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2025-03-25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50325113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1" y="0"/>
            <a:ext cx="936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7772400" cy="1470025"/>
          </a:xfrm>
        </p:spPr>
        <p:txBody>
          <a:bodyPr>
            <a:noAutofit/>
          </a:bodyPr>
          <a:lstStyle/>
          <a:p>
            <a:r>
              <a:rPr lang="zh-CN" altLang="zh-CN" sz="7200" b="1" dirty="0">
                <a:solidFill>
                  <a:srgbClr val="FF0000"/>
                </a:solidFill>
              </a:rPr>
              <a:t>石韵天成 名载千秋</a:t>
            </a:r>
            <a:r>
              <a:rPr lang="zh-CN" altLang="zh-CN" sz="7200" dirty="0">
                <a:solidFill>
                  <a:srgbClr val="FF0000"/>
                </a:solidFill>
              </a:rPr>
              <a:t/>
            </a:r>
            <a:br>
              <a:rPr lang="zh-CN" altLang="zh-CN" sz="7200" dirty="0">
                <a:solidFill>
                  <a:srgbClr val="FF0000"/>
                </a:solidFill>
              </a:rPr>
            </a:b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23728" y="630932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6600" b="1" dirty="0">
                <a:solidFill>
                  <a:srgbClr val="FF0000"/>
                </a:solidFill>
              </a:rPr>
              <a:t>-------</a:t>
            </a:r>
            <a:r>
              <a:rPr lang="zh-CN" altLang="zh-CN" sz="6600" b="1" dirty="0">
                <a:solidFill>
                  <a:srgbClr val="FF0000"/>
                </a:solidFill>
              </a:rPr>
              <a:t>雨花石的取名艺术</a:t>
            </a:r>
            <a:r>
              <a:rPr lang="zh-CN" altLang="zh-CN" sz="6600" dirty="0">
                <a:solidFill>
                  <a:srgbClr val="FF0000"/>
                </a:solidFill>
              </a:rPr>
              <a:t/>
            </a:r>
            <a:br>
              <a:rPr lang="zh-CN" altLang="zh-CN" sz="6600" dirty="0">
                <a:solidFill>
                  <a:srgbClr val="FF0000"/>
                </a:solidFill>
              </a:rPr>
            </a:br>
            <a:endParaRPr lang="zh-CN" altLang="en-US" sz="6600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09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一</a:t>
            </a:r>
            <a:r>
              <a:rPr lang="en-US" altLang="zh-CN" b="1" dirty="0" smtClean="0"/>
              <a:t>.</a:t>
            </a:r>
            <a:r>
              <a:rPr lang="zh-CN" altLang="en-US" b="1" dirty="0" smtClean="0"/>
              <a:t>情境</a:t>
            </a:r>
            <a:r>
              <a:rPr lang="zh-CN" altLang="en-US" b="1" dirty="0"/>
              <a:t>导</a:t>
            </a:r>
            <a:r>
              <a:rPr lang="zh-CN" altLang="en-US" b="1" dirty="0" smtClean="0"/>
              <a:t>入</a:t>
            </a:r>
            <a:r>
              <a:rPr lang="en-US" altLang="zh-CN" b="1" dirty="0" smtClean="0"/>
              <a:t>:</a:t>
            </a:r>
            <a:r>
              <a:rPr lang="zh-CN" altLang="zh-CN" b="1" dirty="0"/>
              <a:t>初探雨花石取名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C:\Users\Administrator\Desktop\微信图片_20250325114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1333364"/>
            <a:ext cx="849085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微信图片_202503251145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1333364"/>
            <a:ext cx="849085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6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/>
              <a:t>（二）细察纹理：解密自然密码</a:t>
            </a:r>
            <a:endParaRPr lang="zh-CN" alt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70" y="1257718"/>
            <a:ext cx="4482499" cy="52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Administrator\Desktop\微信图片_20250325113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257718"/>
            <a:ext cx="5501702" cy="52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1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(</a:t>
            </a:r>
            <a:r>
              <a:rPr lang="zh-CN" altLang="en-US" b="1" dirty="0" smtClean="0"/>
              <a:t>三</a:t>
            </a:r>
            <a:r>
              <a:rPr lang="en-US" altLang="zh-CN" b="1" dirty="0" smtClean="0"/>
              <a:t>)</a:t>
            </a:r>
            <a:r>
              <a:rPr lang="zh-CN" altLang="zh-CN" b="1" dirty="0" smtClean="0"/>
              <a:t>技法</a:t>
            </a:r>
            <a:r>
              <a:rPr lang="zh-CN" altLang="zh-CN" b="1" dirty="0"/>
              <a:t>实践：石上生万象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381642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744416" cy="487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9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/>
              <a:t>（四）作业延伸：石韵传匠心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5978"/>
            <a:ext cx="7272808" cy="562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93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b="1" dirty="0"/>
              <a:t>（五）多元互评：深化艺术感知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22057"/>
            <a:ext cx="2592288" cy="304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C:\Users\Administrator\Documents\WeChat Files\wxid_lbe98v3akzn422\FileStorage\Temp\a923046af272e12bf6e8b6ffa713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56" y="2865657"/>
            <a:ext cx="2849759" cy="380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7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zh-CN" altLang="zh-CN" b="1" dirty="0"/>
              <a:t>（六）拓展环节：自然与人文的对话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06" y="1340768"/>
            <a:ext cx="4139952" cy="372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19820"/>
            <a:ext cx="4320480" cy="53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dministrator\Desktop\微信图片_202503251336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04" y="2332037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16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600" b="1" dirty="0" smtClean="0"/>
              <a:t>小结：</a:t>
            </a:r>
            <a:endParaRPr lang="zh-CN" altLang="en-US" sz="6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zh-CN" sz="6000" b="1" dirty="0" smtClean="0">
                <a:latin typeface="+mn-ea"/>
              </a:rPr>
              <a:t>激发生态</a:t>
            </a:r>
            <a:r>
              <a:rPr lang="zh-CN" altLang="zh-CN" sz="6000" b="1" dirty="0">
                <a:latin typeface="+mn-ea"/>
              </a:rPr>
              <a:t>责任感</a:t>
            </a:r>
            <a:r>
              <a:rPr lang="zh-CN" altLang="zh-CN" sz="6000" b="1" dirty="0" smtClean="0">
                <a:latin typeface="+mn-ea"/>
              </a:rPr>
              <a:t>，</a:t>
            </a:r>
            <a:endParaRPr lang="en-US" altLang="zh-CN" sz="6000" b="1" dirty="0" smtClean="0">
              <a:latin typeface="+mn-ea"/>
            </a:endParaRPr>
          </a:p>
          <a:p>
            <a:r>
              <a:rPr lang="zh-CN" altLang="zh-CN" sz="6000" b="1" dirty="0" smtClean="0">
                <a:latin typeface="+mn-ea"/>
              </a:rPr>
              <a:t>认</a:t>
            </a:r>
            <a:r>
              <a:rPr lang="zh-CN" altLang="zh-CN" sz="6000" b="1" dirty="0">
                <a:latin typeface="+mn-ea"/>
              </a:rPr>
              <a:t>石、赏石、画</a:t>
            </a:r>
            <a:r>
              <a:rPr lang="zh-CN" altLang="zh-CN" sz="6000" b="1" dirty="0" smtClean="0">
                <a:latin typeface="+mn-ea"/>
              </a:rPr>
              <a:t>石</a:t>
            </a:r>
            <a:endParaRPr lang="en-US" altLang="zh-CN" sz="6000" b="1" dirty="0" smtClean="0">
              <a:latin typeface="+mn-ea"/>
            </a:endParaRPr>
          </a:p>
          <a:p>
            <a:r>
              <a:rPr lang="zh-CN" altLang="zh-CN" sz="6000" b="1" dirty="0" smtClean="0">
                <a:latin typeface="+mn-ea"/>
              </a:rPr>
              <a:t>爱</a:t>
            </a:r>
            <a:r>
              <a:rPr lang="zh-CN" altLang="zh-CN" sz="6000" b="1" dirty="0">
                <a:latin typeface="+mn-ea"/>
              </a:rPr>
              <a:t>石、护石的意识。</a:t>
            </a:r>
            <a:endParaRPr lang="zh-CN" altLang="en-US" sz="6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1302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94</Words>
  <Application>Microsoft Office PowerPoint</Application>
  <PresentationFormat>全屏显示(4:3)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主题</vt:lpstr>
      <vt:lpstr>石韵天成 名载千秋 </vt:lpstr>
      <vt:lpstr>一.情境导入:初探雨花石取名</vt:lpstr>
      <vt:lpstr>（二）细察纹理：解密自然密码</vt:lpstr>
      <vt:lpstr>(三)技法实践：石上生万象</vt:lpstr>
      <vt:lpstr>（四）作业延伸：石韵传匠心</vt:lpstr>
      <vt:lpstr>（五）多元互评：深化艺术感知</vt:lpstr>
      <vt:lpstr>（六）拓展环节：自然与人文的对话</vt:lpstr>
      <vt:lpstr>小结：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石韵天成 名载千秋 </dc:title>
  <dc:creator>Administrator</dc:creator>
  <cp:lastModifiedBy>Administrator</cp:lastModifiedBy>
  <cp:revision>18</cp:revision>
  <dcterms:created xsi:type="dcterms:W3CDTF">2025-03-18T02:24:37Z</dcterms:created>
  <dcterms:modified xsi:type="dcterms:W3CDTF">2025-03-25T05:45:24Z</dcterms:modified>
</cp:coreProperties>
</file>