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66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93" userDrawn="true">
          <p15:clr>
            <a:srgbClr val="A4A3A4"/>
          </p15:clr>
        </p15:guide>
        <p15:guide id="2" pos="3840" userDrawn="true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8542034-FE4F-4ADA-92B8-4CA66D0F0DF3}" styleName="腾讯文档-基本">
    <a:wholeTbl>
      <a:tcTxStyle>
        <a:fontRef idx="minor"/>
        <a:srgbClr val="000000"/>
      </a:tcTxStyle>
      <a:tcStyle>
        <a:tcBdr>
          <a:left>
            <a:ln w="12700" cmpd="sng">
              <a:solidFill>
                <a:srgbClr val="999999"/>
              </a:solidFill>
            </a:ln>
          </a:left>
          <a:right>
            <a:ln w="12700" cmpd="sng">
              <a:solidFill>
                <a:srgbClr val="999999"/>
              </a:solidFill>
            </a:ln>
          </a:right>
          <a:top>
            <a:ln w="12700" cmpd="sng">
              <a:solidFill>
                <a:srgbClr val="999999"/>
              </a:solidFill>
            </a:ln>
          </a:top>
          <a:bottom>
            <a:ln w="12700" cmpd="sng">
              <a:solidFill>
                <a:srgbClr val="999999"/>
              </a:solidFill>
            </a:ln>
          </a:bottom>
          <a:insideH>
            <a:ln w="12700" cmpd="sng">
              <a:solidFill>
                <a:srgbClr val="999999"/>
              </a:solidFill>
            </a:ln>
          </a:insideH>
          <a:insideV>
            <a:ln w="12700" cmpd="sng">
              <a:solidFill>
                <a:srgbClr val="999999"/>
              </a:solidFill>
            </a:ln>
          </a:insideV>
        </a:tcBdr>
        <a:fill>
          <a:solidFill>
            <a:srgbClr val="FFFFFF"/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48A2B54-6606-476A-9C22-384023786D94}" type="datetimeFigureOut">
              <a:rPr lang="zh-CN" altLang="en-US" smtClean="0"/>
              <a:t>2025-04-17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/>
          </a:p>
          <a:p>
            <a:pPr lvl="1"/>
            <a:r>
              <a:rPr lang="zh-CN" altLang="en-US" dirty="0"/>
              <a:t>第二级</a:t>
            </a:r>
            <a:endParaRPr/>
          </a:p>
          <a:p>
            <a:pPr lvl="2"/>
            <a:r>
              <a:rPr lang="zh-CN" altLang="en-US" dirty="0"/>
              <a:t>第三级</a:t>
            </a:r>
            <a:endParaRPr/>
          </a:p>
          <a:p>
            <a:pPr lvl="3"/>
            <a:r>
              <a:rPr lang="zh-CN" altLang="en-US" dirty="0"/>
              <a:t>第四级</a:t>
            </a:r>
            <a:endParaRPr/>
          </a:p>
          <a:p>
            <a:pPr lvl="4"/>
            <a:r>
              <a:rPr lang="zh-CN" altLang="en-US" dirty="0"/>
              <a:t>第五级</a:t>
            </a:r>
            <a:endParaRPr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FC721462-D095-4E59-A8AC-4FBA96965AB6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4654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/>
          </a:p>
        </p:txBody>
      </p:sp>
      <p:sp>
        <p:nvSpPr>
          <p:cNvPr id="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/>
          </a:p>
        </p:txBody>
      </p:sp>
      <p:sp>
        <p:nvSpPr>
          <p:cNvPr id="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/>
          </a:p>
        </p:txBody>
      </p:sp>
      <p:sp>
        <p:nvSpPr>
          <p:cNvPr id="1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/>
          </a:p>
        </p:txBody>
      </p:sp>
      <p:sp>
        <p:nvSpPr>
          <p:cNvPr id="1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/>
          </a:p>
        </p:txBody>
      </p:sp>
      <p:sp>
        <p:nvSpPr>
          <p:cNvPr id="1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hangye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1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/>
          </a:p>
          <a:p>
            <a:pPr lvl="1"/>
            <a:r>
              <a:rPr lang="zh-CN" altLang="en-US"/>
              <a:t>第二级</a:t>
            </a:r>
            <a:endParaRPr/>
          </a:p>
          <a:p>
            <a:pPr lvl="2"/>
            <a:r>
              <a:rPr lang="zh-CN" altLang="en-US"/>
              <a:t>第三级</a:t>
            </a:r>
            <a:endParaRPr/>
          </a:p>
          <a:p>
            <a:pPr lvl="3"/>
            <a:r>
              <a:rPr lang="zh-CN" altLang="en-US"/>
              <a:t>第四级</a:t>
            </a:r>
            <a:endParaRPr/>
          </a:p>
          <a:p>
            <a:pPr lvl="4"/>
            <a:r>
              <a:rPr lang="zh-CN" altLang="en-US"/>
              <a:t>第五级</a:t>
            </a:r>
            <a:endParaRPr/>
          </a:p>
        </p:txBody>
      </p:sp>
      <p:sp>
        <p:nvSpPr>
          <p:cNvPr id="20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/>
          </a:p>
          <a:p>
            <a:pPr lvl="1"/>
            <a:r>
              <a:rPr lang="zh-CN" altLang="en-US"/>
              <a:t>第二级</a:t>
            </a:r>
            <a:endParaRPr/>
          </a:p>
          <a:p>
            <a:pPr lvl="2"/>
            <a:r>
              <a:rPr lang="zh-CN" altLang="en-US"/>
              <a:t>第三级</a:t>
            </a:r>
            <a:endParaRPr/>
          </a:p>
          <a:p>
            <a:pPr lvl="3"/>
            <a:r>
              <a:rPr lang="zh-CN" altLang="en-US"/>
              <a:t>第四级</a:t>
            </a:r>
            <a:endParaRPr/>
          </a:p>
          <a:p>
            <a:pPr lvl="4"/>
            <a:r>
              <a:rPr lang="zh-CN" altLang="en-US"/>
              <a:t>第五级</a:t>
            </a:r>
            <a:endParaRPr/>
          </a:p>
        </p:txBody>
      </p:sp>
      <p:sp>
        <p:nvSpPr>
          <p:cNvPr id="26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/>
          </a:p>
          <a:p>
            <a:pPr lvl="1"/>
            <a:r>
              <a:rPr lang="zh-CN" altLang="en-US"/>
              <a:t>第二级</a:t>
            </a:r>
            <a:endParaRPr/>
          </a:p>
          <a:p>
            <a:pPr lvl="2"/>
            <a:r>
              <a:rPr lang="zh-CN" altLang="en-US"/>
              <a:t>第三级</a:t>
            </a:r>
            <a:endParaRPr/>
          </a:p>
          <a:p>
            <a:pPr lvl="3"/>
            <a:r>
              <a:rPr lang="zh-CN" altLang="en-US"/>
              <a:t>第四级</a:t>
            </a:r>
            <a:endParaRPr/>
          </a:p>
          <a:p>
            <a:pPr lvl="4"/>
            <a:r>
              <a:rPr lang="zh-CN" altLang="en-US"/>
              <a:t>第五级</a:t>
            </a:r>
            <a:endParaRPr/>
          </a:p>
        </p:txBody>
      </p:sp>
      <p:sp>
        <p:nvSpPr>
          <p:cNvPr id="3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2E3AAC11-D570-4EA9-AFC0-30FB72BA45EB}" type="datetimeFigureOut">
              <a:rPr lang="zh-CN" altLang="en-US" sz="2400" smtClean="0">
                <a:solidFill>
                  <a:prstClr val="black"/>
                </a:solidFill>
              </a:rPr>
              <a:t>2025-04-17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55ECCFAA-F4FB-487C-9F1E-C8836D0C3DC9}" type="slidenum">
              <a:rPr lang="zh-CN" altLang="en-US" sz="2400" smtClean="0">
                <a:solidFill>
                  <a:prstClr val="black"/>
                </a:solidFill>
              </a:r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/>
          </a:p>
          <a:p>
            <a:pPr lvl="1"/>
            <a:r>
              <a:rPr lang="zh-CN" altLang="en-US"/>
              <a:t>第二级</a:t>
            </a:r>
            <a:endParaRPr/>
          </a:p>
          <a:p>
            <a:pPr lvl="2"/>
            <a:r>
              <a:rPr lang="zh-CN" altLang="en-US"/>
              <a:t>第三级</a:t>
            </a:r>
            <a:endParaRPr/>
          </a:p>
          <a:p>
            <a:pPr lvl="3"/>
            <a:r>
              <a:rPr lang="zh-CN" altLang="en-US"/>
              <a:t>第四级</a:t>
            </a:r>
            <a:endParaRPr/>
          </a:p>
          <a:p>
            <a:pPr lvl="4"/>
            <a:r>
              <a:rPr lang="zh-CN" altLang="en-US"/>
              <a:t>第五级</a:t>
            </a:r>
            <a:endParaRPr/>
          </a:p>
        </p:txBody>
      </p:sp>
      <p:sp>
        <p:nvSpPr>
          <p:cNvPr id="39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2E3AAC11-D570-4EA9-AFC0-30FB72BA45EB}" type="datetimeFigureOut">
              <a:rPr lang="zh-CN" altLang="en-US" sz="2400" smtClean="0">
                <a:solidFill>
                  <a:prstClr val="black"/>
                </a:solidFill>
              </a:rPr>
              <a:t>2025-04-17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0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55ECCFAA-F4FB-487C-9F1E-C8836D0C3DC9}" type="slidenum">
              <a:rPr lang="zh-CN" altLang="en-US" sz="2400" smtClean="0">
                <a:solidFill>
                  <a:prstClr val="black"/>
                </a:solidFill>
              </a:r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墨迹 6"/>
          <p:cNvPicPr/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-1286677" y="471795"/>
            <a:ext cx="36000" cy="16200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270030" y="494801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/>
          </a:p>
        </p:txBody>
      </p:sp>
      <p:sp>
        <p:nvSpPr>
          <p:cNvPr id="11" name="TextBox 8"/>
          <p:cNvSpPr txBox="1"/>
          <p:nvPr/>
        </p:nvSpPr>
        <p:spPr>
          <a:xfrm>
            <a:off x="8873970" y="0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DEED7">
                <a:alpha val="38000"/>
              </a:srgbClr>
            </a:gs>
            <a:gs pos="100000">
              <a:schemeClr val="bg1"/>
            </a:gs>
          </a:gsLst>
          <a:lin ang="163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 userDrawn="1"/>
        </p:nvPicPr>
        <p:blipFill>
          <a:blip r:embed="rId15" cstate="email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6"/>
          <p:cNvGrpSpPr/>
          <p:nvPr userDrawn="1"/>
        </p:nvGrpSpPr>
        <p:grpSpPr>
          <a:xfrm>
            <a:off x="-1" y="0"/>
            <a:ext cx="12191999" cy="6613451"/>
            <a:chOff x="-1" y="0"/>
            <a:chExt cx="12191999" cy="6453963"/>
          </a:xfrm>
        </p:grpSpPr>
        <p:sp>
          <p:nvSpPr>
            <p:cNvPr id="4" name="矩形 2"/>
            <p:cNvSpPr/>
            <p:nvPr userDrawn="1"/>
          </p:nvSpPr>
          <p:spPr>
            <a:xfrm>
              <a:off x="-1" y="0"/>
              <a:ext cx="12191999" cy="6453963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cs typeface="+mn-ea"/>
                <a:sym typeface="+mn-lt"/>
              </a:endParaRPr>
            </a:p>
          </p:txBody>
        </p:sp>
        <p:pic>
          <p:nvPicPr>
            <p:cNvPr id="5" name="图片 5"/>
            <p:cNvPicPr>
              <a:picLocks noChangeAspect="1"/>
            </p:cNvPicPr>
            <p:nvPr userDrawn="1"/>
          </p:nvPicPr>
          <p:blipFill>
            <a:blip r:embed="rId16">
              <a:alphaModFix amt="20000"/>
              <a:extLst/>
            </a:blip>
            <a:stretch>
              <a:fillRect/>
            </a:stretch>
          </p:blipFill>
          <p:spPr>
            <a:xfrm>
              <a:off x="-1" y="762000"/>
              <a:ext cx="12191999" cy="569196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>
        <p:fade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1"/>
        </a:spcBef>
        <a:buNone/>
        <a:defRPr sz="4400" kern="1200">
          <a:solidFill>
            <a:schemeClr val="tx1"/>
          </a:solidFill>
          <a:latin typeface="思源黑体 CN Light"/>
          <a:ea typeface="思源黑体 CN Light"/>
          <a:cs typeface="思源黑体 CN Light" panose="020B03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/>
          <a:ea typeface="思源黑体 CN Light"/>
          <a:cs typeface="思源黑体 CN Light" panose="020B0300000000000000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/>
          <a:ea typeface="思源黑体 CN Light"/>
          <a:cs typeface="思源黑体 CN Light" panose="020B0300000000000000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/>
          <a:ea typeface="思源黑体 CN Light"/>
          <a:cs typeface="思源黑体 CN Light" panose="020B0300000000000000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/>
          <a:ea typeface="思源黑体 CN Light"/>
          <a:cs typeface="思源黑体 CN Light" panose="020B0300000000000000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/>
          <a:ea typeface="思源黑体 CN Light"/>
          <a:cs typeface="思源黑体 CN Light" panose="020B03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ransition/>
  <p:txStyles>
    <p:titleStyle>
      <a:lvl1pPr algn="ctr" defTabSz="914400" rtl="0" eaLnBrk="1" latinLnBrk="0" hangingPunct="1">
        <a:spcBef>
          <a:spcPct val="1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1219170" rtl="0" eaLnBrk="1" latinLnBrk="0" hangingPunct="1">
        <a:spcBef>
          <a:spcPct val="1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/>
        </p:nvSpPr>
        <p:spPr>
          <a:xfrm>
            <a:off x="729721" y="2321004"/>
            <a:ext cx="1100381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C00000"/>
                </a:solidFill>
                <a:latin typeface="华文行楷" pitchFamily="2" charset="-122"/>
                <a:ea typeface="华文行楷" pitchFamily="2" charset="-122"/>
                <a:cs typeface="+mn-ea"/>
                <a:sym typeface="+mn-lt"/>
              </a:rPr>
              <a:t>雨花石上红色新篇章</a:t>
            </a:r>
            <a:endParaRPr lang="en-US" altLang="zh-CN" sz="6600" b="1" dirty="0">
              <a:solidFill>
                <a:srgbClr val="C00000"/>
              </a:solidFill>
              <a:latin typeface="华文行楷" pitchFamily="2" charset="-122"/>
              <a:ea typeface="华文行楷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/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-1" y="-62458"/>
            <a:ext cx="12192000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图片 76" descr="图层 7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948055" y="863600"/>
            <a:ext cx="1970405" cy="697865"/>
          </a:xfrm>
          <a:prstGeom prst="rect">
            <a:avLst/>
          </a:prstGeom>
        </p:spPr>
      </p:pic>
      <p:pic>
        <p:nvPicPr>
          <p:cNvPr id="6" name="图片 77" descr="1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>
          <a:xfrm flipH="1">
            <a:off x="0" y="2503805"/>
            <a:ext cx="6960235" cy="4354195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1102994" y="1100559"/>
            <a:ext cx="385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石韵天成 巧夺天工  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973455" y="1405011"/>
            <a:ext cx="4676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3200" dirty="0" smtClean="0">
              <a:latin typeface="华文行楷" pitchFamily="2" charset="-122"/>
              <a:ea typeface="华文行楷" pitchFamily="2" charset="-122"/>
            </a:endParaRPr>
          </a:p>
          <a:p>
            <a:endParaRPr lang="en-US" altLang="zh-CN" sz="3200" dirty="0"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鉴赏雨花石的感受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1052511" y="3640559"/>
            <a:ext cx="385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雨花石的寓意 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5893276" y="863600"/>
            <a:ext cx="4771970" cy="477197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/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3" name="图片 7" descr="1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6711315" y="3171825"/>
            <a:ext cx="5480685" cy="3429000"/>
          </a:xfrm>
          <a:prstGeom prst="rect">
            <a:avLst/>
          </a:prstGeom>
        </p:spPr>
      </p:pic>
      <p:pic>
        <p:nvPicPr>
          <p:cNvPr id="14" name="图片 4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993" y="3349256"/>
            <a:ext cx="2041660" cy="3508744"/>
          </a:xfrm>
          <a:prstGeom prst="rect">
            <a:avLst/>
          </a:prstGeom>
        </p:spPr>
      </p:pic>
      <p:sp>
        <p:nvSpPr>
          <p:cNvPr id="15" name="TextBox 5"/>
          <p:cNvSpPr txBox="1"/>
          <p:nvPr/>
        </p:nvSpPr>
        <p:spPr>
          <a:xfrm>
            <a:off x="670560" y="590755"/>
            <a:ext cx="385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红色精神永垂不朽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670560" y="1783980"/>
            <a:ext cx="385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什么是红色精神？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7" name="Picture 2" descr="C:\Users\Administrator\Desktop\雨花台陵园图片生成.png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4914900" y="1175530"/>
            <a:ext cx="4765357" cy="4765357"/>
          </a:xfrm>
          <a:prstGeom prst="rect">
            <a:avLst/>
          </a:prstGeom>
          <a:noFill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/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0" name="图片 7" descr="1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6711315" y="3171825"/>
            <a:ext cx="5480685" cy="3429000"/>
          </a:xfrm>
          <a:prstGeom prst="rect">
            <a:avLst/>
          </a:prstGeom>
        </p:spPr>
      </p:pic>
      <p:pic>
        <p:nvPicPr>
          <p:cNvPr id="21" name="图片 4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993" y="3349256"/>
            <a:ext cx="2041660" cy="3508744"/>
          </a:xfrm>
          <a:prstGeom prst="rect">
            <a:avLst/>
          </a:prstGeom>
        </p:spPr>
      </p:pic>
      <p:sp>
        <p:nvSpPr>
          <p:cNvPr id="22" name="TextBox 5"/>
          <p:cNvSpPr txBox="1"/>
          <p:nvPr/>
        </p:nvSpPr>
        <p:spPr>
          <a:xfrm>
            <a:off x="4170680" y="645966"/>
            <a:ext cx="385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欣赏歌曲 情感升华 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3836987" y="1473198"/>
            <a:ext cx="4518025" cy="451802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/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6" name="图片 7" descr="1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6711315" y="3171825"/>
            <a:ext cx="5480685" cy="3429000"/>
          </a:xfrm>
          <a:prstGeom prst="rect">
            <a:avLst/>
          </a:prstGeom>
        </p:spPr>
      </p:pic>
      <p:pic>
        <p:nvPicPr>
          <p:cNvPr id="27" name="图片 4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993" y="3349256"/>
            <a:ext cx="2041660" cy="3508744"/>
          </a:xfrm>
          <a:prstGeom prst="rect">
            <a:avLst/>
          </a:prstGeom>
        </p:spPr>
      </p:pic>
      <p:sp>
        <p:nvSpPr>
          <p:cNvPr id="28" name="TextBox 5"/>
          <p:cNvSpPr txBox="1"/>
          <p:nvPr/>
        </p:nvSpPr>
        <p:spPr>
          <a:xfrm>
            <a:off x="3703796" y="682523"/>
            <a:ext cx="4782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聆听雨花英烈的革命事迹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1377950"/>
            <a:ext cx="4103687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/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2" name="图片 7" descr="1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6711315" y="3171825"/>
            <a:ext cx="5480685" cy="3429000"/>
          </a:xfrm>
          <a:prstGeom prst="rect">
            <a:avLst/>
          </a:prstGeom>
        </p:spPr>
      </p:pic>
      <p:pic>
        <p:nvPicPr>
          <p:cNvPr id="33" name="图片 4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993" y="3349256"/>
            <a:ext cx="2041660" cy="3508744"/>
          </a:xfrm>
          <a:prstGeom prst="rect">
            <a:avLst/>
          </a:prstGeom>
        </p:spPr>
      </p:pic>
      <p:sp>
        <p:nvSpPr>
          <p:cNvPr id="34" name="TextBox 5"/>
          <p:cNvSpPr txBox="1"/>
          <p:nvPr/>
        </p:nvSpPr>
        <p:spPr>
          <a:xfrm>
            <a:off x="3704590" y="705328"/>
            <a:ext cx="4782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传承雨花石</a:t>
            </a:r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精神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2050" name="Picture 2" descr="C:\Users\Administrator\Desktop\雨花石当代应用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772816"/>
            <a:ext cx="4176104" cy="417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/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scjnv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scjnv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scjnv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思源黑体 CN Light"/>
        <a:cs typeface="Arial"/>
        <a:font script="Jpan" typeface="ＭＳ Ｐゴシック"/>
        <a:font script="Hang" typeface="맑은 고딕"/>
        <a:font script="Hans" typeface="思源黑体 CN Light"/>
        <a:font script="Hant" typeface="新細明體"/>
        <a:font script="Arab" typeface="思源黑体 CN Light"/>
        <a:font script="Hebr" typeface="思源黑体 CN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Ligh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自定义</PresentationFormat>
  <Paragraphs>11</Paragraphs>
  <Slides>6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第一PPT，www.1ppt.com</vt:lpstr>
      <vt:lpstr>第一PPT，www.1ppt.com 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2</cp:revision>
  <dcterms:created xsi:type="dcterms:W3CDTF">2025-03-27T17:01:39Z</dcterms:created>
  <dcterms:modified xsi:type="dcterms:W3CDTF">2025-04-17T08:16:04Z</dcterms:modified>
</cp:coreProperties>
</file>