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Lst>
  <p:notesMasterIdLst>
    <p:notesMasterId r:id="rId18"/>
  </p:notesMasterIdLst>
  <p:sldIdLst>
    <p:sldId id="256" r:id="rId4"/>
    <p:sldId id="258" r:id="rId5"/>
    <p:sldId id="273" r:id="rId6"/>
    <p:sldId id="262" r:id="rId7"/>
    <p:sldId id="259" r:id="rId8"/>
    <p:sldId id="260" r:id="rId9"/>
    <p:sldId id="261" r:id="rId10"/>
    <p:sldId id="267" r:id="rId11"/>
    <p:sldId id="266" r:id="rId12"/>
    <p:sldId id="264" r:id="rId13"/>
    <p:sldId id="265" r:id="rId14"/>
    <p:sldId id="269" r:id="rId15"/>
    <p:sldId id="270" r:id="rId16"/>
    <p:sldId id="271" r:id="rId17"/>
    <p:sldId id="275" r:id="rId19"/>
  </p:sldIdLst>
  <p:sldSz cx="12192000" cy="6858000"/>
  <p:notesSz cx="6858000" cy="9144000"/>
  <p:embeddedFontLst>
    <p:embeddedFont>
      <p:font typeface="Source Han Serif SC Regular" panose="02020900000000000000" charset="-122"/>
      <p:bold r:id="rId23"/>
    </p:embeddedFont>
    <p:embeddedFont>
      <p:font typeface="华文新魏" panose="02010800040101010101" charset="-122"/>
      <p:regular r:id="rId24"/>
    </p:embeddedFont>
    <p:embeddedFont>
      <p:font typeface="OPPOSans R" panose="00020600040101010101" charset="-122"/>
      <p:regular r:id="rId25"/>
    </p:embeddedFont>
    <p:embeddedFont>
      <p:font typeface="华文行楷" panose="02010800040101010101" charset="-122"/>
      <p:regular r:id="rId26"/>
    </p:embeddedFont>
    <p:embeddedFont>
      <p:font typeface="Source Han Serif SC Bold" panose="02020700000000000000" charset="-122"/>
      <p:bold r:id="rId27"/>
    </p:embeddedFont>
    <p:embeddedFont>
      <p:font typeface="Source Han Sans" panose="020B0500000000000000" charset="-122"/>
      <p:regular r:id="rId28"/>
    </p:embeddedFont>
    <p:embeddedFont>
      <p:font typeface="Source Han Sans CN Bold" panose="020B0800000000000000" charset="-122"/>
      <p:bold r:id="rId29"/>
    </p:embeddedFont>
    <p:embeddedFont>
      <p:font typeface="黑体" panose="02010609060101010101" charset="-122"/>
      <p:regular r:id="rId30"/>
    </p:embeddedFont>
    <p:embeddedFont>
      <p:font typeface="OPPOSans B" panose="00020600040101010101" charset="-122"/>
      <p:regular r:id="rId31"/>
    </p:embeddedFont>
    <p:embeddedFont>
      <p:font typeface="OPPOSans H" panose="00020600040101010101" charset="-122"/>
      <p:regular r:id="rId32"/>
    </p:embeddedFont>
    <p:embeddedFont>
      <p:font typeface="等线" panose="02010600030101010101" charset="-122"/>
      <p:regular r:id="rId33"/>
    </p:embeddedFont>
    <p:embeddedFont>
      <p:font typeface="Calibri" panose="020F0502020204030204" charset="0"/>
      <p:regular r:id="rId34"/>
      <p:bold r:id="rId35"/>
      <p:italic r:id="rId36"/>
      <p:boldItalic r:id="rId37"/>
    </p:embeddedFont>
  </p:embeddedFontLst>
  <p:custDataLst>
    <p:tags r:id="rId3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5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8" Type="http://schemas.openxmlformats.org/officeDocument/2006/relationships/tags" Target="tags/tag51.xml"/><Relationship Id="rId37" Type="http://schemas.openxmlformats.org/officeDocument/2006/relationships/font" Target="fonts/font15.fntdata"/><Relationship Id="rId36" Type="http://schemas.openxmlformats.org/officeDocument/2006/relationships/font" Target="fonts/font14.fntdata"/><Relationship Id="rId35" Type="http://schemas.openxmlformats.org/officeDocument/2006/relationships/font" Target="fonts/font13.fntdata"/><Relationship Id="rId34" Type="http://schemas.openxmlformats.org/officeDocument/2006/relationships/font" Target="fonts/font12.fntdata"/><Relationship Id="rId33" Type="http://schemas.openxmlformats.org/officeDocument/2006/relationships/font" Target="fonts/font11.fntdata"/><Relationship Id="rId32" Type="http://schemas.openxmlformats.org/officeDocument/2006/relationships/font" Target="fonts/font10.fntdata"/><Relationship Id="rId31" Type="http://schemas.openxmlformats.org/officeDocument/2006/relationships/font" Target="fonts/font9.fntdata"/><Relationship Id="rId30" Type="http://schemas.openxmlformats.org/officeDocument/2006/relationships/font" Target="fonts/font8.fntdata"/><Relationship Id="rId3" Type="http://schemas.openxmlformats.org/officeDocument/2006/relationships/slideMaster" Target="slideMasters/slideMaster2.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notesMaster" Target="notesMasters/notes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xml"/><Relationship Id="rId7"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7.xml"/><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tags" Target="../tags/tag19.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7" Type="http://schemas.openxmlformats.org/officeDocument/2006/relationships/slideLayout" Target="../slideLayouts/slideLayout1.xml"/><Relationship Id="rId16" Type="http://schemas.openxmlformats.org/officeDocument/2006/relationships/tags" Target="../tags/tag35.xml"/><Relationship Id="rId15" Type="http://schemas.openxmlformats.org/officeDocument/2006/relationships/tags" Target="../tags/tag34.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0.xml"/></Relationships>
</file>

<file path=ppt/slides/_rels/slide14.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8" Type="http://schemas.openxmlformats.org/officeDocument/2006/relationships/notesSlide" Target="../notesSlides/notesSlide1.xml"/><Relationship Id="rId17" Type="http://schemas.openxmlformats.org/officeDocument/2006/relationships/slideLayout" Target="../slideLayouts/slideLayout1.xml"/><Relationship Id="rId16" Type="http://schemas.openxmlformats.org/officeDocument/2006/relationships/image" Target="../media/image26.png"/><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91440"/>
            <a:ext cx="12207948" cy="6945953"/>
          </a:xfrm>
          <a:prstGeom prst="rect">
            <a:avLst/>
          </a:prstGeom>
          <a:noFill/>
          <a:ln>
            <a:noFill/>
          </a:ln>
        </p:spPr>
      </p:pic>
      <p:pic>
        <p:nvPicPr>
          <p:cNvPr id="3" name="图片 2"/>
          <p:cNvPicPr>
            <a:picLocks noChangeAspect="1"/>
          </p:cNvPicPr>
          <p:nvPr/>
        </p:nvPicPr>
        <p:blipFill>
          <a:blip r:embed="rId2">
            <a:alphaModFix amt="100000"/>
          </a:blip>
          <a:srcRect/>
          <a:stretch>
            <a:fillRect/>
          </a:stretch>
        </p:blipFill>
        <p:spPr>
          <a:xfrm>
            <a:off x="3524491" y="-1280391"/>
            <a:ext cx="10199492" cy="5718544"/>
          </a:xfrm>
          <a:prstGeom prst="rect">
            <a:avLst/>
          </a:prstGeom>
          <a:noFill/>
          <a:ln>
            <a:noFill/>
          </a:ln>
        </p:spPr>
      </p:pic>
      <p:sp>
        <p:nvSpPr>
          <p:cNvPr id="4" name="标题 1"/>
          <p:cNvSpPr txBox="1"/>
          <p:nvPr/>
        </p:nvSpPr>
        <p:spPr>
          <a:xfrm>
            <a:off x="-119380" y="694055"/>
            <a:ext cx="11738610" cy="6243320"/>
          </a:xfrm>
          <a:custGeom>
            <a:avLst/>
            <a:gdLst>
              <a:gd name="connsiteX0" fmla="*/ 3428230 w 10065030"/>
              <a:gd name="connsiteY0" fmla="*/ 0 h 5633359"/>
              <a:gd name="connsiteX1" fmla="*/ 10018169 w 10065030"/>
              <a:gd name="connsiteY1" fmla="*/ 5370956 h 5633359"/>
              <a:gd name="connsiteX2" fmla="*/ 10065030 w 10065030"/>
              <a:gd name="connsiteY2" fmla="*/ 5633359 h 5633359"/>
              <a:gd name="connsiteX3" fmla="*/ 0 w 10065030"/>
              <a:gd name="connsiteY3" fmla="*/ 5633359 h 5633359"/>
              <a:gd name="connsiteX4" fmla="*/ 0 w 10065030"/>
              <a:gd name="connsiteY4" fmla="*/ 939473 h 5633359"/>
              <a:gd name="connsiteX5" fmla="*/ 221933 w 10065030"/>
              <a:gd name="connsiteY5" fmla="*/ 811864 h 5633359"/>
              <a:gd name="connsiteX6" fmla="*/ 3428230 w 10065030"/>
              <a:gd name="connsiteY6" fmla="*/ 0 h 5633359"/>
            </a:gdLst>
            <a:ahLst/>
            <a:cxnLst/>
            <a:rect l="l" t="t" r="r" b="b"/>
            <a:pathLst>
              <a:path w="10065030" h="5633359">
                <a:moveTo>
                  <a:pt x="3428230" y="0"/>
                </a:moveTo>
                <a:cubicBezTo>
                  <a:pt x="6678854" y="0"/>
                  <a:pt x="9390939" y="2305757"/>
                  <a:pt x="10018169" y="5370956"/>
                </a:cubicBezTo>
                <a:lnTo>
                  <a:pt x="10065030" y="5633359"/>
                </a:lnTo>
                <a:lnTo>
                  <a:pt x="0" y="5633359"/>
                </a:lnTo>
                <a:lnTo>
                  <a:pt x="0" y="939473"/>
                </a:lnTo>
                <a:lnTo>
                  <a:pt x="221933" y="811864"/>
                </a:lnTo>
                <a:cubicBezTo>
                  <a:pt x="1175047" y="294102"/>
                  <a:pt x="2267293" y="0"/>
                  <a:pt x="3428230" y="0"/>
                </a:cubicBezTo>
                <a:close/>
              </a:path>
            </a:pathLst>
          </a:cu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3">
            <a:alphaModFix amt="100000"/>
          </a:blip>
          <a:srcRect/>
          <a:stretch>
            <a:fillRect/>
          </a:stretch>
        </p:blipFill>
        <p:spPr>
          <a:xfrm>
            <a:off x="172799" y="4083704"/>
            <a:ext cx="8791575" cy="2733675"/>
          </a:xfrm>
          <a:prstGeom prst="rect">
            <a:avLst/>
          </a:prstGeom>
          <a:noFill/>
          <a:ln>
            <a:noFill/>
          </a:ln>
        </p:spPr>
      </p:pic>
      <p:sp>
        <p:nvSpPr>
          <p:cNvPr id="6" name="标题 1"/>
          <p:cNvSpPr txBox="1"/>
          <p:nvPr/>
        </p:nvSpPr>
        <p:spPr>
          <a:xfrm>
            <a:off x="516473" y="2802876"/>
            <a:ext cx="7055902" cy="1911292"/>
          </a:xfrm>
          <a:prstGeom prst="rect">
            <a:avLst/>
          </a:prstGeom>
          <a:noFill/>
          <a:ln cap="sq">
            <a:noFill/>
          </a:ln>
        </p:spPr>
        <p:txBody>
          <a:bodyPr vert="horz" wrap="square" lIns="0" tIns="0" rIns="0" bIns="0" rtlCol="0" anchor="ctr"/>
          <a:lstStyle/>
          <a:p>
            <a:pPr algn="ctr">
              <a:lnSpc>
                <a:spcPct val="130000"/>
              </a:lnSpc>
            </a:pPr>
            <a:r>
              <a:rPr kumimoji="1" lang="en-US" altLang="zh-CN" sz="3200">
                <a:ln w="12700">
                  <a:noFill/>
                </a:ln>
                <a:gradFill>
                  <a:gsLst>
                    <a:gs pos="0">
                      <a:srgbClr val="745E31">
                        <a:alpha val="100000"/>
                      </a:srgbClr>
                    </a:gs>
                    <a:gs pos="100000">
                      <a:srgbClr val="000000">
                        <a:alpha val="100000"/>
                      </a:srgbClr>
                    </a:gs>
                  </a:gsLst>
                  <a:lin ang="0" scaled="0"/>
                </a:gradFill>
                <a:latin typeface="Source Han Serif SC Regular" panose="02020900000000000000" charset="-122"/>
                <a:ea typeface="Source Han Serif SC Regular" panose="02020900000000000000" charset="-122"/>
                <a:cs typeface="Source Han Serif SC Regular" panose="02020900000000000000" charset="-122"/>
              </a:rPr>
              <a:t>——雨花石呈象的艺术形态</a:t>
            </a:r>
            <a:endParaRPr kumimoji="1" lang="zh-CN" altLang="en-US" sz="3200"/>
          </a:p>
        </p:txBody>
      </p:sp>
      <p:grpSp>
        <p:nvGrpSpPr>
          <p:cNvPr id="7" name="组合 6"/>
          <p:cNvGrpSpPr/>
          <p:nvPr/>
        </p:nvGrpSpPr>
        <p:grpSpPr>
          <a:xfrm>
            <a:off x="300990" y="5253990"/>
            <a:ext cx="8568055" cy="252095"/>
            <a:chOff x="516473" y="5038741"/>
            <a:chExt cx="5462552" cy="252000"/>
          </a:xfrm>
        </p:grpSpPr>
        <p:grpSp>
          <p:nvGrpSpPr>
            <p:cNvPr id="8" name="组合 7"/>
            <p:cNvGrpSpPr/>
            <p:nvPr/>
          </p:nvGrpSpPr>
          <p:grpSpPr>
            <a:xfrm>
              <a:off x="516473" y="5038741"/>
              <a:ext cx="792000" cy="252000"/>
              <a:chOff x="516473" y="5038741"/>
              <a:chExt cx="792000" cy="252000"/>
            </a:xfrm>
          </p:grpSpPr>
          <p:sp>
            <p:nvSpPr>
              <p:cNvPr id="9" name="标题 1"/>
              <p:cNvSpPr txBox="1"/>
              <p:nvPr/>
            </p:nvSpPr>
            <p:spPr>
              <a:xfrm rot="16200000">
                <a:off x="786473" y="4768741"/>
                <a:ext cx="252000" cy="792000"/>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0" name="标题 1"/>
              <p:cNvCxnSpPr/>
              <p:nvPr/>
            </p:nvCxnSpPr>
            <p:spPr>
              <a:xfrm rot="16200000">
                <a:off x="912473" y="4912741"/>
                <a:ext cx="0" cy="504000"/>
              </a:xfrm>
              <a:prstGeom prst="line">
                <a:avLst/>
              </a:prstGeom>
              <a:noFill/>
              <a:ln w="38100" cap="sq">
                <a:solidFill>
                  <a:schemeClr val="accent1">
                    <a:lumMod val="40000"/>
                    <a:lumOff val="60000"/>
                  </a:schemeClr>
                </a:solidFill>
                <a:miter/>
              </a:ln>
            </p:spPr>
          </p:cxnSp>
        </p:grpSp>
        <p:cxnSp>
          <p:nvCxnSpPr>
            <p:cNvPr id="11" name="标题 1"/>
            <p:cNvCxnSpPr/>
            <p:nvPr/>
          </p:nvCxnSpPr>
          <p:spPr>
            <a:xfrm rot="16200000">
              <a:off x="3639025" y="2824741"/>
              <a:ext cx="0" cy="4680000"/>
            </a:xfrm>
            <a:prstGeom prst="line">
              <a:avLst/>
            </a:prstGeom>
            <a:noFill/>
            <a:ln w="19050" cap="sq">
              <a:gradFill>
                <a:gsLst>
                  <a:gs pos="0">
                    <a:schemeClr val="accent1">
                      <a:lumMod val="5000"/>
                      <a:lumOff val="95000"/>
                      <a:alpha val="0"/>
                    </a:schemeClr>
                  </a:gs>
                  <a:gs pos="100000">
                    <a:schemeClr val="accent1">
                      <a:lumMod val="75000"/>
                    </a:schemeClr>
                  </a:gs>
                </a:gsLst>
                <a:lin ang="16200000" scaled="0"/>
              </a:gradFill>
              <a:miter/>
            </a:ln>
          </p:spPr>
        </p:cxnSp>
      </p:grpSp>
      <p:sp>
        <p:nvSpPr>
          <p:cNvPr id="12" name="标题 1"/>
          <p:cNvSpPr txBox="1"/>
          <p:nvPr/>
        </p:nvSpPr>
        <p:spPr>
          <a:xfrm>
            <a:off x="516255" y="2160270"/>
            <a:ext cx="7761605" cy="553720"/>
          </a:xfrm>
          <a:prstGeom prst="rect">
            <a:avLst/>
          </a:prstGeom>
          <a:noFill/>
          <a:ln cap="sq">
            <a:noFill/>
          </a:ln>
        </p:spPr>
        <p:txBody>
          <a:bodyPr vert="horz" wrap="square" lIns="0" tIns="0" rIns="0" bIns="0" rtlCol="0" anchor="t"/>
          <a:lstStyle/>
          <a:p>
            <a:pPr algn="l">
              <a:lnSpc>
                <a:spcPct val="110000"/>
              </a:lnSpc>
            </a:pPr>
            <a:r>
              <a:rPr kumimoji="1" lang="en-US" altLang="zh-CN" sz="6000">
                <a:latin typeface="华文新魏" panose="02010800040101010101" charset="-122"/>
                <a:ea typeface="华文新魏" panose="02010800040101010101" charset="-122"/>
                <a:cs typeface="华文新魏" panose="02010800040101010101" charset="-122"/>
              </a:rPr>
              <a:t>‌</a:t>
            </a:r>
            <a:r>
              <a:rPr kumimoji="1" lang="en-US" altLang="zh-CN" sz="6600">
                <a:ln w="12700">
                  <a:noFill/>
                </a:ln>
                <a:gradFill>
                  <a:gsLst>
                    <a:gs pos="0">
                      <a:srgbClr val="745E31">
                        <a:alpha val="100000"/>
                      </a:srgbClr>
                    </a:gs>
                    <a:gs pos="100000">
                      <a:srgbClr val="000000">
                        <a:alpha val="100000"/>
                      </a:srgbClr>
                    </a:gs>
                  </a:gsLst>
                  <a:lin ang="0" scaled="0"/>
                </a:gradFill>
                <a:latin typeface="华文新魏" panose="02010800040101010101" charset="-122"/>
                <a:ea typeface="华文新魏" panose="02010800040101010101" charset="-122"/>
                <a:cs typeface="华文新魏" panose="02010800040101010101" charset="-122"/>
              </a:rPr>
              <a:t>雨花凝象  石韵流觞</a:t>
            </a:r>
            <a:endParaRPr kumimoji="1" lang="en-US" altLang="zh-CN" sz="6600">
              <a:ln w="12700">
                <a:noFill/>
              </a:ln>
              <a:gradFill>
                <a:gsLst>
                  <a:gs pos="0">
                    <a:srgbClr val="745E31">
                      <a:alpha val="100000"/>
                    </a:srgbClr>
                  </a:gs>
                  <a:gs pos="100000">
                    <a:srgbClr val="000000">
                      <a:alpha val="100000"/>
                    </a:srgbClr>
                  </a:gs>
                </a:gsLst>
                <a:lin ang="0" scaled="0"/>
              </a:gradFill>
              <a:latin typeface="华文新魏" panose="02010800040101010101" charset="-122"/>
              <a:ea typeface="华文新魏" panose="02010800040101010101" charset="-122"/>
              <a:cs typeface="华文新魏" panose="02010800040101010101" charset="-122"/>
            </a:endParaRPr>
          </a:p>
        </p:txBody>
      </p:sp>
      <p:pic>
        <p:nvPicPr>
          <p:cNvPr id="14" name="图片 13"/>
          <p:cNvPicPr>
            <a:picLocks noChangeAspect="1"/>
          </p:cNvPicPr>
          <p:nvPr/>
        </p:nvPicPr>
        <p:blipFill>
          <a:blip r:embed="rId4">
            <a:alphaModFix amt="100000"/>
          </a:blip>
          <a:srcRect/>
          <a:stretch>
            <a:fillRect/>
          </a:stretch>
        </p:blipFill>
        <p:spPr>
          <a:xfrm rot="20788430" flipH="1">
            <a:off x="8012739" y="514252"/>
            <a:ext cx="4448370" cy="2493043"/>
          </a:xfrm>
          <a:prstGeom prst="rect">
            <a:avLst/>
          </a:prstGeom>
          <a:noFill/>
          <a:ln cap="sq">
            <a:noFill/>
          </a:ln>
        </p:spPr>
      </p:pic>
      <p:sp>
        <p:nvSpPr>
          <p:cNvPr id="15" name="标题 1"/>
          <p:cNvSpPr txBox="1"/>
          <p:nvPr/>
        </p:nvSpPr>
        <p:spPr>
          <a:xfrm>
            <a:off x="-135890" y="6670675"/>
            <a:ext cx="11755755" cy="187325"/>
          </a:xfrm>
          <a:prstGeom prst="rect">
            <a:avLst/>
          </a:prstGeom>
          <a:solidFill>
            <a:schemeClr val="accent1">
              <a:lumMod val="5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6" name="图片 15"/>
          <p:cNvPicPr>
            <a:picLocks noChangeAspect="1"/>
          </p:cNvPicPr>
          <p:nvPr/>
        </p:nvPicPr>
        <p:blipFill>
          <a:blip r:embed="rId5">
            <a:alphaModFix amt="8000"/>
          </a:blip>
          <a:srcRect l="1" r="57673"/>
          <a:stretch>
            <a:fillRect/>
          </a:stretch>
        </p:blipFill>
        <p:spPr>
          <a:xfrm rot="16200000" flipH="1" flipV="1">
            <a:off x="9362332" y="4029205"/>
            <a:ext cx="747818" cy="1810824"/>
          </a:xfrm>
          <a:prstGeom prst="rect">
            <a:avLst/>
          </a:prstGeom>
          <a:noFill/>
          <a:ln cap="sq">
            <a:noFill/>
          </a:ln>
        </p:spPr>
      </p:pic>
      <p:pic>
        <p:nvPicPr>
          <p:cNvPr id="17" name="图片 16"/>
          <p:cNvPicPr>
            <a:picLocks noChangeAspect="1"/>
          </p:cNvPicPr>
          <p:nvPr/>
        </p:nvPicPr>
        <p:blipFill>
          <a:blip r:embed="rId6">
            <a:alphaModFix amt="49000"/>
          </a:blip>
          <a:srcRect/>
          <a:stretch>
            <a:fillRect/>
          </a:stretch>
        </p:blipFill>
        <p:spPr>
          <a:xfrm rot="16200000" flipH="1">
            <a:off x="10422316" y="3191547"/>
            <a:ext cx="2620755" cy="950508"/>
          </a:xfrm>
          <a:custGeom>
            <a:avLst/>
            <a:gdLst/>
            <a:ahLst/>
            <a:cxnLst/>
            <a:rect l="l" t="t" r="r" b="b"/>
            <a:pathLst>
              <a:path w="2616200" h="952500">
                <a:moveTo>
                  <a:pt x="175648" y="223120"/>
                </a:moveTo>
                <a:lnTo>
                  <a:pt x="181847" y="223120"/>
                </a:lnTo>
                <a:lnTo>
                  <a:pt x="200439" y="148747"/>
                </a:lnTo>
                <a:close/>
                <a:moveTo>
                  <a:pt x="0" y="950508"/>
                </a:moveTo>
                <a:lnTo>
                  <a:pt x="2620755" y="950508"/>
                </a:lnTo>
                <a:lnTo>
                  <a:pt x="2620755" y="443302"/>
                </a:lnTo>
                <a:lnTo>
                  <a:pt x="1687919" y="396660"/>
                </a:lnTo>
                <a:lnTo>
                  <a:pt x="1043344" y="0"/>
                </a:lnTo>
                <a:lnTo>
                  <a:pt x="423561" y="223120"/>
                </a:lnTo>
                <a:lnTo>
                  <a:pt x="181847" y="223120"/>
                </a:lnTo>
                <a:close/>
              </a:path>
            </a:pathLst>
          </a:custGeom>
          <a:noFill/>
          <a:ln cap="sq">
            <a:noFill/>
          </a:ln>
        </p:spPr>
      </p:pic>
      <p:sp>
        <p:nvSpPr>
          <p:cNvPr id="18" name="标题 1"/>
          <p:cNvSpPr txBox="1"/>
          <p:nvPr>
            <p:custDataLst>
              <p:tags r:id="rId7"/>
            </p:custDataLst>
          </p:nvPr>
        </p:nvSpPr>
        <p:spPr>
          <a:xfrm>
            <a:off x="8360156" y="5622329"/>
            <a:ext cx="2088000" cy="432000"/>
          </a:xfrm>
          <a:prstGeom prst="plaqu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custDataLst>
              <p:tags r:id="rId8"/>
            </p:custDataLst>
          </p:nvPr>
        </p:nvSpPr>
        <p:spPr>
          <a:xfrm>
            <a:off x="8481148" y="5669052"/>
            <a:ext cx="1841500" cy="338554"/>
          </a:xfrm>
          <a:prstGeom prst="rect">
            <a:avLst/>
          </a:prstGeom>
          <a:noFill/>
          <a:ln cap="sq">
            <a:noFill/>
          </a:ln>
        </p:spPr>
        <p:txBody>
          <a:bodyPr vert="horz" wrap="square" lIns="91440" tIns="45720" rIns="91440" bIns="45720" rtlCol="0" anchor="t"/>
          <a:lstStyle/>
          <a:p>
            <a:pPr algn="ctr">
              <a:lnSpc>
                <a:spcPct val="110000"/>
              </a:lnSpc>
            </a:pPr>
            <a:r>
              <a:rPr kumimoji="1" lang="zh-CN" altLang="en-US" sz="1600">
                <a:ln w="12700">
                  <a:noFill/>
                </a:ln>
                <a:solidFill>
                  <a:srgbClr val="666666">
                    <a:alpha val="100000"/>
                  </a:srgbClr>
                </a:solidFill>
                <a:latin typeface="OPPOSans R" panose="00020600040101010101" charset="-122"/>
                <a:ea typeface="OPPOSans R" panose="00020600040101010101" charset="-122"/>
                <a:cs typeface="OPPOSans R" panose="00020600040101010101" charset="-122"/>
              </a:rPr>
              <a:t>教师：范丽亚</a:t>
            </a:r>
            <a:endParaRPr kumimoji="1" lang="zh-CN" altLang="en-US" sz="1600">
              <a:ln w="12700">
                <a:noFill/>
              </a:ln>
              <a:solidFill>
                <a:srgbClr val="666666">
                  <a:alpha val="100000"/>
                </a:srgbClr>
              </a:solidFill>
              <a:latin typeface="OPPOSans R" panose="00020600040101010101" charset="-122"/>
              <a:ea typeface="OPPOSans R" panose="00020600040101010101" charset="-122"/>
              <a:cs typeface="OPPOSans R" panose="000206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3789045"/>
            <a:ext cx="12192000" cy="3135086"/>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407663" y="909955"/>
            <a:ext cx="2987576" cy="399457"/>
          </a:xfrm>
          <a:prstGeom prst="rect">
            <a:avLst/>
          </a:prstGeom>
          <a:noFill/>
          <a:ln>
            <a:noFill/>
          </a:ln>
        </p:spPr>
        <p:txBody>
          <a:bodyPr vert="horz" wrap="square" lIns="0" tIns="0" rIns="0" bIns="0" rtlCol="0" anchor="b"/>
          <a:lstStyle/>
          <a:p>
            <a:pPr algn="ctr">
              <a:lnSpc>
                <a:spcPct val="150000"/>
              </a:lnSpc>
            </a:pPr>
            <a:r>
              <a:rPr kumimoji="1" lang="en-US" altLang="zh-CN" sz="1600">
                <a:ln w="12700">
                  <a:noFill/>
                </a:ln>
                <a:solidFill>
                  <a:srgbClr val="C7A43C">
                    <a:alpha val="100000"/>
                  </a:srgbClr>
                </a:solidFill>
                <a:latin typeface="Source Han Sans CN Bold" panose="020B0800000000000000" charset="-122"/>
                <a:ea typeface="Source Han Sans CN Bold" panose="020B0800000000000000" charset="-122"/>
                <a:cs typeface="Source Han Sans CN Bold" panose="020B0800000000000000" charset="-122"/>
              </a:rPr>
              <a:t>雨花石在绘画中的意境营造</a:t>
            </a:r>
            <a:endParaRPr kumimoji="1" lang="zh-CN" altLang="en-US"/>
          </a:p>
        </p:txBody>
      </p:sp>
      <p:sp>
        <p:nvSpPr>
          <p:cNvPr id="13" name="标题 1"/>
          <p:cNvSpPr txBox="1"/>
          <p:nvPr/>
        </p:nvSpPr>
        <p:spPr>
          <a:xfrm>
            <a:off x="479425" y="1413510"/>
            <a:ext cx="2915920" cy="857885"/>
          </a:xfrm>
          <a:prstGeom prst="rect">
            <a:avLst/>
          </a:prstGeom>
          <a:noFill/>
          <a:ln>
            <a:noFill/>
          </a:ln>
        </p:spPr>
        <p:txBody>
          <a:bodyPr vert="horz" wrap="square" lIns="0" tIns="0" rIns="0" bIns="0" rtlCol="0" anchor="t"/>
          <a:lstStyle/>
          <a:p>
            <a:pPr algn="l">
              <a:lnSpc>
                <a:spcPct val="130000"/>
              </a:lnSpc>
            </a:pPr>
            <a:r>
              <a:rPr kumimoji="1" lang="en-US" altLang="zh-CN" sz="18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         在绘画创作中，</a:t>
            </a:r>
            <a:r>
              <a:rPr kumimoji="1" lang="zh-CN" altLang="en-US" sz="18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具象或</a:t>
            </a:r>
            <a:r>
              <a:rPr kumimoji="1" lang="en-US" altLang="zh-CN" sz="18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意象形态的雨花石常被用于营造特定的意境与氛围。画家们会根据作品的主题与情感需求，选择合适的意象雨花石进行描绘，通过其纹理与色彩的组合，传达出一种特定的情感或意境。
</a:t>
            </a:r>
            <a:endParaRPr kumimoji="1" lang="en-US" altLang="zh-CN">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6" name="标题 1"/>
          <p:cNvSpPr txBox="1"/>
          <p:nvPr/>
        </p:nvSpPr>
        <p:spPr>
          <a:xfrm>
            <a:off x="172720" y="247319"/>
            <a:ext cx="11442700" cy="565150"/>
          </a:xfrm>
          <a:prstGeom prst="rect">
            <a:avLst/>
          </a:prstGeom>
          <a:noFill/>
          <a:ln>
            <a:noFill/>
          </a:ln>
        </p:spPr>
        <p:txBody>
          <a:bodyPr vert="horz" wrap="square" lIns="91440" tIns="45720" rIns="91440" bIns="45720" rtlCol="0" anchor="t">
            <a:spAutoFit/>
          </a:bodyPr>
          <a:lstStyle/>
          <a:p>
            <a:pPr algn="l">
              <a:lnSpc>
                <a:spcPct val="110000"/>
              </a:lnSpc>
            </a:pPr>
            <a:r>
              <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雨花石呈象</a:t>
            </a: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形态在艺术创作中的意境营造</a:t>
            </a:r>
            <a:endParaRPr kumimoji="1" lang="zh-CN" altLang="en-US"/>
          </a:p>
        </p:txBody>
      </p:sp>
      <p:cxnSp>
        <p:nvCxnSpPr>
          <p:cNvPr id="17" name="标题 1"/>
          <p:cNvCxnSpPr/>
          <p:nvPr/>
        </p:nvCxnSpPr>
        <p:spPr>
          <a:xfrm>
            <a:off x="312738" y="770539"/>
            <a:ext cx="11307762" cy="0"/>
          </a:xfrm>
          <a:prstGeom prst="line">
            <a:avLst/>
          </a:prstGeom>
          <a:noFill/>
          <a:ln w="6350" cap="rnd">
            <a:solidFill>
              <a:schemeClr val="bg1">
                <a:lumMod val="65000"/>
              </a:schemeClr>
            </a:solidFill>
            <a:round/>
          </a:ln>
        </p:spPr>
      </p:cxnSp>
      <p:cxnSp>
        <p:nvCxnSpPr>
          <p:cNvPr id="18" name="标题 1"/>
          <p:cNvCxnSpPr/>
          <p:nvPr/>
        </p:nvCxnSpPr>
        <p:spPr>
          <a:xfrm>
            <a:off x="312738" y="770539"/>
            <a:ext cx="652463" cy="0"/>
          </a:xfrm>
          <a:prstGeom prst="line">
            <a:avLst/>
          </a:prstGeom>
          <a:noFill/>
          <a:ln w="44450" cap="sq">
            <a:solidFill>
              <a:schemeClr val="accent1"/>
            </a:solidFill>
            <a:round/>
          </a:ln>
        </p:spPr>
      </p:cxnSp>
      <p:pic>
        <p:nvPicPr>
          <p:cNvPr id="19" name="图片 18"/>
          <p:cNvPicPr>
            <a:picLocks noChangeAspect="1"/>
          </p:cNvPicPr>
          <p:nvPr/>
        </p:nvPicPr>
        <p:blipFill>
          <a:blip r:embed="rId1"/>
          <a:stretch>
            <a:fillRect/>
          </a:stretch>
        </p:blipFill>
        <p:spPr>
          <a:xfrm>
            <a:off x="3863340" y="2061210"/>
            <a:ext cx="3469640" cy="3120390"/>
          </a:xfrm>
          <a:prstGeom prst="rect">
            <a:avLst/>
          </a:prstGeom>
        </p:spPr>
      </p:pic>
      <p:pic>
        <p:nvPicPr>
          <p:cNvPr id="20" name="图片 19"/>
          <p:cNvPicPr>
            <a:picLocks noChangeAspect="1"/>
          </p:cNvPicPr>
          <p:nvPr/>
        </p:nvPicPr>
        <p:blipFill>
          <a:blip r:embed="rId2"/>
          <a:stretch>
            <a:fillRect/>
          </a:stretch>
        </p:blipFill>
        <p:spPr>
          <a:xfrm>
            <a:off x="7835900" y="1052830"/>
            <a:ext cx="3959860" cy="5280660"/>
          </a:xfrm>
          <a:prstGeom prst="rect">
            <a:avLst/>
          </a:prstGeom>
        </p:spPr>
      </p:pic>
      <p:sp>
        <p:nvSpPr>
          <p:cNvPr id="21" name="标题 1"/>
          <p:cNvSpPr txBox="1"/>
          <p:nvPr>
            <p:custDataLst>
              <p:tags r:id="rId3"/>
            </p:custDataLst>
          </p:nvPr>
        </p:nvSpPr>
        <p:spPr>
          <a:xfrm>
            <a:off x="8378190" y="2708910"/>
            <a:ext cx="3527425" cy="405130"/>
          </a:xfrm>
          <a:prstGeom prst="rect">
            <a:avLst/>
          </a:prstGeom>
          <a:noFill/>
          <a:ln>
            <a:noFill/>
          </a:ln>
        </p:spPr>
        <p:txBody>
          <a:bodyPr vert="horz" wrap="square" lIns="0" tIns="0" rIns="0" bIns="0" rtlCol="0" anchor="ctr"/>
          <a:p>
            <a:pPr algn="l">
              <a:lnSpc>
                <a:spcPct val="110000"/>
              </a:lnSpc>
            </a:pPr>
            <a:endParaRPr kumimoji="1" lang="zh-CN" altLang="en-US"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custDataLst>
              <p:tags r:id="rId1"/>
            </p:custDataLst>
          </p:nvPr>
        </p:nvSpPr>
        <p:spPr>
          <a:xfrm>
            <a:off x="550545" y="1594485"/>
            <a:ext cx="4869180" cy="1187450"/>
          </a:xfrm>
          <a:prstGeom prst="rect">
            <a:avLst/>
          </a:prstGeom>
          <a:noFill/>
          <a:ln>
            <a:noFill/>
          </a:ln>
        </p:spPr>
        <p:txBody>
          <a:bodyPr vert="horz" wrap="square" lIns="0" tIns="0" rIns="0" bIns="0" rtlCol="0" anchor="t"/>
          <a:lstStyle/>
          <a:p>
            <a:pPr algn="l">
              <a:lnSpc>
                <a:spcPct val="150000"/>
              </a:lnSpc>
            </a:pPr>
            <a:r>
              <a:rPr kumimoji="1" lang="en-US" altLang="zh-CN" sz="2000">
                <a:ln w="12700">
                  <a:noFill/>
                </a:ln>
                <a:solidFill>
                  <a:srgbClr val="262626">
                    <a:alpha val="100000"/>
                  </a:srgbClr>
                </a:solidFill>
                <a:latin typeface="黑体" panose="02010609060101010101" charset="-122"/>
                <a:ea typeface="黑体" panose="02010609060101010101" charset="-122"/>
                <a:cs typeface="黑体" panose="02010609060101010101" charset="-122"/>
              </a:rPr>
              <a:t>    在绘画中，抽象形态的雨花石为</a:t>
            </a:r>
            <a:r>
              <a:rPr kumimoji="1" lang="zh-CN" altLang="en-US" sz="2000">
                <a:ln w="12700">
                  <a:noFill/>
                </a:ln>
                <a:solidFill>
                  <a:srgbClr val="262626">
                    <a:alpha val="100000"/>
                  </a:srgbClr>
                </a:solidFill>
                <a:latin typeface="黑体" panose="02010609060101010101" charset="-122"/>
                <a:ea typeface="黑体" panose="02010609060101010101" charset="-122"/>
                <a:cs typeface="黑体" panose="02010609060101010101" charset="-122"/>
              </a:rPr>
              <a:t>我</a:t>
            </a:r>
            <a:r>
              <a:rPr kumimoji="1" lang="en-US" altLang="zh-CN" sz="2000">
                <a:ln w="12700">
                  <a:noFill/>
                </a:ln>
                <a:solidFill>
                  <a:srgbClr val="262626">
                    <a:alpha val="100000"/>
                  </a:srgbClr>
                </a:solidFill>
                <a:latin typeface="黑体" panose="02010609060101010101" charset="-122"/>
                <a:ea typeface="黑体" panose="02010609060101010101" charset="-122"/>
                <a:cs typeface="黑体" panose="02010609060101010101" charset="-122"/>
              </a:rPr>
              <a:t>们提供了丰富的创意灵感。</a:t>
            </a:r>
            <a:r>
              <a:rPr kumimoji="1" lang="zh-CN" altLang="en-US" sz="2000">
                <a:ln w="12700">
                  <a:noFill/>
                </a:ln>
                <a:solidFill>
                  <a:srgbClr val="262626">
                    <a:alpha val="100000"/>
                  </a:srgbClr>
                </a:solidFill>
                <a:latin typeface="黑体" panose="02010609060101010101" charset="-122"/>
                <a:ea typeface="黑体" panose="02010609060101010101" charset="-122"/>
                <a:cs typeface="黑体" panose="02010609060101010101" charset="-122"/>
              </a:rPr>
              <a:t>创作过程中可以</a:t>
            </a:r>
            <a:r>
              <a:rPr kumimoji="1" lang="en-US" altLang="zh-CN" sz="2000">
                <a:ln w="12700">
                  <a:noFill/>
                </a:ln>
                <a:solidFill>
                  <a:srgbClr val="262626">
                    <a:alpha val="100000"/>
                  </a:srgbClr>
                </a:solidFill>
                <a:latin typeface="黑体" panose="02010609060101010101" charset="-122"/>
                <a:ea typeface="黑体" panose="02010609060101010101" charset="-122"/>
                <a:cs typeface="黑体" panose="02010609060101010101" charset="-122"/>
              </a:rPr>
              <a:t>不再局限于传统的具象描绘方式，而是通过对抽象雨花石纹理与色彩的提取与重组，创造出具有现代感与个性化的绘画作品。
</a:t>
            </a:r>
            <a:endParaRPr kumimoji="1" lang="zh-CN" altLang="en-US" sz="2000">
              <a:latin typeface="黑体" panose="02010609060101010101" charset="-122"/>
              <a:ea typeface="黑体" panose="02010609060101010101" charset="-122"/>
              <a:cs typeface="黑体" panose="02010609060101010101" charset="-122"/>
            </a:endParaRPr>
          </a:p>
        </p:txBody>
      </p:sp>
      <p:sp>
        <p:nvSpPr>
          <p:cNvPr id="12" name="标题 1"/>
          <p:cNvSpPr txBox="1"/>
          <p:nvPr>
            <p:custDataLst>
              <p:tags r:id="rId2"/>
            </p:custDataLst>
          </p:nvPr>
        </p:nvSpPr>
        <p:spPr>
          <a:xfrm>
            <a:off x="550734" y="1196743"/>
            <a:ext cx="4701208" cy="405277"/>
          </a:xfrm>
          <a:prstGeom prst="rect">
            <a:avLst/>
          </a:prstGeom>
          <a:noFill/>
          <a:ln>
            <a:noFill/>
          </a:ln>
        </p:spPr>
        <p:txBody>
          <a:bodyPr vert="horz" wrap="square" lIns="0" tIns="0" rIns="0" bIns="0" rtlCol="0" anchor="ctr"/>
          <a:lstStyle/>
          <a:p>
            <a:pPr algn="l">
              <a:lnSpc>
                <a:spcPct val="110000"/>
              </a:lnSpc>
            </a:pPr>
            <a:r>
              <a:rPr kumimoji="1" lang="en-US" altLang="zh-CN" sz="2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抽象雨花石在绘画中的创意表达</a:t>
            </a:r>
            <a:endParaRPr kumimoji="1" lang="zh-CN" altLang="en-US" sz="2000"/>
          </a:p>
        </p:txBody>
      </p:sp>
      <p:sp>
        <p:nvSpPr>
          <p:cNvPr id="20" name="标题 1"/>
          <p:cNvSpPr txBox="1"/>
          <p:nvPr/>
        </p:nvSpPr>
        <p:spPr>
          <a:xfrm>
            <a:off x="172720" y="247319"/>
            <a:ext cx="11442700" cy="565150"/>
          </a:xfrm>
          <a:prstGeom prst="rect">
            <a:avLst/>
          </a:prstGeom>
          <a:noFill/>
          <a:ln>
            <a:noFill/>
          </a:ln>
        </p:spPr>
        <p:txBody>
          <a:bodyPr vert="horz" wrap="square" lIns="91440" tIns="45720" rIns="91440" bIns="45720" rtlCol="0" anchor="t">
            <a:spAutoFit/>
          </a:bodyP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抽象形态在</a:t>
            </a:r>
            <a:r>
              <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绘画</a:t>
            </a: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中的创新应用</a:t>
            </a:r>
            <a:endParaRPr kumimoji="1" lang="zh-CN" altLang="en-US"/>
          </a:p>
        </p:txBody>
      </p:sp>
      <p:cxnSp>
        <p:nvCxnSpPr>
          <p:cNvPr id="21" name="标题 1"/>
          <p:cNvCxnSpPr/>
          <p:nvPr/>
        </p:nvCxnSpPr>
        <p:spPr>
          <a:xfrm>
            <a:off x="312738" y="770539"/>
            <a:ext cx="11307762" cy="0"/>
          </a:xfrm>
          <a:prstGeom prst="line">
            <a:avLst/>
          </a:prstGeom>
          <a:noFill/>
          <a:ln w="6350" cap="rnd">
            <a:solidFill>
              <a:schemeClr val="bg1">
                <a:lumMod val="65000"/>
              </a:schemeClr>
            </a:solidFill>
            <a:round/>
          </a:ln>
        </p:spPr>
      </p:cxnSp>
      <p:cxnSp>
        <p:nvCxnSpPr>
          <p:cNvPr id="22" name="标题 1"/>
          <p:cNvCxnSpPr/>
          <p:nvPr/>
        </p:nvCxnSpPr>
        <p:spPr>
          <a:xfrm>
            <a:off x="312738" y="770539"/>
            <a:ext cx="652463" cy="0"/>
          </a:xfrm>
          <a:prstGeom prst="line">
            <a:avLst/>
          </a:prstGeom>
          <a:noFill/>
          <a:ln w="44450" cap="sq">
            <a:solidFill>
              <a:schemeClr val="accent1"/>
            </a:solidFill>
            <a:round/>
          </a:ln>
        </p:spPr>
      </p:cxnSp>
      <p:pic>
        <p:nvPicPr>
          <p:cNvPr id="23" name="图片 22" descr="IMG_8010"/>
          <p:cNvPicPr>
            <a:picLocks noChangeAspect="1"/>
          </p:cNvPicPr>
          <p:nvPr/>
        </p:nvPicPr>
        <p:blipFill>
          <a:blip r:embed="rId3"/>
          <a:srcRect l="11092" r="11380"/>
          <a:stretch>
            <a:fillRect/>
          </a:stretch>
        </p:blipFill>
        <p:spPr>
          <a:xfrm rot="5400000">
            <a:off x="5628640" y="1087755"/>
            <a:ext cx="2172970" cy="2103120"/>
          </a:xfrm>
          <a:prstGeom prst="rect">
            <a:avLst/>
          </a:prstGeom>
        </p:spPr>
      </p:pic>
      <p:pic>
        <p:nvPicPr>
          <p:cNvPr id="24" name="图片 23" descr="IMG_8020"/>
          <p:cNvPicPr>
            <a:picLocks noChangeAspect="1"/>
          </p:cNvPicPr>
          <p:nvPr/>
        </p:nvPicPr>
        <p:blipFill>
          <a:blip r:embed="rId4"/>
          <a:stretch>
            <a:fillRect/>
          </a:stretch>
        </p:blipFill>
        <p:spPr>
          <a:xfrm>
            <a:off x="8328025" y="1268730"/>
            <a:ext cx="3644900" cy="4857115"/>
          </a:xfrm>
          <a:prstGeom prst="rect">
            <a:avLst/>
          </a:prstGeom>
        </p:spPr>
      </p:pic>
      <p:sp>
        <p:nvSpPr>
          <p:cNvPr id="25" name="文本框 24"/>
          <p:cNvSpPr txBox="1"/>
          <p:nvPr/>
        </p:nvSpPr>
        <p:spPr>
          <a:xfrm>
            <a:off x="9336405" y="6232525"/>
            <a:ext cx="1522730" cy="398780"/>
          </a:xfrm>
          <a:prstGeom prst="rect">
            <a:avLst/>
          </a:prstGeom>
          <a:noFill/>
        </p:spPr>
        <p:txBody>
          <a:bodyPr wrap="square" rtlCol="0">
            <a:spAutoFit/>
          </a:bodyPr>
          <a:p>
            <a:r>
              <a:rPr lang="zh-CN" altLang="en-US" sz="2000">
                <a:latin typeface="黑体" panose="02010609060101010101" charset="-122"/>
                <a:ea typeface="黑体" panose="02010609060101010101" charset="-122"/>
              </a:rPr>
              <a:t>教师示范</a:t>
            </a:r>
            <a:endParaRPr lang="zh-CN" altLang="en-US" sz="2000">
              <a:latin typeface="黑体" panose="02010609060101010101" charset="-122"/>
              <a:ea typeface="黑体" panose="02010609060101010101" charset="-122"/>
            </a:endParaRPr>
          </a:p>
        </p:txBody>
      </p:sp>
      <p:pic>
        <p:nvPicPr>
          <p:cNvPr id="26" name="图片 25" descr="IMG_7388"/>
          <p:cNvPicPr>
            <a:picLocks noChangeAspect="1"/>
          </p:cNvPicPr>
          <p:nvPr/>
        </p:nvPicPr>
        <p:blipFill>
          <a:blip r:embed="rId5"/>
          <a:srcRect l="3356" t="7352" r="3356" b="18102"/>
          <a:stretch>
            <a:fillRect/>
          </a:stretch>
        </p:blipFill>
        <p:spPr>
          <a:xfrm rot="16200000">
            <a:off x="2642870" y="3522980"/>
            <a:ext cx="2294890" cy="3258820"/>
          </a:xfrm>
          <a:prstGeom prst="rect">
            <a:avLst/>
          </a:prstGeom>
        </p:spPr>
      </p:pic>
      <p:pic>
        <p:nvPicPr>
          <p:cNvPr id="27" name="图片 26" descr="IMG_8012"/>
          <p:cNvPicPr>
            <a:picLocks noChangeAspect="1"/>
          </p:cNvPicPr>
          <p:nvPr/>
        </p:nvPicPr>
        <p:blipFill>
          <a:blip r:embed="rId6"/>
          <a:stretch>
            <a:fillRect/>
          </a:stretch>
        </p:blipFill>
        <p:spPr>
          <a:xfrm rot="16200000">
            <a:off x="5706110" y="3706495"/>
            <a:ext cx="2804795" cy="2105660"/>
          </a:xfrm>
          <a:prstGeom prst="rect">
            <a:avLst/>
          </a:prstGeom>
        </p:spPr>
      </p:pic>
      <p:sp>
        <p:nvSpPr>
          <p:cNvPr id="28" name="文本框 27"/>
          <p:cNvSpPr txBox="1"/>
          <p:nvPr/>
        </p:nvSpPr>
        <p:spPr>
          <a:xfrm>
            <a:off x="4655820" y="6359525"/>
            <a:ext cx="2326640" cy="398780"/>
          </a:xfrm>
          <a:prstGeom prst="rect">
            <a:avLst/>
          </a:prstGeom>
          <a:noFill/>
        </p:spPr>
        <p:txBody>
          <a:bodyPr wrap="square" rtlCol="0">
            <a:spAutoFit/>
          </a:bodyPr>
          <a:p>
            <a:r>
              <a:rPr lang="zh-CN" altLang="en-US" sz="2000">
                <a:latin typeface="黑体" panose="02010609060101010101" charset="-122"/>
                <a:ea typeface="黑体" panose="02010609060101010101" charset="-122"/>
              </a:rPr>
              <a:t>部分学生</a:t>
            </a:r>
            <a:r>
              <a:rPr lang="zh-CN" altLang="en-US" sz="2000">
                <a:latin typeface="黑体" panose="02010609060101010101" charset="-122"/>
                <a:ea typeface="黑体" panose="02010609060101010101" charset="-122"/>
              </a:rPr>
              <a:t>作业</a:t>
            </a:r>
            <a:endParaRPr lang="zh-CN" altLang="en-US" sz="2000">
              <a:latin typeface="黑体" panose="02010609060101010101" charset="-122"/>
              <a:ea typeface="黑体"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1999" cy="6858000"/>
          </a:xfrm>
          <a:prstGeom prst="rect">
            <a:avLst/>
          </a:prstGeom>
          <a:noFill/>
          <a:ln>
            <a:noFill/>
          </a:ln>
        </p:spPr>
      </p:pic>
      <p:sp>
        <p:nvSpPr>
          <p:cNvPr id="3" name="标题 1"/>
          <p:cNvSpPr txBox="1"/>
          <p:nvPr/>
        </p:nvSpPr>
        <p:spPr>
          <a:xfrm>
            <a:off x="2943088" y="225677"/>
            <a:ext cx="6305824" cy="6305824"/>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215674" y="2958421"/>
            <a:ext cx="5829902" cy="1713226"/>
          </a:xfrm>
          <a:prstGeom prst="rect">
            <a:avLst/>
          </a:prstGeom>
          <a:noFill/>
          <a:ln cap="sq">
            <a:noFill/>
          </a:ln>
        </p:spPr>
        <p:txBody>
          <a:bodyPr vert="horz" wrap="square" lIns="0" tIns="0" rIns="0" bIns="0" rtlCol="0" anchor="t"/>
          <a:lstStyle/>
          <a:p>
            <a:pPr algn="ctr">
              <a:lnSpc>
                <a:spcPct val="130000"/>
              </a:lnSpc>
            </a:pPr>
            <a:r>
              <a:rPr kumimoji="1" lang="zh-CN" altLang="en-US" sz="4500">
                <a:ln w="12700">
                  <a:noFill/>
                </a:ln>
                <a:solidFill>
                  <a:srgbClr val="000000">
                    <a:alpha val="100000"/>
                  </a:srgbClr>
                </a:solidFill>
                <a:latin typeface="华文行楷" panose="02010800040101010101" charset="-122"/>
                <a:ea typeface="华文行楷" panose="02010800040101010101" charset="-122"/>
                <a:cs typeface="Source Han Serif SC Bold" panose="02020700000000000000" charset="-122"/>
              </a:rPr>
              <a:t>石韵传匠心：</a:t>
            </a:r>
            <a:endParaRPr kumimoji="1" lang="zh-CN" altLang="en-US" sz="4500">
              <a:ln w="12700">
                <a:noFill/>
              </a:ln>
              <a:solidFill>
                <a:srgbClr val="000000">
                  <a:alpha val="100000"/>
                </a:srgbClr>
              </a:solidFill>
              <a:latin typeface="华文行楷" panose="02010800040101010101" charset="-122"/>
              <a:ea typeface="华文行楷" panose="02010800040101010101" charset="-122"/>
              <a:cs typeface="Source Han Serif SC Bold" panose="02020700000000000000" charset="-122"/>
            </a:endParaRPr>
          </a:p>
          <a:p>
            <a:pPr algn="ctr">
              <a:lnSpc>
                <a:spcPct val="130000"/>
              </a:lnSpc>
            </a:pPr>
            <a:r>
              <a:rPr kumimoji="1" lang="en-US" altLang="zh-CN" sz="4500">
                <a:ln w="12700">
                  <a:noFill/>
                </a:ln>
                <a:solidFill>
                  <a:srgbClr val="000000">
                    <a:alpha val="100000"/>
                  </a:srgbClr>
                </a:solidFill>
                <a:latin typeface="华文行楷" panose="02010800040101010101" charset="-122"/>
                <a:ea typeface="华文行楷" panose="02010800040101010101" charset="-122"/>
                <a:cs typeface="Source Han Serif SC Bold" panose="02020700000000000000" charset="-122"/>
              </a:rPr>
              <a:t>雨花石呈象艺术形态的传承与创新</a:t>
            </a:r>
            <a:endParaRPr kumimoji="1" lang="zh-CN" altLang="en-US">
              <a:latin typeface="华文行楷" panose="02010800040101010101" charset="-122"/>
              <a:ea typeface="华文行楷" panose="02010800040101010101" charset="-122"/>
            </a:endParaRPr>
          </a:p>
        </p:txBody>
      </p:sp>
      <p:sp>
        <p:nvSpPr>
          <p:cNvPr id="6" name="标题 1"/>
          <p:cNvSpPr txBox="1"/>
          <p:nvPr/>
        </p:nvSpPr>
        <p:spPr>
          <a:xfrm>
            <a:off x="4367023" y="760141"/>
            <a:ext cx="3457354" cy="2198630"/>
          </a:xfrm>
          <a:custGeom>
            <a:avLst/>
            <a:gdLst>
              <a:gd name="connsiteX0" fmla="*/ 2114832 w 3644004"/>
              <a:gd name="connsiteY0" fmla="*/ 198129 h 2317325"/>
              <a:gd name="connsiteX1" fmla="*/ 2130543 w 3644004"/>
              <a:gd name="connsiteY1" fmla="*/ 201839 h 2317325"/>
              <a:gd name="connsiteX2" fmla="*/ 2188149 w 3644004"/>
              <a:gd name="connsiteY2" fmla="*/ 179364 h 2317325"/>
              <a:gd name="connsiteX3" fmla="*/ 2198623 w 3644004"/>
              <a:gd name="connsiteY3" fmla="*/ 201839 h 2317325"/>
              <a:gd name="connsiteX4" fmla="*/ 1487278 w 3644004"/>
              <a:gd name="connsiteY4" fmla="*/ 410660 h 2317325"/>
              <a:gd name="connsiteX5" fmla="*/ 1413961 w 3644004"/>
              <a:gd name="connsiteY5" fmla="*/ 414369 h 2317325"/>
              <a:gd name="connsiteX6" fmla="*/ 1361592 w 3644004"/>
              <a:gd name="connsiteY6" fmla="*/ 436844 h 2317325"/>
              <a:gd name="connsiteX7" fmla="*/ 1345882 w 3644004"/>
              <a:gd name="connsiteY7" fmla="*/ 455392 h 2317325"/>
              <a:gd name="connsiteX8" fmla="*/ 1283039 w 3644004"/>
              <a:gd name="connsiteY8" fmla="*/ 481576 h 2317325"/>
              <a:gd name="connsiteX9" fmla="*/ 1225433 w 3644004"/>
              <a:gd name="connsiteY9" fmla="*/ 500123 h 2317325"/>
              <a:gd name="connsiteX10" fmla="*/ 1141861 w 3644004"/>
              <a:gd name="connsiteY10" fmla="*/ 537436 h 2317325"/>
              <a:gd name="connsiteX11" fmla="*/ 1518481 w 3644004"/>
              <a:gd name="connsiteY11" fmla="*/ 421788 h 2317325"/>
              <a:gd name="connsiteX12" fmla="*/ 1712028 w 3644004"/>
              <a:gd name="connsiteY12" fmla="*/ 354581 h 2317325"/>
              <a:gd name="connsiteX13" fmla="*/ 2360530 w 3644004"/>
              <a:gd name="connsiteY13" fmla="*/ 168017 h 2317325"/>
              <a:gd name="connsiteX14" fmla="*/ 2323871 w 3644004"/>
              <a:gd name="connsiteY14" fmla="*/ 145542 h 2317325"/>
              <a:gd name="connsiteX15" fmla="*/ 2480760 w 3644004"/>
              <a:gd name="connsiteY15" fmla="*/ 130704 h 2317325"/>
              <a:gd name="connsiteX16" fmla="*/ 2485997 w 3644004"/>
              <a:gd name="connsiteY16" fmla="*/ 145542 h 2317325"/>
              <a:gd name="connsiteX17" fmla="*/ 2893820 w 3644004"/>
              <a:gd name="connsiteY17" fmla="*/ 37313 h 2317325"/>
              <a:gd name="connsiteX18" fmla="*/ 3061182 w 3644004"/>
              <a:gd name="connsiteY18" fmla="*/ 0 h 2317325"/>
              <a:gd name="connsiteX19" fmla="*/ 3071656 w 3644004"/>
              <a:gd name="connsiteY19" fmla="*/ 7419 h 2317325"/>
              <a:gd name="connsiteX20" fmla="*/ 3181413 w 3644004"/>
              <a:gd name="connsiteY20" fmla="*/ 7419 h 2317325"/>
              <a:gd name="connsiteX21" fmla="*/ 3144755 w 3644004"/>
              <a:gd name="connsiteY21" fmla="*/ 14838 h 2317325"/>
              <a:gd name="connsiteX22" fmla="*/ 2778608 w 3644004"/>
              <a:gd name="connsiteY22" fmla="*/ 104301 h 2317325"/>
              <a:gd name="connsiteX23" fmla="*/ 2172002 w 3644004"/>
              <a:gd name="connsiteY23" fmla="*/ 290866 h 2317325"/>
              <a:gd name="connsiteX24" fmla="*/ 2271284 w 3644004"/>
              <a:gd name="connsiteY24" fmla="*/ 287156 h 2317325"/>
              <a:gd name="connsiteX25" fmla="*/ 2250337 w 3644004"/>
              <a:gd name="connsiteY25" fmla="*/ 276028 h 2317325"/>
              <a:gd name="connsiteX26" fmla="*/ 2281758 w 3644004"/>
              <a:gd name="connsiteY26" fmla="*/ 276028 h 2317325"/>
              <a:gd name="connsiteX27" fmla="*/ 2271284 w 3644004"/>
              <a:gd name="connsiteY27" fmla="*/ 290866 h 2317325"/>
              <a:gd name="connsiteX28" fmla="*/ 2370567 w 3644004"/>
              <a:gd name="connsiteY28" fmla="*/ 279737 h 2317325"/>
              <a:gd name="connsiteX29" fmla="*/ 2365330 w 3644004"/>
              <a:gd name="connsiteY29" fmla="*/ 290866 h 2317325"/>
              <a:gd name="connsiteX30" fmla="*/ 2339146 w 3644004"/>
              <a:gd name="connsiteY30" fmla="*/ 294575 h 2317325"/>
              <a:gd name="connsiteX31" fmla="*/ 2339146 w 3644004"/>
              <a:gd name="connsiteY31" fmla="*/ 301994 h 2317325"/>
              <a:gd name="connsiteX32" fmla="*/ 2422718 w 3644004"/>
              <a:gd name="connsiteY32" fmla="*/ 294575 h 2317325"/>
              <a:gd name="connsiteX33" fmla="*/ 2339146 w 3644004"/>
              <a:gd name="connsiteY33" fmla="*/ 320760 h 2317325"/>
              <a:gd name="connsiteX34" fmla="*/ 2339146 w 3644004"/>
              <a:gd name="connsiteY34" fmla="*/ 335598 h 2317325"/>
              <a:gd name="connsiteX35" fmla="*/ 2668634 w 3644004"/>
              <a:gd name="connsiteY35" fmla="*/ 268391 h 2317325"/>
              <a:gd name="connsiteX36" fmla="*/ 2600554 w 3644004"/>
              <a:gd name="connsiteY36" fmla="*/ 301994 h 2317325"/>
              <a:gd name="connsiteX37" fmla="*/ 2631976 w 3644004"/>
              <a:gd name="connsiteY37" fmla="*/ 316832 h 2317325"/>
              <a:gd name="connsiteX38" fmla="*/ 3086931 w 3644004"/>
              <a:gd name="connsiteY38" fmla="*/ 201184 h 2317325"/>
              <a:gd name="connsiteX39" fmla="*/ 3207161 w 3644004"/>
              <a:gd name="connsiteY39" fmla="*/ 178709 h 2317325"/>
              <a:gd name="connsiteX40" fmla="*/ 3280477 w 3644004"/>
              <a:gd name="connsiteY40" fmla="*/ 189837 h 2317325"/>
              <a:gd name="connsiteX41" fmla="*/ 3343320 w 3644004"/>
              <a:gd name="connsiteY41" fmla="*/ 216022 h 2317325"/>
              <a:gd name="connsiteX42" fmla="*/ 3311899 w 3644004"/>
              <a:gd name="connsiteY42" fmla="*/ 238497 h 2317325"/>
              <a:gd name="connsiteX43" fmla="*/ 3285714 w 3644004"/>
              <a:gd name="connsiteY43" fmla="*/ 208603 h 2317325"/>
              <a:gd name="connsiteX44" fmla="*/ 3243819 w 3644004"/>
              <a:gd name="connsiteY44" fmla="*/ 219731 h 2317325"/>
              <a:gd name="connsiteX45" fmla="*/ 3123589 w 3644004"/>
              <a:gd name="connsiteY45" fmla="*/ 227150 h 2317325"/>
              <a:gd name="connsiteX46" fmla="*/ 3196905 w 3644004"/>
              <a:gd name="connsiteY46" fmla="*/ 230860 h 2317325"/>
              <a:gd name="connsiteX47" fmla="*/ 3071438 w 3644004"/>
              <a:gd name="connsiteY47" fmla="*/ 253335 h 2317325"/>
              <a:gd name="connsiteX48" fmla="*/ 3055727 w 3644004"/>
              <a:gd name="connsiteY48" fmla="*/ 264463 h 2317325"/>
              <a:gd name="connsiteX49" fmla="*/ 2543166 w 3644004"/>
              <a:gd name="connsiteY49" fmla="*/ 398659 h 2317325"/>
              <a:gd name="connsiteX50" fmla="*/ 2485561 w 3644004"/>
              <a:gd name="connsiteY50" fmla="*/ 409787 h 2317325"/>
              <a:gd name="connsiteX51" fmla="*/ 2208442 w 3644004"/>
              <a:gd name="connsiteY51" fmla="*/ 476994 h 2317325"/>
              <a:gd name="connsiteX52" fmla="*/ 2208442 w 3644004"/>
              <a:gd name="connsiteY52" fmla="*/ 491832 h 2317325"/>
              <a:gd name="connsiteX53" fmla="*/ 2422936 w 3644004"/>
              <a:gd name="connsiteY53" fmla="*/ 454519 h 2317325"/>
              <a:gd name="connsiteX54" fmla="*/ 2412462 w 3644004"/>
              <a:gd name="connsiteY54" fmla="*/ 469357 h 2317325"/>
              <a:gd name="connsiteX55" fmla="*/ 2506508 w 3644004"/>
              <a:gd name="connsiteY55" fmla="*/ 458228 h 2317325"/>
              <a:gd name="connsiteX56" fmla="*/ 2501271 w 3644004"/>
              <a:gd name="connsiteY56" fmla="*/ 450809 h 2317325"/>
              <a:gd name="connsiteX57" fmla="*/ 2841233 w 3644004"/>
              <a:gd name="connsiteY57" fmla="*/ 406078 h 2317325"/>
              <a:gd name="connsiteX58" fmla="*/ 3186432 w 3644004"/>
              <a:gd name="connsiteY58" fmla="*/ 305267 h 2317325"/>
              <a:gd name="connsiteX59" fmla="*/ 2700055 w 3644004"/>
              <a:gd name="connsiteY59" fmla="*/ 454519 h 2317325"/>
              <a:gd name="connsiteX60" fmla="*/ 2862181 w 3644004"/>
              <a:gd name="connsiteY60" fmla="*/ 428334 h 2317325"/>
              <a:gd name="connsiteX61" fmla="*/ 3165484 w 3644004"/>
              <a:gd name="connsiteY61" fmla="*/ 342580 h 2317325"/>
              <a:gd name="connsiteX62" fmla="*/ 3149773 w 3644004"/>
              <a:gd name="connsiteY62" fmla="*/ 365055 h 2317325"/>
              <a:gd name="connsiteX63" fmla="*/ 2982411 w 3644004"/>
              <a:gd name="connsiteY63" fmla="*/ 428553 h 2317325"/>
              <a:gd name="connsiteX64" fmla="*/ 2877891 w 3644004"/>
              <a:gd name="connsiteY64" fmla="*/ 454737 h 2317325"/>
              <a:gd name="connsiteX65" fmla="*/ 2982411 w 3644004"/>
              <a:gd name="connsiteY65" fmla="*/ 458447 h 2317325"/>
              <a:gd name="connsiteX66" fmla="*/ 2652923 w 3644004"/>
              <a:gd name="connsiteY66" fmla="*/ 551620 h 2317325"/>
              <a:gd name="connsiteX67" fmla="*/ 2783627 w 3644004"/>
              <a:gd name="connsiteY67" fmla="*/ 555329 h 2317325"/>
              <a:gd name="connsiteX68" fmla="*/ 2788864 w 3644004"/>
              <a:gd name="connsiteY68" fmla="*/ 570167 h 2317325"/>
              <a:gd name="connsiteX69" fmla="*/ 3275240 w 3644004"/>
              <a:gd name="connsiteY69" fmla="*/ 447100 h 2317325"/>
              <a:gd name="connsiteX70" fmla="*/ 3384997 w 3644004"/>
              <a:gd name="connsiteY70" fmla="*/ 465647 h 2317325"/>
              <a:gd name="connsiteX71" fmla="*/ 3113115 w 3644004"/>
              <a:gd name="connsiteY71" fmla="*/ 547692 h 2317325"/>
              <a:gd name="connsiteX72" fmla="*/ 3113115 w 3644004"/>
              <a:gd name="connsiteY72" fmla="*/ 566239 h 2317325"/>
              <a:gd name="connsiteX73" fmla="*/ 2825522 w 3644004"/>
              <a:gd name="connsiteY73" fmla="*/ 637156 h 2317325"/>
              <a:gd name="connsiteX74" fmla="*/ 2856944 w 3644004"/>
              <a:gd name="connsiteY74" fmla="*/ 640865 h 2317325"/>
              <a:gd name="connsiteX75" fmla="*/ 2773372 w 3644004"/>
              <a:gd name="connsiteY75" fmla="*/ 667050 h 2317325"/>
              <a:gd name="connsiteX76" fmla="*/ 2778608 w 3644004"/>
              <a:gd name="connsiteY76" fmla="*/ 681887 h 2317325"/>
              <a:gd name="connsiteX77" fmla="*/ 2684563 w 3644004"/>
              <a:gd name="connsiteY77" fmla="*/ 708072 h 2317325"/>
              <a:gd name="connsiteX78" fmla="*/ 2715984 w 3644004"/>
              <a:gd name="connsiteY78" fmla="*/ 700653 h 2317325"/>
              <a:gd name="connsiteX79" fmla="*/ 2663615 w 3644004"/>
              <a:gd name="connsiteY79" fmla="*/ 730547 h 2317325"/>
              <a:gd name="connsiteX80" fmla="*/ 2836214 w 3644004"/>
              <a:gd name="connsiteY80" fmla="*/ 693234 h 2317325"/>
              <a:gd name="connsiteX81" fmla="*/ 2810030 w 3644004"/>
              <a:gd name="connsiteY81" fmla="*/ 674687 h 2317325"/>
              <a:gd name="connsiteX82" fmla="*/ 2841451 w 3644004"/>
              <a:gd name="connsiteY82" fmla="*/ 689524 h 2317325"/>
              <a:gd name="connsiteX83" fmla="*/ 3055946 w 3644004"/>
              <a:gd name="connsiteY83" fmla="*/ 600061 h 2317325"/>
              <a:gd name="connsiteX84" fmla="*/ 3045472 w 3644004"/>
              <a:gd name="connsiteY84" fmla="*/ 596351 h 2317325"/>
              <a:gd name="connsiteX85" fmla="*/ 3197124 w 3644004"/>
              <a:gd name="connsiteY85" fmla="*/ 551620 h 2317325"/>
              <a:gd name="connsiteX86" fmla="*/ 3003577 w 3644004"/>
              <a:gd name="connsiteY86" fmla="*/ 637374 h 2317325"/>
              <a:gd name="connsiteX87" fmla="*/ 3003577 w 3644004"/>
              <a:gd name="connsiteY87" fmla="*/ 652212 h 2317325"/>
              <a:gd name="connsiteX88" fmla="*/ 2715984 w 3644004"/>
              <a:gd name="connsiteY88" fmla="*/ 782698 h 2317325"/>
              <a:gd name="connsiteX89" fmla="*/ 2830977 w 3644004"/>
              <a:gd name="connsiteY89" fmla="*/ 778988 h 2317325"/>
              <a:gd name="connsiteX90" fmla="*/ 2569569 w 3644004"/>
              <a:gd name="connsiteY90" fmla="*/ 834848 h 2317325"/>
              <a:gd name="connsiteX91" fmla="*/ 2616701 w 3644004"/>
              <a:gd name="connsiteY91" fmla="*/ 845977 h 2317325"/>
              <a:gd name="connsiteX92" fmla="*/ 2695255 w 3644004"/>
              <a:gd name="connsiteY92" fmla="*/ 831139 h 2317325"/>
              <a:gd name="connsiteX93" fmla="*/ 2726676 w 3644004"/>
              <a:gd name="connsiteY93" fmla="*/ 812592 h 2317325"/>
              <a:gd name="connsiteX94" fmla="*/ 2700491 w 3644004"/>
              <a:gd name="connsiteY94" fmla="*/ 849904 h 2317325"/>
              <a:gd name="connsiteX95" fmla="*/ 2705728 w 3644004"/>
              <a:gd name="connsiteY95" fmla="*/ 857323 h 2317325"/>
              <a:gd name="connsiteX96" fmla="*/ 2789301 w 3644004"/>
              <a:gd name="connsiteY96" fmla="*/ 831139 h 2317325"/>
              <a:gd name="connsiteX97" fmla="*/ 2621938 w 3644004"/>
              <a:gd name="connsiteY97" fmla="*/ 886999 h 2317325"/>
              <a:gd name="connsiteX98" fmla="*/ 2606227 w 3644004"/>
              <a:gd name="connsiteY98" fmla="*/ 909474 h 2317325"/>
              <a:gd name="connsiteX99" fmla="*/ 2574806 w 3644004"/>
              <a:gd name="connsiteY99" fmla="*/ 905765 h 2317325"/>
              <a:gd name="connsiteX100" fmla="*/ 2402207 w 3644004"/>
              <a:gd name="connsiteY100" fmla="*/ 984100 h 2317325"/>
              <a:gd name="connsiteX101" fmla="*/ 2543385 w 3644004"/>
              <a:gd name="connsiteY101" fmla="*/ 950496 h 2317325"/>
              <a:gd name="connsiteX102" fmla="*/ 2632194 w 3644004"/>
              <a:gd name="connsiteY102" fmla="*/ 913184 h 2317325"/>
              <a:gd name="connsiteX103" fmla="*/ 2632194 w 3644004"/>
              <a:gd name="connsiteY103" fmla="*/ 902055 h 2317325"/>
              <a:gd name="connsiteX104" fmla="*/ 2741950 w 3644004"/>
              <a:gd name="connsiteY104" fmla="*/ 868452 h 2317325"/>
              <a:gd name="connsiteX105" fmla="*/ 2731476 w 3644004"/>
              <a:gd name="connsiteY105" fmla="*/ 902055 h 2317325"/>
              <a:gd name="connsiteX106" fmla="*/ 2762898 w 3644004"/>
              <a:gd name="connsiteY106" fmla="*/ 898346 h 2317325"/>
              <a:gd name="connsiteX107" fmla="*/ 2726240 w 3644004"/>
              <a:gd name="connsiteY107" fmla="*/ 916893 h 2317325"/>
              <a:gd name="connsiteX108" fmla="*/ 2726240 w 3644004"/>
              <a:gd name="connsiteY108" fmla="*/ 902055 h 2317325"/>
              <a:gd name="connsiteX109" fmla="*/ 2694818 w 3644004"/>
              <a:gd name="connsiteY109" fmla="*/ 924530 h 2317325"/>
              <a:gd name="connsiteX110" fmla="*/ 2689581 w 3644004"/>
              <a:gd name="connsiteY110" fmla="*/ 913402 h 2317325"/>
              <a:gd name="connsiteX111" fmla="*/ 2642449 w 3644004"/>
              <a:gd name="connsiteY111" fmla="*/ 935877 h 2317325"/>
              <a:gd name="connsiteX112" fmla="*/ 2668634 w 3644004"/>
              <a:gd name="connsiteY112" fmla="*/ 943296 h 2317325"/>
              <a:gd name="connsiteX113" fmla="*/ 2658160 w 3644004"/>
              <a:gd name="connsiteY113" fmla="*/ 958134 h 2317325"/>
              <a:gd name="connsiteX114" fmla="*/ 2804575 w 3644004"/>
              <a:gd name="connsiteY114" fmla="*/ 920821 h 2317325"/>
              <a:gd name="connsiteX115" fmla="*/ 2762679 w 3644004"/>
              <a:gd name="connsiteY115" fmla="*/ 950715 h 2317325"/>
              <a:gd name="connsiteX116" fmla="*/ 3071220 w 3644004"/>
              <a:gd name="connsiteY116" fmla="*/ 857542 h 2317325"/>
              <a:gd name="connsiteX117" fmla="*/ 2914331 w 3644004"/>
              <a:gd name="connsiteY117" fmla="*/ 939586 h 2317325"/>
              <a:gd name="connsiteX118" fmla="*/ 2997903 w 3644004"/>
              <a:gd name="connsiteY118" fmla="*/ 943296 h 2317325"/>
              <a:gd name="connsiteX119" fmla="*/ 2841015 w 3644004"/>
              <a:gd name="connsiteY119" fmla="*/ 969480 h 2317325"/>
              <a:gd name="connsiteX120" fmla="*/ 2914331 w 3644004"/>
              <a:gd name="connsiteY120" fmla="*/ 965771 h 2317325"/>
              <a:gd name="connsiteX121" fmla="*/ 2815048 w 3644004"/>
              <a:gd name="connsiteY121" fmla="*/ 995665 h 2317325"/>
              <a:gd name="connsiteX122" fmla="*/ 2830759 w 3644004"/>
              <a:gd name="connsiteY122" fmla="*/ 1010503 h 2317325"/>
              <a:gd name="connsiteX123" fmla="*/ 2762679 w 3644004"/>
              <a:gd name="connsiteY123" fmla="*/ 1021631 h 2317325"/>
              <a:gd name="connsiteX124" fmla="*/ 2752206 w 3644004"/>
              <a:gd name="connsiteY124" fmla="*/ 1044106 h 2317325"/>
              <a:gd name="connsiteX125" fmla="*/ 2731258 w 3644004"/>
              <a:gd name="connsiteY125" fmla="*/ 1036687 h 2317325"/>
              <a:gd name="connsiteX126" fmla="*/ 2684126 w 3644004"/>
              <a:gd name="connsiteY126" fmla="*/ 1070290 h 2317325"/>
              <a:gd name="connsiteX127" fmla="*/ 2616047 w 3644004"/>
              <a:gd name="connsiteY127" fmla="*/ 1103894 h 2317325"/>
              <a:gd name="connsiteX128" fmla="*/ 2652705 w 3644004"/>
              <a:gd name="connsiteY128" fmla="*/ 1089056 h 2317325"/>
              <a:gd name="connsiteX129" fmla="*/ 2652705 w 3644004"/>
              <a:gd name="connsiteY129" fmla="*/ 1100184 h 2317325"/>
              <a:gd name="connsiteX130" fmla="*/ 2678889 w 3644004"/>
              <a:gd name="connsiteY130" fmla="*/ 1081637 h 2317325"/>
              <a:gd name="connsiteX131" fmla="*/ 2772935 w 3644004"/>
              <a:gd name="connsiteY131" fmla="*/ 1081637 h 2317325"/>
              <a:gd name="connsiteX132" fmla="*/ 2762461 w 3644004"/>
              <a:gd name="connsiteY132" fmla="*/ 1066799 h 2317325"/>
              <a:gd name="connsiteX133" fmla="*/ 2997903 w 3644004"/>
              <a:gd name="connsiteY133" fmla="*/ 1018358 h 2317325"/>
              <a:gd name="connsiteX134" fmla="*/ 2825304 w 3644004"/>
              <a:gd name="connsiteY134" fmla="*/ 1096693 h 2317325"/>
              <a:gd name="connsiteX135" fmla="*/ 3013614 w 3644004"/>
              <a:gd name="connsiteY135" fmla="*/ 1044542 h 2317325"/>
              <a:gd name="connsiteX136" fmla="*/ 3008377 w 3644004"/>
              <a:gd name="connsiteY136" fmla="*/ 1055671 h 2317325"/>
              <a:gd name="connsiteX137" fmla="*/ 2835778 w 3644004"/>
              <a:gd name="connsiteY137" fmla="*/ 1107822 h 2317325"/>
              <a:gd name="connsiteX138" fmla="*/ 2835778 w 3644004"/>
              <a:gd name="connsiteY138" fmla="*/ 1122659 h 2317325"/>
              <a:gd name="connsiteX139" fmla="*/ 2793883 w 3644004"/>
              <a:gd name="connsiteY139" fmla="*/ 1130078 h 2317325"/>
              <a:gd name="connsiteX140" fmla="*/ 2799120 w 3644004"/>
              <a:gd name="connsiteY140" fmla="*/ 1152553 h 2317325"/>
              <a:gd name="connsiteX141" fmla="*/ 2757224 w 3644004"/>
              <a:gd name="connsiteY141" fmla="*/ 1156263 h 2317325"/>
              <a:gd name="connsiteX142" fmla="*/ 2908876 w 3644004"/>
              <a:gd name="connsiteY142" fmla="*/ 1145134 h 2317325"/>
              <a:gd name="connsiteX143" fmla="*/ 2914113 w 3644004"/>
              <a:gd name="connsiteY143" fmla="*/ 1152553 h 2317325"/>
              <a:gd name="connsiteX144" fmla="*/ 2866981 w 3644004"/>
              <a:gd name="connsiteY144" fmla="*/ 1163682 h 2317325"/>
              <a:gd name="connsiteX145" fmla="*/ 2882692 w 3644004"/>
              <a:gd name="connsiteY145" fmla="*/ 1178520 h 2317325"/>
              <a:gd name="connsiteX146" fmla="*/ 2976738 w 3644004"/>
              <a:gd name="connsiteY146" fmla="*/ 1148626 h 2317325"/>
              <a:gd name="connsiteX147" fmla="*/ 2955790 w 3644004"/>
              <a:gd name="connsiteY147" fmla="*/ 1171101 h 2317325"/>
              <a:gd name="connsiteX148" fmla="*/ 2846034 w 3644004"/>
              <a:gd name="connsiteY148" fmla="*/ 1219542 h 2317325"/>
              <a:gd name="connsiteX149" fmla="*/ 2971501 w 3644004"/>
              <a:gd name="connsiteY149" fmla="*/ 1171101 h 2317325"/>
              <a:gd name="connsiteX150" fmla="*/ 3149337 w 3644004"/>
              <a:gd name="connsiteY150" fmla="*/ 1130078 h 2317325"/>
              <a:gd name="connsiteX151" fmla="*/ 3154574 w 3644004"/>
              <a:gd name="connsiteY151" fmla="*/ 1115240 h 2317325"/>
              <a:gd name="connsiteX152" fmla="*/ 3185995 w 3644004"/>
              <a:gd name="connsiteY152" fmla="*/ 1115240 h 2317325"/>
              <a:gd name="connsiteX153" fmla="*/ 3191232 w 3644004"/>
              <a:gd name="connsiteY153" fmla="*/ 1130078 h 2317325"/>
              <a:gd name="connsiteX154" fmla="*/ 3311462 w 3644004"/>
              <a:gd name="connsiteY154" fmla="*/ 1092765 h 2317325"/>
              <a:gd name="connsiteX155" fmla="*/ 3311462 w 3644004"/>
              <a:gd name="connsiteY155" fmla="*/ 1103894 h 2317325"/>
              <a:gd name="connsiteX156" fmla="*/ 3332410 w 3644004"/>
              <a:gd name="connsiteY156" fmla="*/ 1103894 h 2317325"/>
              <a:gd name="connsiteX157" fmla="*/ 3353358 w 3644004"/>
              <a:gd name="connsiteY157" fmla="*/ 1081419 h 2317325"/>
              <a:gd name="connsiteX158" fmla="*/ 3515483 w 3644004"/>
              <a:gd name="connsiteY158" fmla="*/ 1017921 h 2317325"/>
              <a:gd name="connsiteX159" fmla="*/ 3348121 w 3644004"/>
              <a:gd name="connsiteY159" fmla="*/ 1107385 h 2317325"/>
              <a:gd name="connsiteX160" fmla="*/ 3217416 w 3644004"/>
              <a:gd name="connsiteY160" fmla="*/ 1174592 h 2317325"/>
              <a:gd name="connsiteX161" fmla="*/ 2976956 w 3644004"/>
              <a:gd name="connsiteY161" fmla="*/ 1305078 h 2317325"/>
              <a:gd name="connsiteX162" fmla="*/ 2919350 w 3644004"/>
              <a:gd name="connsiteY162" fmla="*/ 1331262 h 2317325"/>
              <a:gd name="connsiteX163" fmla="*/ 2924587 w 3644004"/>
              <a:gd name="connsiteY163" fmla="*/ 1349810 h 2317325"/>
              <a:gd name="connsiteX164" fmla="*/ 2861744 w 3644004"/>
              <a:gd name="connsiteY164" fmla="*/ 1349810 h 2317325"/>
              <a:gd name="connsiteX165" fmla="*/ 3018633 w 3644004"/>
              <a:gd name="connsiteY165" fmla="*/ 1360938 h 2317325"/>
              <a:gd name="connsiteX166" fmla="*/ 3138863 w 3644004"/>
              <a:gd name="connsiteY166" fmla="*/ 1349810 h 2317325"/>
              <a:gd name="connsiteX167" fmla="*/ 3117916 w 3644004"/>
              <a:gd name="connsiteY167" fmla="*/ 1360938 h 2317325"/>
              <a:gd name="connsiteX168" fmla="*/ 3227672 w 3644004"/>
              <a:gd name="connsiteY168" fmla="*/ 1349810 h 2317325"/>
              <a:gd name="connsiteX169" fmla="*/ 3055073 w 3644004"/>
              <a:gd name="connsiteY169" fmla="*/ 1428145 h 2317325"/>
              <a:gd name="connsiteX170" fmla="*/ 3243383 w 3644004"/>
              <a:gd name="connsiteY170" fmla="*/ 1360938 h 2317325"/>
              <a:gd name="connsiteX171" fmla="*/ 3520502 w 3644004"/>
              <a:gd name="connsiteY171" fmla="*/ 1286312 h 2317325"/>
              <a:gd name="connsiteX172" fmla="*/ 3253857 w 3644004"/>
              <a:gd name="connsiteY172" fmla="*/ 1387123 h 2317325"/>
              <a:gd name="connsiteX173" fmla="*/ 3400271 w 3644004"/>
              <a:gd name="connsiteY173" fmla="*/ 1357229 h 2317325"/>
              <a:gd name="connsiteX174" fmla="*/ 3400271 w 3644004"/>
              <a:gd name="connsiteY174" fmla="*/ 1379704 h 2317325"/>
              <a:gd name="connsiteX175" fmla="*/ 3138863 w 3644004"/>
              <a:gd name="connsiteY175" fmla="*/ 1484223 h 2317325"/>
              <a:gd name="connsiteX176" fmla="*/ 3144100 w 3644004"/>
              <a:gd name="connsiteY176" fmla="*/ 1499061 h 2317325"/>
              <a:gd name="connsiteX177" fmla="*/ 2976738 w 3644004"/>
              <a:gd name="connsiteY177" fmla="*/ 1540083 h 2317325"/>
              <a:gd name="connsiteX178" fmla="*/ 3008159 w 3644004"/>
              <a:gd name="connsiteY178" fmla="*/ 1536374 h 2317325"/>
              <a:gd name="connsiteX179" fmla="*/ 2992448 w 3644004"/>
              <a:gd name="connsiteY179" fmla="*/ 1558849 h 2317325"/>
              <a:gd name="connsiteX180" fmla="*/ 3050054 w 3644004"/>
              <a:gd name="connsiteY180" fmla="*/ 1566268 h 2317325"/>
              <a:gd name="connsiteX181" fmla="*/ 2940297 w 3644004"/>
              <a:gd name="connsiteY181" fmla="*/ 1592452 h 2317325"/>
              <a:gd name="connsiteX182" fmla="*/ 2935061 w 3644004"/>
              <a:gd name="connsiteY182" fmla="*/ 1581324 h 2317325"/>
              <a:gd name="connsiteX183" fmla="*/ 2772935 w 3644004"/>
              <a:gd name="connsiteY183" fmla="*/ 1641112 h 2317325"/>
              <a:gd name="connsiteX184" fmla="*/ 2929824 w 3644004"/>
              <a:gd name="connsiteY184" fmla="*/ 1629984 h 2317325"/>
              <a:gd name="connsiteX185" fmla="*/ 3050054 w 3644004"/>
              <a:gd name="connsiteY185" fmla="*/ 1581542 h 2317325"/>
              <a:gd name="connsiteX186" fmla="*/ 3013396 w 3644004"/>
              <a:gd name="connsiteY186" fmla="*/ 1607727 h 2317325"/>
              <a:gd name="connsiteX187" fmla="*/ 3060528 w 3644004"/>
              <a:gd name="connsiteY187" fmla="*/ 1600308 h 2317325"/>
              <a:gd name="connsiteX188" fmla="*/ 3050054 w 3644004"/>
              <a:gd name="connsiteY188" fmla="*/ 1611436 h 2317325"/>
              <a:gd name="connsiteX189" fmla="*/ 3091949 w 3644004"/>
              <a:gd name="connsiteY189" fmla="*/ 1596598 h 2317325"/>
              <a:gd name="connsiteX190" fmla="*/ 3081476 w 3644004"/>
              <a:gd name="connsiteY190" fmla="*/ 1585470 h 2317325"/>
              <a:gd name="connsiteX191" fmla="*/ 3128608 w 3644004"/>
              <a:gd name="connsiteY191" fmla="*/ 1574342 h 2317325"/>
              <a:gd name="connsiteX192" fmla="*/ 3118134 w 3644004"/>
              <a:gd name="connsiteY192" fmla="*/ 1585470 h 2317325"/>
              <a:gd name="connsiteX193" fmla="*/ 3285496 w 3644004"/>
              <a:gd name="connsiteY193" fmla="*/ 1529610 h 2317325"/>
              <a:gd name="connsiteX194" fmla="*/ 3227890 w 3644004"/>
              <a:gd name="connsiteY194" fmla="*/ 1585470 h 2317325"/>
              <a:gd name="connsiteX195" fmla="*/ 3374305 w 3644004"/>
              <a:gd name="connsiteY195" fmla="*/ 1529610 h 2317325"/>
              <a:gd name="connsiteX196" fmla="*/ 3050054 w 3644004"/>
              <a:gd name="connsiteY196" fmla="*/ 1648967 h 2317325"/>
              <a:gd name="connsiteX197" fmla="*/ 3018633 w 3644004"/>
              <a:gd name="connsiteY197" fmla="*/ 1678861 h 2317325"/>
              <a:gd name="connsiteX198" fmla="*/ 2861744 w 3644004"/>
              <a:gd name="connsiteY198" fmla="*/ 1716174 h 2317325"/>
              <a:gd name="connsiteX199" fmla="*/ 2961027 w 3644004"/>
              <a:gd name="connsiteY199" fmla="*/ 1705046 h 2317325"/>
              <a:gd name="connsiteX200" fmla="*/ 2757006 w 3644004"/>
              <a:gd name="connsiteY200" fmla="*/ 1746068 h 2317325"/>
              <a:gd name="connsiteX201" fmla="*/ 2720348 w 3644004"/>
              <a:gd name="connsiteY201" fmla="*/ 1764615 h 2317325"/>
              <a:gd name="connsiteX202" fmla="*/ 2725585 w 3644004"/>
              <a:gd name="connsiteY202" fmla="*/ 1801928 h 2317325"/>
              <a:gd name="connsiteX203" fmla="*/ 2798902 w 3644004"/>
              <a:gd name="connsiteY203" fmla="*/ 1787090 h 2317325"/>
              <a:gd name="connsiteX204" fmla="*/ 2809375 w 3644004"/>
              <a:gd name="connsiteY204" fmla="*/ 1764615 h 2317325"/>
              <a:gd name="connsiteX205" fmla="*/ 2908658 w 3644004"/>
              <a:gd name="connsiteY205" fmla="*/ 1734721 h 2317325"/>
              <a:gd name="connsiteX206" fmla="*/ 2835341 w 3644004"/>
              <a:gd name="connsiteY206" fmla="*/ 1779453 h 2317325"/>
              <a:gd name="connsiteX207" fmla="*/ 2913895 w 3644004"/>
              <a:gd name="connsiteY207" fmla="*/ 1756978 h 2317325"/>
              <a:gd name="connsiteX208" fmla="*/ 2913895 w 3644004"/>
              <a:gd name="connsiteY208" fmla="*/ 1775526 h 2317325"/>
              <a:gd name="connsiteX209" fmla="*/ 3013178 w 3644004"/>
              <a:gd name="connsiteY209" fmla="*/ 1741922 h 2317325"/>
              <a:gd name="connsiteX210" fmla="*/ 3002704 w 3644004"/>
              <a:gd name="connsiteY210" fmla="*/ 1730794 h 2317325"/>
              <a:gd name="connsiteX211" fmla="*/ 3086276 w 3644004"/>
              <a:gd name="connsiteY211" fmla="*/ 1704609 h 2317325"/>
              <a:gd name="connsiteX212" fmla="*/ 3049618 w 3644004"/>
              <a:gd name="connsiteY212" fmla="*/ 1700900 h 2317325"/>
              <a:gd name="connsiteX213" fmla="*/ 3086276 w 3644004"/>
              <a:gd name="connsiteY213" fmla="*/ 1686062 h 2317325"/>
              <a:gd name="connsiteX214" fmla="*/ 3128171 w 3644004"/>
              <a:gd name="connsiteY214" fmla="*/ 1693481 h 2317325"/>
              <a:gd name="connsiteX215" fmla="*/ 3107223 w 3644004"/>
              <a:gd name="connsiteY215" fmla="*/ 1704609 h 2317325"/>
              <a:gd name="connsiteX216" fmla="*/ 3112460 w 3644004"/>
              <a:gd name="connsiteY216" fmla="*/ 1734503 h 2317325"/>
              <a:gd name="connsiteX217" fmla="*/ 3468133 w 3644004"/>
              <a:gd name="connsiteY217" fmla="*/ 1633693 h 2317325"/>
              <a:gd name="connsiteX218" fmla="*/ 3478607 w 3644004"/>
              <a:gd name="connsiteY218" fmla="*/ 1648531 h 2317325"/>
              <a:gd name="connsiteX219" fmla="*/ 3645969 w 3644004"/>
              <a:gd name="connsiteY219" fmla="*/ 1614928 h 2317325"/>
              <a:gd name="connsiteX220" fmla="*/ 3379324 w 3644004"/>
              <a:gd name="connsiteY220" fmla="*/ 1730576 h 2317325"/>
              <a:gd name="connsiteX221" fmla="*/ 3154355 w 3644004"/>
              <a:gd name="connsiteY221" fmla="*/ 1797782 h 2317325"/>
              <a:gd name="connsiteX222" fmla="*/ 2610373 w 3644004"/>
              <a:gd name="connsiteY222" fmla="*/ 1939615 h 2317325"/>
              <a:gd name="connsiteX223" fmla="*/ 2772499 w 3644004"/>
              <a:gd name="connsiteY223" fmla="*/ 1913431 h 2317325"/>
              <a:gd name="connsiteX224" fmla="*/ 2939861 w 3644004"/>
              <a:gd name="connsiteY224" fmla="*/ 1872408 h 2317325"/>
              <a:gd name="connsiteX225" fmla="*/ 3180322 w 3644004"/>
              <a:gd name="connsiteY225" fmla="*/ 1805201 h 2317325"/>
              <a:gd name="connsiteX226" fmla="*/ 3311026 w 3644004"/>
              <a:gd name="connsiteY226" fmla="*/ 1775307 h 2317325"/>
              <a:gd name="connsiteX227" fmla="*/ 2631103 w 3644004"/>
              <a:gd name="connsiteY227" fmla="*/ 1973000 h 2317325"/>
              <a:gd name="connsiteX228" fmla="*/ 2672998 w 3644004"/>
              <a:gd name="connsiteY228" fmla="*/ 1954453 h 2317325"/>
              <a:gd name="connsiteX229" fmla="*/ 2604918 w 3644004"/>
              <a:gd name="connsiteY229" fmla="*/ 1961872 h 2317325"/>
              <a:gd name="connsiteX230" fmla="*/ 2620629 w 3644004"/>
              <a:gd name="connsiteY230" fmla="*/ 1973000 h 2317325"/>
              <a:gd name="connsiteX231" fmla="*/ 2343510 w 3644004"/>
              <a:gd name="connsiteY231" fmla="*/ 2055045 h 2317325"/>
              <a:gd name="connsiteX232" fmla="*/ 2050680 w 3644004"/>
              <a:gd name="connsiteY232" fmla="*/ 2144509 h 2317325"/>
              <a:gd name="connsiteX233" fmla="*/ 1972127 w 3644004"/>
              <a:gd name="connsiteY233" fmla="*/ 2163056 h 2317325"/>
              <a:gd name="connsiteX234" fmla="*/ 1668823 w 3644004"/>
              <a:gd name="connsiteY234" fmla="*/ 2278704 h 2317325"/>
              <a:gd name="connsiteX235" fmla="*/ 1747377 w 3644004"/>
              <a:gd name="connsiteY235" fmla="*/ 2230263 h 2317325"/>
              <a:gd name="connsiteX236" fmla="*/ 1773561 w 3644004"/>
              <a:gd name="connsiteY236" fmla="*/ 2230263 h 2317325"/>
              <a:gd name="connsiteX237" fmla="*/ 1883318 w 3644004"/>
              <a:gd name="connsiteY237" fmla="*/ 2166765 h 2317325"/>
              <a:gd name="connsiteX238" fmla="*/ 1684534 w 3644004"/>
              <a:gd name="connsiteY238" fmla="*/ 2241391 h 2317325"/>
              <a:gd name="connsiteX239" fmla="*/ 1679297 w 3644004"/>
              <a:gd name="connsiteY239" fmla="*/ 2248810 h 2317325"/>
              <a:gd name="connsiteX240" fmla="*/ 1506698 w 3644004"/>
              <a:gd name="connsiteY240" fmla="*/ 2316017 h 2317325"/>
              <a:gd name="connsiteX241" fmla="*/ 1553830 w 3644004"/>
              <a:gd name="connsiteY241" fmla="*/ 2256229 h 2317325"/>
              <a:gd name="connsiteX242" fmla="*/ 1517172 w 3644004"/>
              <a:gd name="connsiteY242" fmla="*/ 2259938 h 2317325"/>
              <a:gd name="connsiteX243" fmla="*/ 1522409 w 3644004"/>
              <a:gd name="connsiteY243" fmla="*/ 2245100 h 2317325"/>
              <a:gd name="connsiteX244" fmla="*/ 1475277 w 3644004"/>
              <a:gd name="connsiteY244" fmla="*/ 2274995 h 2317325"/>
              <a:gd name="connsiteX245" fmla="*/ 1443855 w 3644004"/>
              <a:gd name="connsiteY245" fmla="*/ 2271285 h 2317325"/>
              <a:gd name="connsiteX246" fmla="*/ 1454329 w 3644004"/>
              <a:gd name="connsiteY246" fmla="*/ 2245100 h 2317325"/>
              <a:gd name="connsiteX247" fmla="*/ 1344572 w 3644004"/>
              <a:gd name="connsiteY247" fmla="*/ 2282414 h 2317325"/>
              <a:gd name="connsiteX248" fmla="*/ 1234816 w 3644004"/>
              <a:gd name="connsiteY248" fmla="*/ 2316017 h 2317325"/>
              <a:gd name="connsiteX249" fmla="*/ 1349809 w 3644004"/>
              <a:gd name="connsiteY249" fmla="*/ 2237682 h 2317325"/>
              <a:gd name="connsiteX250" fmla="*/ 1266237 w 3644004"/>
              <a:gd name="connsiteY250" fmla="*/ 2271285 h 2317325"/>
              <a:gd name="connsiteX251" fmla="*/ 1177428 w 3644004"/>
              <a:gd name="connsiteY251" fmla="*/ 2304888 h 2317325"/>
              <a:gd name="connsiteX252" fmla="*/ 1261000 w 3644004"/>
              <a:gd name="connsiteY252" fmla="*/ 2241391 h 2317325"/>
              <a:gd name="connsiteX253" fmla="*/ 1146007 w 3644004"/>
              <a:gd name="connsiteY253" fmla="*/ 2256229 h 2317325"/>
              <a:gd name="connsiteX254" fmla="*/ 1140770 w 3644004"/>
              <a:gd name="connsiteY254" fmla="*/ 2241391 h 2317325"/>
              <a:gd name="connsiteX255" fmla="*/ 1093638 w 3644004"/>
              <a:gd name="connsiteY255" fmla="*/ 2245100 h 2317325"/>
              <a:gd name="connsiteX256" fmla="*/ 1203394 w 3644004"/>
              <a:gd name="connsiteY256" fmla="*/ 2196659 h 2317325"/>
              <a:gd name="connsiteX257" fmla="*/ 1203394 w 3644004"/>
              <a:gd name="connsiteY257" fmla="*/ 2159346 h 2317325"/>
              <a:gd name="connsiteX258" fmla="*/ 1208631 w 3644004"/>
              <a:gd name="connsiteY258" fmla="*/ 2177894 h 2317325"/>
              <a:gd name="connsiteX259" fmla="*/ 1313151 w 3644004"/>
              <a:gd name="connsiteY259" fmla="*/ 2099559 h 2317325"/>
              <a:gd name="connsiteX260" fmla="*/ 1109130 w 3644004"/>
              <a:gd name="connsiteY260" fmla="*/ 2174184 h 2317325"/>
              <a:gd name="connsiteX261" fmla="*/ 1151026 w 3644004"/>
              <a:gd name="connsiteY261" fmla="*/ 2140581 h 2317325"/>
              <a:gd name="connsiteX262" fmla="*/ 758695 w 3644004"/>
              <a:gd name="connsiteY262" fmla="*/ 2312089 h 2317325"/>
              <a:gd name="connsiteX263" fmla="*/ 1035814 w 3644004"/>
              <a:gd name="connsiteY263" fmla="*/ 2155419 h 2317325"/>
              <a:gd name="connsiteX264" fmla="*/ 1051525 w 3644004"/>
              <a:gd name="connsiteY264" fmla="*/ 2159128 h 2317325"/>
              <a:gd name="connsiteX265" fmla="*/ 1150807 w 3644004"/>
              <a:gd name="connsiteY265" fmla="*/ 2099340 h 2317325"/>
              <a:gd name="connsiteX266" fmla="*/ 1145570 w 3644004"/>
              <a:gd name="connsiteY266" fmla="*/ 2091921 h 2317325"/>
              <a:gd name="connsiteX267" fmla="*/ 1041051 w 3644004"/>
              <a:gd name="connsiteY267" fmla="*/ 2136653 h 2317325"/>
              <a:gd name="connsiteX268" fmla="*/ 1051525 w 3644004"/>
              <a:gd name="connsiteY268" fmla="*/ 2118106 h 2317325"/>
              <a:gd name="connsiteX269" fmla="*/ 1014866 w 3644004"/>
              <a:gd name="connsiteY269" fmla="*/ 2129234 h 2317325"/>
              <a:gd name="connsiteX270" fmla="*/ 1014866 w 3644004"/>
              <a:gd name="connsiteY270" fmla="*/ 2147782 h 2317325"/>
              <a:gd name="connsiteX271" fmla="*/ 972971 w 3644004"/>
              <a:gd name="connsiteY271" fmla="*/ 2121597 h 2317325"/>
              <a:gd name="connsiteX272" fmla="*/ 962497 w 3644004"/>
              <a:gd name="connsiteY272" fmla="*/ 2147782 h 2317325"/>
              <a:gd name="connsiteX273" fmla="*/ 925839 w 3644004"/>
              <a:gd name="connsiteY273" fmla="*/ 2136653 h 2317325"/>
              <a:gd name="connsiteX274" fmla="*/ 664431 w 3644004"/>
              <a:gd name="connsiteY274" fmla="*/ 2229826 h 2317325"/>
              <a:gd name="connsiteX275" fmla="*/ 706326 w 3644004"/>
              <a:gd name="connsiteY275" fmla="*/ 2207351 h 2317325"/>
              <a:gd name="connsiteX276" fmla="*/ 701089 w 3644004"/>
              <a:gd name="connsiteY276" fmla="*/ 2196223 h 2317325"/>
              <a:gd name="connsiteX277" fmla="*/ 507542 w 3644004"/>
              <a:gd name="connsiteY277" fmla="*/ 2274558 h 2317325"/>
              <a:gd name="connsiteX278" fmla="*/ 784661 w 3644004"/>
              <a:gd name="connsiteY278" fmla="*/ 2121597 h 2317325"/>
              <a:gd name="connsiteX279" fmla="*/ 816083 w 3644004"/>
              <a:gd name="connsiteY279" fmla="*/ 2117888 h 2317325"/>
              <a:gd name="connsiteX280" fmla="*/ 800372 w 3644004"/>
              <a:gd name="connsiteY280" fmla="*/ 2114178 h 2317325"/>
              <a:gd name="connsiteX281" fmla="*/ 889181 w 3644004"/>
              <a:gd name="connsiteY281" fmla="*/ 2065737 h 2317325"/>
              <a:gd name="connsiteX282" fmla="*/ 988464 w 3644004"/>
              <a:gd name="connsiteY282" fmla="*/ 2021005 h 2317325"/>
              <a:gd name="connsiteX283" fmla="*/ 957042 w 3644004"/>
              <a:gd name="connsiteY283" fmla="*/ 2017296 h 2317325"/>
              <a:gd name="connsiteX284" fmla="*/ 936095 w 3644004"/>
              <a:gd name="connsiteY284" fmla="*/ 2050899 h 2317325"/>
              <a:gd name="connsiteX285" fmla="*/ 915147 w 3644004"/>
              <a:gd name="connsiteY285" fmla="*/ 2058318 h 2317325"/>
              <a:gd name="connsiteX286" fmla="*/ 904673 w 3644004"/>
              <a:gd name="connsiteY286" fmla="*/ 2050899 h 2317325"/>
              <a:gd name="connsiteX287" fmla="*/ 909910 w 3644004"/>
              <a:gd name="connsiteY287" fmla="*/ 2036061 h 2317325"/>
              <a:gd name="connsiteX288" fmla="*/ 862778 w 3644004"/>
              <a:gd name="connsiteY288" fmla="*/ 2043480 h 2317325"/>
              <a:gd name="connsiteX289" fmla="*/ 873252 w 3644004"/>
              <a:gd name="connsiteY289" fmla="*/ 2062027 h 2317325"/>
              <a:gd name="connsiteX290" fmla="*/ 847068 w 3644004"/>
              <a:gd name="connsiteY290" fmla="*/ 2084502 h 2317325"/>
              <a:gd name="connsiteX291" fmla="*/ 826120 w 3644004"/>
              <a:gd name="connsiteY291" fmla="*/ 2077083 h 2317325"/>
              <a:gd name="connsiteX292" fmla="*/ 847068 w 3644004"/>
              <a:gd name="connsiteY292" fmla="*/ 2058536 h 2317325"/>
              <a:gd name="connsiteX293" fmla="*/ 611626 w 3644004"/>
              <a:gd name="connsiteY293" fmla="*/ 2110687 h 2317325"/>
              <a:gd name="connsiteX294" fmla="*/ 574967 w 3644004"/>
              <a:gd name="connsiteY294" fmla="*/ 2103268 h 2317325"/>
              <a:gd name="connsiteX295" fmla="*/ 967298 w 3644004"/>
              <a:gd name="connsiteY295" fmla="*/ 1969073 h 2317325"/>
              <a:gd name="connsiteX296" fmla="*/ 967298 w 3644004"/>
              <a:gd name="connsiteY296" fmla="*/ 1928050 h 2317325"/>
              <a:gd name="connsiteX297" fmla="*/ 904455 w 3644004"/>
              <a:gd name="connsiteY297" fmla="*/ 1950525 h 2317325"/>
              <a:gd name="connsiteX298" fmla="*/ 789462 w 3644004"/>
              <a:gd name="connsiteY298" fmla="*/ 1980419 h 2317325"/>
              <a:gd name="connsiteX299" fmla="*/ 627336 w 3644004"/>
              <a:gd name="connsiteY299" fmla="*/ 2006604 h 2317325"/>
              <a:gd name="connsiteX300" fmla="*/ 778988 w 3644004"/>
              <a:gd name="connsiteY300" fmla="*/ 1920849 h 2317325"/>
              <a:gd name="connsiteX301" fmla="*/ 632573 w 3644004"/>
              <a:gd name="connsiteY301" fmla="*/ 1969291 h 2317325"/>
              <a:gd name="connsiteX302" fmla="*/ 763277 w 3644004"/>
              <a:gd name="connsiteY302" fmla="*/ 1890956 h 2317325"/>
              <a:gd name="connsiteX303" fmla="*/ 737093 w 3644004"/>
              <a:gd name="connsiteY303" fmla="*/ 1887246 h 2317325"/>
              <a:gd name="connsiteX304" fmla="*/ 883508 w 3644004"/>
              <a:gd name="connsiteY304" fmla="*/ 1808911 h 2317325"/>
              <a:gd name="connsiteX305" fmla="*/ 867797 w 3644004"/>
              <a:gd name="connsiteY305" fmla="*/ 1794073 h 2317325"/>
              <a:gd name="connsiteX306" fmla="*/ 852086 w 3644004"/>
              <a:gd name="connsiteY306" fmla="*/ 1827676 h 2317325"/>
              <a:gd name="connsiteX307" fmla="*/ 763277 w 3644004"/>
              <a:gd name="connsiteY307" fmla="*/ 1853861 h 2317325"/>
              <a:gd name="connsiteX308" fmla="*/ 841831 w 3644004"/>
              <a:gd name="connsiteY308" fmla="*/ 1805420 h 2317325"/>
              <a:gd name="connsiteX309" fmla="*/ 836594 w 3644004"/>
              <a:gd name="connsiteY309" fmla="*/ 1786872 h 2317325"/>
              <a:gd name="connsiteX310" fmla="*/ 768514 w 3644004"/>
              <a:gd name="connsiteY310" fmla="*/ 1809347 h 2317325"/>
              <a:gd name="connsiteX311" fmla="*/ 763277 w 3644004"/>
              <a:gd name="connsiteY311" fmla="*/ 1798219 h 2317325"/>
              <a:gd name="connsiteX312" fmla="*/ 684724 w 3644004"/>
              <a:gd name="connsiteY312" fmla="*/ 1813057 h 2317325"/>
              <a:gd name="connsiteX313" fmla="*/ 674250 w 3644004"/>
              <a:gd name="connsiteY313" fmla="*/ 1764615 h 2317325"/>
              <a:gd name="connsiteX314" fmla="*/ 726619 w 3644004"/>
              <a:gd name="connsiteY314" fmla="*/ 1746068 h 2317325"/>
              <a:gd name="connsiteX315" fmla="*/ 920166 w 3644004"/>
              <a:gd name="connsiteY315" fmla="*/ 1664023 h 2317325"/>
              <a:gd name="connsiteX316" fmla="*/ 920166 w 3644004"/>
              <a:gd name="connsiteY316" fmla="*/ 1645476 h 2317325"/>
              <a:gd name="connsiteX317" fmla="*/ 893981 w 3644004"/>
              <a:gd name="connsiteY317" fmla="*/ 1652895 h 2317325"/>
              <a:gd name="connsiteX318" fmla="*/ 951587 w 3644004"/>
              <a:gd name="connsiteY318" fmla="*/ 1619292 h 2317325"/>
              <a:gd name="connsiteX319" fmla="*/ 962061 w 3644004"/>
              <a:gd name="connsiteY319" fmla="*/ 1626710 h 2317325"/>
              <a:gd name="connsiteX320" fmla="*/ 1035378 w 3644004"/>
              <a:gd name="connsiteY320" fmla="*/ 1537247 h 2317325"/>
              <a:gd name="connsiteX321" fmla="*/ 684942 w 3644004"/>
              <a:gd name="connsiteY321" fmla="*/ 1641767 h 2317325"/>
              <a:gd name="connsiteX322" fmla="*/ 663994 w 3644004"/>
              <a:gd name="connsiteY322" fmla="*/ 1645476 h 2317325"/>
              <a:gd name="connsiteX323" fmla="*/ 737311 w 3644004"/>
              <a:gd name="connsiteY323" fmla="*/ 1604454 h 2317325"/>
              <a:gd name="connsiteX324" fmla="*/ 747785 w 3644004"/>
              <a:gd name="connsiteY324" fmla="*/ 1593325 h 2317325"/>
              <a:gd name="connsiteX325" fmla="*/ 711127 w 3644004"/>
              <a:gd name="connsiteY325" fmla="*/ 1585906 h 2317325"/>
              <a:gd name="connsiteX326" fmla="*/ 622317 w 3644004"/>
              <a:gd name="connsiteY326" fmla="*/ 1638057 h 2317325"/>
              <a:gd name="connsiteX327" fmla="*/ 617081 w 3644004"/>
              <a:gd name="connsiteY327" fmla="*/ 1597035 h 2317325"/>
              <a:gd name="connsiteX328" fmla="*/ 590896 w 3644004"/>
              <a:gd name="connsiteY328" fmla="*/ 1611873 h 2317325"/>
              <a:gd name="connsiteX329" fmla="*/ 575186 w 3644004"/>
              <a:gd name="connsiteY329" fmla="*/ 1597035 h 2317325"/>
              <a:gd name="connsiteX330" fmla="*/ 564712 w 3644004"/>
              <a:gd name="connsiteY330" fmla="*/ 1619510 h 2317325"/>
              <a:gd name="connsiteX331" fmla="*/ 538527 w 3644004"/>
              <a:gd name="connsiteY331" fmla="*/ 1612091 h 2317325"/>
              <a:gd name="connsiteX332" fmla="*/ 575186 w 3644004"/>
              <a:gd name="connsiteY332" fmla="*/ 1578487 h 2317325"/>
              <a:gd name="connsiteX333" fmla="*/ 549001 w 3644004"/>
              <a:gd name="connsiteY333" fmla="*/ 1574778 h 2317325"/>
              <a:gd name="connsiteX334" fmla="*/ 596133 w 3644004"/>
              <a:gd name="connsiteY334" fmla="*/ 1548594 h 2317325"/>
              <a:gd name="connsiteX335" fmla="*/ 590896 w 3644004"/>
              <a:gd name="connsiteY335" fmla="*/ 1530046 h 2317325"/>
              <a:gd name="connsiteX336" fmla="*/ 700653 w 3644004"/>
              <a:gd name="connsiteY336" fmla="*/ 1459130 h 2317325"/>
              <a:gd name="connsiteX337" fmla="*/ 758259 w 3644004"/>
              <a:gd name="connsiteY337" fmla="*/ 1429236 h 2317325"/>
              <a:gd name="connsiteX338" fmla="*/ 753022 w 3644004"/>
              <a:gd name="connsiteY338" fmla="*/ 1440364 h 2317325"/>
              <a:gd name="connsiteX339" fmla="*/ 773969 w 3644004"/>
              <a:gd name="connsiteY339" fmla="*/ 1436655 h 2317325"/>
              <a:gd name="connsiteX340" fmla="*/ 763495 w 3644004"/>
              <a:gd name="connsiteY340" fmla="*/ 1410470 h 2317325"/>
              <a:gd name="connsiteX341" fmla="*/ 700653 w 3644004"/>
              <a:gd name="connsiteY341" fmla="*/ 1432945 h 2317325"/>
              <a:gd name="connsiteX342" fmla="*/ 684942 w 3644004"/>
              <a:gd name="connsiteY342" fmla="*/ 1421817 h 2317325"/>
              <a:gd name="connsiteX343" fmla="*/ 350217 w 3644004"/>
              <a:gd name="connsiteY343" fmla="*/ 1544884 h 2317325"/>
              <a:gd name="connsiteX344" fmla="*/ 371165 w 3644004"/>
              <a:gd name="connsiteY344" fmla="*/ 1496443 h 2317325"/>
              <a:gd name="connsiteX345" fmla="*/ 324033 w 3644004"/>
              <a:gd name="connsiteY345" fmla="*/ 1496443 h 2317325"/>
              <a:gd name="connsiteX346" fmla="*/ 423316 w 3644004"/>
              <a:gd name="connsiteY346" fmla="*/ 1451711 h 2317325"/>
              <a:gd name="connsiteX347" fmla="*/ 653521 w 3644004"/>
              <a:gd name="connsiteY347" fmla="*/ 1302459 h 2317325"/>
              <a:gd name="connsiteX348" fmla="*/ 658758 w 3644004"/>
              <a:gd name="connsiteY348" fmla="*/ 1265147 h 2317325"/>
              <a:gd name="connsiteX349" fmla="*/ 590678 w 3644004"/>
              <a:gd name="connsiteY349" fmla="*/ 1309878 h 2317325"/>
              <a:gd name="connsiteX350" fmla="*/ 601152 w 3644004"/>
              <a:gd name="connsiteY350" fmla="*/ 1291331 h 2317325"/>
              <a:gd name="connsiteX351" fmla="*/ 324033 w 3644004"/>
              <a:gd name="connsiteY351" fmla="*/ 1369666 h 2317325"/>
              <a:gd name="connsiteX352" fmla="*/ 219513 w 3644004"/>
              <a:gd name="connsiteY352" fmla="*/ 1421817 h 2317325"/>
              <a:gd name="connsiteX353" fmla="*/ 198566 w 3644004"/>
              <a:gd name="connsiteY353" fmla="*/ 1421817 h 2317325"/>
              <a:gd name="connsiteX354" fmla="*/ 67861 w 3644004"/>
              <a:gd name="connsiteY354" fmla="*/ 1492733 h 2317325"/>
              <a:gd name="connsiteX355" fmla="*/ 146415 w 3644004"/>
              <a:gd name="connsiteY355" fmla="*/ 1432945 h 2317325"/>
              <a:gd name="connsiteX356" fmla="*/ 67861 w 3644004"/>
              <a:gd name="connsiteY356" fmla="*/ 1455420 h 2317325"/>
              <a:gd name="connsiteX357" fmla="*/ 235224 w 3644004"/>
              <a:gd name="connsiteY357" fmla="*/ 1362247 h 2317325"/>
              <a:gd name="connsiteX358" fmla="*/ 261408 w 3644004"/>
              <a:gd name="connsiteY358" fmla="*/ 1339772 h 2317325"/>
              <a:gd name="connsiteX359" fmla="*/ 250934 w 3644004"/>
              <a:gd name="connsiteY359" fmla="*/ 1354610 h 2317325"/>
              <a:gd name="connsiteX360" fmla="*/ 434008 w 3644004"/>
              <a:gd name="connsiteY360" fmla="*/ 1272566 h 2317325"/>
              <a:gd name="connsiteX361" fmla="*/ 428771 w 3644004"/>
              <a:gd name="connsiteY361" fmla="*/ 1283694 h 2317325"/>
              <a:gd name="connsiteX362" fmla="*/ 460192 w 3644004"/>
              <a:gd name="connsiteY362" fmla="*/ 1279984 h 2317325"/>
              <a:gd name="connsiteX363" fmla="*/ 460192 w 3644004"/>
              <a:gd name="connsiteY363" fmla="*/ 1246381 h 2317325"/>
              <a:gd name="connsiteX364" fmla="*/ 397349 w 3644004"/>
              <a:gd name="connsiteY364" fmla="*/ 1264928 h 2317325"/>
              <a:gd name="connsiteX365" fmla="*/ 397349 w 3644004"/>
              <a:gd name="connsiteY365" fmla="*/ 1287403 h 2317325"/>
              <a:gd name="connsiteX366" fmla="*/ 371165 w 3644004"/>
              <a:gd name="connsiteY366" fmla="*/ 1276275 h 2317325"/>
              <a:gd name="connsiteX367" fmla="*/ 282356 w 3644004"/>
              <a:gd name="connsiteY367" fmla="*/ 1317297 h 2317325"/>
              <a:gd name="connsiteX368" fmla="*/ 423534 w 3644004"/>
              <a:gd name="connsiteY368" fmla="*/ 1246381 h 2317325"/>
              <a:gd name="connsiteX369" fmla="*/ 486376 w 3644004"/>
              <a:gd name="connsiteY369" fmla="*/ 1190521 h 2317325"/>
              <a:gd name="connsiteX370" fmla="*/ 460192 w 3644004"/>
              <a:gd name="connsiteY370" fmla="*/ 1190521 h 2317325"/>
              <a:gd name="connsiteX371" fmla="*/ 0 w 3644004"/>
              <a:gd name="connsiteY371" fmla="*/ 1339772 h 2317325"/>
              <a:gd name="connsiteX372" fmla="*/ 313777 w 3644004"/>
              <a:gd name="connsiteY372" fmla="*/ 1197940 h 2317325"/>
              <a:gd name="connsiteX373" fmla="*/ 549219 w 3644004"/>
              <a:gd name="connsiteY373" fmla="*/ 1119605 h 2317325"/>
              <a:gd name="connsiteX374" fmla="*/ 564930 w 3644004"/>
              <a:gd name="connsiteY374" fmla="*/ 1123314 h 2317325"/>
              <a:gd name="connsiteX375" fmla="*/ 585877 w 3644004"/>
              <a:gd name="connsiteY375" fmla="*/ 1082292 h 2317325"/>
              <a:gd name="connsiteX376" fmla="*/ 633010 w 3644004"/>
              <a:gd name="connsiteY376" fmla="*/ 1071163 h 2317325"/>
              <a:gd name="connsiteX377" fmla="*/ 617299 w 3644004"/>
              <a:gd name="connsiteY377" fmla="*/ 1071163 h 2317325"/>
              <a:gd name="connsiteX378" fmla="*/ 633010 w 3644004"/>
              <a:gd name="connsiteY378" fmla="*/ 1052616 h 2317325"/>
              <a:gd name="connsiteX379" fmla="*/ 596351 w 3644004"/>
              <a:gd name="connsiteY379" fmla="*/ 1056325 h 2317325"/>
              <a:gd name="connsiteX380" fmla="*/ 591114 w 3644004"/>
              <a:gd name="connsiteY380" fmla="*/ 1041488 h 2317325"/>
              <a:gd name="connsiteX381" fmla="*/ 486595 w 3644004"/>
              <a:gd name="connsiteY381" fmla="*/ 1063963 h 2317325"/>
              <a:gd name="connsiteX382" fmla="*/ 544201 w 3644004"/>
              <a:gd name="connsiteY382" fmla="*/ 1045415 h 2317325"/>
              <a:gd name="connsiteX383" fmla="*/ 554674 w 3644004"/>
              <a:gd name="connsiteY383" fmla="*/ 1015521 h 2317325"/>
              <a:gd name="connsiteX384" fmla="*/ 538964 w 3644004"/>
              <a:gd name="connsiteY384" fmla="*/ 1015521 h 2317325"/>
              <a:gd name="connsiteX385" fmla="*/ 559911 w 3644004"/>
              <a:gd name="connsiteY385" fmla="*/ 996974 h 2317325"/>
              <a:gd name="connsiteX386" fmla="*/ 607043 w 3644004"/>
              <a:gd name="connsiteY386" fmla="*/ 996974 h 2317325"/>
              <a:gd name="connsiteX387" fmla="*/ 559911 w 3644004"/>
              <a:gd name="connsiteY387" fmla="*/ 974499 h 2317325"/>
              <a:gd name="connsiteX388" fmla="*/ 497068 w 3644004"/>
              <a:gd name="connsiteY388" fmla="*/ 985627 h 2317325"/>
              <a:gd name="connsiteX389" fmla="*/ 538964 w 3644004"/>
              <a:gd name="connsiteY389" fmla="*/ 952024 h 2317325"/>
              <a:gd name="connsiteX390" fmla="*/ 601806 w 3644004"/>
              <a:gd name="connsiteY390" fmla="*/ 925839 h 2317325"/>
              <a:gd name="connsiteX391" fmla="*/ 648938 w 3644004"/>
              <a:gd name="connsiteY391" fmla="*/ 903364 h 2317325"/>
              <a:gd name="connsiteX392" fmla="*/ 675123 w 3644004"/>
              <a:gd name="connsiteY392" fmla="*/ 892236 h 2317325"/>
              <a:gd name="connsiteX393" fmla="*/ 643702 w 3644004"/>
              <a:gd name="connsiteY393" fmla="*/ 903364 h 2317325"/>
              <a:gd name="connsiteX394" fmla="*/ 690834 w 3644004"/>
              <a:gd name="connsiteY394" fmla="*/ 869761 h 2317325"/>
              <a:gd name="connsiteX395" fmla="*/ 617517 w 3644004"/>
              <a:gd name="connsiteY395" fmla="*/ 877180 h 2317325"/>
              <a:gd name="connsiteX396" fmla="*/ 633228 w 3644004"/>
              <a:gd name="connsiteY396" fmla="*/ 907074 h 2317325"/>
              <a:gd name="connsiteX397" fmla="*/ 617517 w 3644004"/>
              <a:gd name="connsiteY397" fmla="*/ 903364 h 2317325"/>
              <a:gd name="connsiteX398" fmla="*/ 586096 w 3644004"/>
              <a:gd name="connsiteY398" fmla="*/ 910783 h 2317325"/>
              <a:gd name="connsiteX399" fmla="*/ 575622 w 3644004"/>
              <a:gd name="connsiteY399" fmla="*/ 903364 h 2317325"/>
              <a:gd name="connsiteX400" fmla="*/ 512779 w 3644004"/>
              <a:gd name="connsiteY400" fmla="*/ 933258 h 2317325"/>
              <a:gd name="connsiteX401" fmla="*/ 361127 w 3644004"/>
              <a:gd name="connsiteY401" fmla="*/ 970571 h 2317325"/>
              <a:gd name="connsiteX402" fmla="*/ 392549 w 3644004"/>
              <a:gd name="connsiteY402" fmla="*/ 944387 h 2317325"/>
              <a:gd name="connsiteX403" fmla="*/ 298503 w 3644004"/>
              <a:gd name="connsiteY403" fmla="*/ 966862 h 2317325"/>
              <a:gd name="connsiteX404" fmla="*/ 261845 w 3644004"/>
              <a:gd name="connsiteY404" fmla="*/ 966862 h 2317325"/>
              <a:gd name="connsiteX405" fmla="*/ 350654 w 3644004"/>
              <a:gd name="connsiteY405" fmla="*/ 925839 h 2317325"/>
              <a:gd name="connsiteX406" fmla="*/ 334943 w 3644004"/>
              <a:gd name="connsiteY406" fmla="*/ 918420 h 2317325"/>
              <a:gd name="connsiteX407" fmla="*/ 523253 w 3644004"/>
              <a:gd name="connsiteY407" fmla="*/ 862560 h 2317325"/>
              <a:gd name="connsiteX408" fmla="*/ 606825 w 3644004"/>
              <a:gd name="connsiteY408" fmla="*/ 814119 h 2317325"/>
              <a:gd name="connsiteX409" fmla="*/ 617299 w 3644004"/>
              <a:gd name="connsiteY409" fmla="*/ 799281 h 2317325"/>
              <a:gd name="connsiteX410" fmla="*/ 606825 w 3644004"/>
              <a:gd name="connsiteY410" fmla="*/ 829175 h 2317325"/>
              <a:gd name="connsiteX411" fmla="*/ 549219 w 3644004"/>
              <a:gd name="connsiteY411" fmla="*/ 844013 h 2317325"/>
              <a:gd name="connsiteX412" fmla="*/ 549219 w 3644004"/>
              <a:gd name="connsiteY412" fmla="*/ 858851 h 2317325"/>
              <a:gd name="connsiteX413" fmla="*/ 596351 w 3644004"/>
              <a:gd name="connsiteY413" fmla="*/ 836376 h 2317325"/>
              <a:gd name="connsiteX414" fmla="*/ 653957 w 3644004"/>
              <a:gd name="connsiteY414" fmla="*/ 825247 h 2317325"/>
              <a:gd name="connsiteX415" fmla="*/ 1030577 w 3644004"/>
              <a:gd name="connsiteY415" fmla="*/ 724437 h 2317325"/>
              <a:gd name="connsiteX416" fmla="*/ 1051525 w 3644004"/>
              <a:gd name="connsiteY416" fmla="*/ 713309 h 2317325"/>
              <a:gd name="connsiteX417" fmla="*/ 1088183 w 3644004"/>
              <a:gd name="connsiteY417" fmla="*/ 687124 h 2317325"/>
              <a:gd name="connsiteX418" fmla="*/ 1124841 w 3644004"/>
              <a:gd name="connsiteY418" fmla="*/ 657230 h 2317325"/>
              <a:gd name="connsiteX419" fmla="*/ 1135315 w 3644004"/>
              <a:gd name="connsiteY419" fmla="*/ 646102 h 2317325"/>
              <a:gd name="connsiteX420" fmla="*/ 1161499 w 3644004"/>
              <a:gd name="connsiteY420" fmla="*/ 646102 h 2317325"/>
              <a:gd name="connsiteX421" fmla="*/ 1177210 w 3644004"/>
              <a:gd name="connsiteY421" fmla="*/ 619917 h 2317325"/>
              <a:gd name="connsiteX422" fmla="*/ 1177210 w 3644004"/>
              <a:gd name="connsiteY422" fmla="*/ 631046 h 2317325"/>
              <a:gd name="connsiteX423" fmla="*/ 1198158 w 3644004"/>
              <a:gd name="connsiteY423" fmla="*/ 631046 h 2317325"/>
              <a:gd name="connsiteX424" fmla="*/ 1219105 w 3644004"/>
              <a:gd name="connsiteY424" fmla="*/ 601152 h 2317325"/>
              <a:gd name="connsiteX425" fmla="*/ 1151026 w 3644004"/>
              <a:gd name="connsiteY425" fmla="*/ 634755 h 2317325"/>
              <a:gd name="connsiteX426" fmla="*/ 1124841 w 3644004"/>
              <a:gd name="connsiteY426" fmla="*/ 631046 h 2317325"/>
              <a:gd name="connsiteX427" fmla="*/ 1250308 w 3644004"/>
              <a:gd name="connsiteY427" fmla="*/ 567548 h 2317325"/>
              <a:gd name="connsiteX428" fmla="*/ 1333880 w 3644004"/>
              <a:gd name="connsiteY428" fmla="*/ 545074 h 2317325"/>
              <a:gd name="connsiteX429" fmla="*/ 1156044 w 3644004"/>
              <a:gd name="connsiteY429" fmla="*/ 600934 h 2317325"/>
              <a:gd name="connsiteX430" fmla="*/ 727274 w 3644004"/>
              <a:gd name="connsiteY430" fmla="*/ 739057 h 2317325"/>
              <a:gd name="connsiteX431" fmla="*/ 711563 w 3644004"/>
              <a:gd name="connsiteY431" fmla="*/ 765241 h 2317325"/>
              <a:gd name="connsiteX432" fmla="*/ 643483 w 3644004"/>
              <a:gd name="connsiteY432" fmla="*/ 787716 h 2317325"/>
              <a:gd name="connsiteX433" fmla="*/ 685378 w 3644004"/>
              <a:gd name="connsiteY433" fmla="*/ 739275 h 2317325"/>
              <a:gd name="connsiteX434" fmla="*/ 549437 w 3644004"/>
              <a:gd name="connsiteY434" fmla="*/ 769169 h 2317325"/>
              <a:gd name="connsiteX435" fmla="*/ 586096 w 3644004"/>
              <a:gd name="connsiteY435" fmla="*/ 728147 h 2317325"/>
              <a:gd name="connsiteX436" fmla="*/ 638465 w 3644004"/>
              <a:gd name="connsiteY436" fmla="*/ 701962 h 2317325"/>
              <a:gd name="connsiteX437" fmla="*/ 648938 w 3644004"/>
              <a:gd name="connsiteY437" fmla="*/ 716800 h 2317325"/>
              <a:gd name="connsiteX438" fmla="*/ 680360 w 3644004"/>
              <a:gd name="connsiteY438" fmla="*/ 701962 h 2317325"/>
              <a:gd name="connsiteX439" fmla="*/ 706544 w 3644004"/>
              <a:gd name="connsiteY439" fmla="*/ 701962 h 2317325"/>
              <a:gd name="connsiteX440" fmla="*/ 863433 w 3644004"/>
              <a:gd name="connsiteY440" fmla="*/ 627336 h 2317325"/>
              <a:gd name="connsiteX441" fmla="*/ 915802 w 3644004"/>
              <a:gd name="connsiteY441" fmla="*/ 612499 h 2317325"/>
              <a:gd name="connsiteX442" fmla="*/ 905328 w 3644004"/>
              <a:gd name="connsiteY442" fmla="*/ 601370 h 2317325"/>
              <a:gd name="connsiteX443" fmla="*/ 926276 w 3644004"/>
              <a:gd name="connsiteY443" fmla="*/ 593951 h 2317325"/>
              <a:gd name="connsiteX444" fmla="*/ 926276 w 3644004"/>
              <a:gd name="connsiteY444" fmla="*/ 608789 h 2317325"/>
              <a:gd name="connsiteX445" fmla="*/ 968171 w 3644004"/>
              <a:gd name="connsiteY445" fmla="*/ 590242 h 2317325"/>
              <a:gd name="connsiteX446" fmla="*/ 957697 w 3644004"/>
              <a:gd name="connsiteY446" fmla="*/ 575404 h 2317325"/>
              <a:gd name="connsiteX447" fmla="*/ 1041269 w 3644004"/>
              <a:gd name="connsiteY447" fmla="*/ 538091 h 2317325"/>
              <a:gd name="connsiteX448" fmla="*/ 1025558 w 3644004"/>
              <a:gd name="connsiteY448" fmla="*/ 552929 h 2317325"/>
              <a:gd name="connsiteX449" fmla="*/ 1051743 w 3644004"/>
              <a:gd name="connsiteY449" fmla="*/ 556638 h 2317325"/>
              <a:gd name="connsiteX450" fmla="*/ 1077927 w 3644004"/>
              <a:gd name="connsiteY450" fmla="*/ 530454 h 2317325"/>
              <a:gd name="connsiteX451" fmla="*/ 1287185 w 3644004"/>
              <a:gd name="connsiteY451" fmla="*/ 444700 h 2317325"/>
              <a:gd name="connsiteX452" fmla="*/ 1271474 w 3644004"/>
              <a:gd name="connsiteY452" fmla="*/ 426152 h 2317325"/>
              <a:gd name="connsiteX453" fmla="*/ 1187902 w 3644004"/>
              <a:gd name="connsiteY453" fmla="*/ 470884 h 2317325"/>
              <a:gd name="connsiteX454" fmla="*/ 1140770 w 3644004"/>
              <a:gd name="connsiteY454" fmla="*/ 470884 h 2317325"/>
              <a:gd name="connsiteX455" fmla="*/ 1156481 w 3644004"/>
              <a:gd name="connsiteY455" fmla="*/ 456046 h 2317325"/>
              <a:gd name="connsiteX456" fmla="*/ 1172191 w 3644004"/>
              <a:gd name="connsiteY456" fmla="*/ 456046 h 2317325"/>
              <a:gd name="connsiteX457" fmla="*/ 1318606 w 3644004"/>
              <a:gd name="connsiteY457" fmla="*/ 385130 h 2317325"/>
              <a:gd name="connsiteX458" fmla="*/ 1454547 w 3644004"/>
              <a:gd name="connsiteY458" fmla="*/ 332979 h 2317325"/>
              <a:gd name="connsiteX459" fmla="*/ 1679515 w 3644004"/>
              <a:gd name="connsiteY459" fmla="*/ 262063 h 2317325"/>
              <a:gd name="connsiteX460" fmla="*/ 1695226 w 3644004"/>
              <a:gd name="connsiteY460" fmla="*/ 250935 h 2317325"/>
              <a:gd name="connsiteX461" fmla="*/ 1993293 w 3644004"/>
              <a:gd name="connsiteY461" fmla="*/ 135286 h 2317325"/>
              <a:gd name="connsiteX462" fmla="*/ 1988056 w 3644004"/>
              <a:gd name="connsiteY462" fmla="*/ 153834 h 2317325"/>
              <a:gd name="connsiteX463" fmla="*/ 1914739 w 3644004"/>
              <a:gd name="connsiteY463" fmla="*/ 180018 h 2317325"/>
              <a:gd name="connsiteX464" fmla="*/ 1810220 w 3644004"/>
              <a:gd name="connsiteY464" fmla="*/ 239806 h 2317325"/>
              <a:gd name="connsiteX465" fmla="*/ 1810220 w 3644004"/>
              <a:gd name="connsiteY465" fmla="*/ 247225 h 2317325"/>
              <a:gd name="connsiteX466" fmla="*/ 1831167 w 3644004"/>
              <a:gd name="connsiteY466" fmla="*/ 250935 h 2317325"/>
              <a:gd name="connsiteX467" fmla="*/ 1883536 w 3644004"/>
              <a:gd name="connsiteY467" fmla="*/ 221041 h 2317325"/>
              <a:gd name="connsiteX468" fmla="*/ 1873062 w 3644004"/>
              <a:gd name="connsiteY468" fmla="*/ 239588 h 2317325"/>
              <a:gd name="connsiteX469" fmla="*/ 2009003 w 3644004"/>
              <a:gd name="connsiteY469" fmla="*/ 202275 h 2317325"/>
              <a:gd name="connsiteX470" fmla="*/ 2029951 w 3644004"/>
              <a:gd name="connsiteY470" fmla="*/ 217113 h 2317325"/>
              <a:gd name="connsiteX471" fmla="*/ 2003766 w 3644004"/>
              <a:gd name="connsiteY471" fmla="*/ 224532 h 2317325"/>
              <a:gd name="connsiteX472" fmla="*/ 2040425 w 3644004"/>
              <a:gd name="connsiteY472" fmla="*/ 228241 h 2317325"/>
              <a:gd name="connsiteX473" fmla="*/ 2056135 w 3644004"/>
              <a:gd name="connsiteY473" fmla="*/ 209694 h 2317325"/>
              <a:gd name="connsiteX474" fmla="*/ 2103267 w 3644004"/>
              <a:gd name="connsiteY474" fmla="*/ 217113 h 2317325"/>
              <a:gd name="connsiteX475" fmla="*/ 2114832 w 3644004"/>
              <a:gd name="connsiteY475" fmla="*/ 198129 h 2317325"/>
              <a:gd name="connsiteX476" fmla="*/ 2114832 w 3644004"/>
              <a:gd name="connsiteY476" fmla="*/ 198129 h 2317325"/>
              <a:gd name="connsiteX477" fmla="*/ 2658596 w 3644004"/>
              <a:gd name="connsiteY477" fmla="*/ 869543 h 2317325"/>
              <a:gd name="connsiteX478" fmla="*/ 2642886 w 3644004"/>
              <a:gd name="connsiteY478" fmla="*/ 869543 h 2317325"/>
              <a:gd name="connsiteX479" fmla="*/ 2642886 w 3644004"/>
              <a:gd name="connsiteY479" fmla="*/ 876962 h 2317325"/>
              <a:gd name="connsiteX480" fmla="*/ 2658596 w 3644004"/>
              <a:gd name="connsiteY480" fmla="*/ 869543 h 2317325"/>
              <a:gd name="connsiteX481" fmla="*/ 2658596 w 3644004"/>
              <a:gd name="connsiteY481" fmla="*/ 869543 h 2317325"/>
              <a:gd name="connsiteX482" fmla="*/ 2595972 w 3644004"/>
              <a:gd name="connsiteY482" fmla="*/ 903146 h 2317325"/>
              <a:gd name="connsiteX483" fmla="*/ 2601209 w 3644004"/>
              <a:gd name="connsiteY483" fmla="*/ 892018 h 2317325"/>
              <a:gd name="connsiteX484" fmla="*/ 2585498 w 3644004"/>
              <a:gd name="connsiteY484" fmla="*/ 892018 h 2317325"/>
              <a:gd name="connsiteX485" fmla="*/ 2585498 w 3644004"/>
              <a:gd name="connsiteY485" fmla="*/ 903146 h 2317325"/>
              <a:gd name="connsiteX486" fmla="*/ 2595972 w 3644004"/>
              <a:gd name="connsiteY486" fmla="*/ 903146 h 2317325"/>
              <a:gd name="connsiteX487" fmla="*/ 2595972 w 3644004"/>
              <a:gd name="connsiteY487" fmla="*/ 903146 h 2317325"/>
              <a:gd name="connsiteX488" fmla="*/ 592860 w 3644004"/>
              <a:gd name="connsiteY488" fmla="*/ 1100839 h 2317325"/>
              <a:gd name="connsiteX489" fmla="*/ 613808 w 3644004"/>
              <a:gd name="connsiteY489" fmla="*/ 1086001 h 2317325"/>
              <a:gd name="connsiteX490" fmla="*/ 592860 w 3644004"/>
              <a:gd name="connsiteY490" fmla="*/ 1100839 h 2317325"/>
              <a:gd name="connsiteX491" fmla="*/ 592860 w 3644004"/>
              <a:gd name="connsiteY491" fmla="*/ 1100839 h 2317325"/>
              <a:gd name="connsiteX492" fmla="*/ 561439 w 3644004"/>
              <a:gd name="connsiteY492" fmla="*/ 962934 h 2317325"/>
              <a:gd name="connsiteX493" fmla="*/ 598097 w 3644004"/>
              <a:gd name="connsiteY493" fmla="*/ 955515 h 2317325"/>
              <a:gd name="connsiteX494" fmla="*/ 603334 w 3644004"/>
              <a:gd name="connsiteY494" fmla="*/ 944387 h 2317325"/>
              <a:gd name="connsiteX495" fmla="*/ 561439 w 3644004"/>
              <a:gd name="connsiteY495" fmla="*/ 962934 h 2317325"/>
              <a:gd name="connsiteX496" fmla="*/ 561439 w 3644004"/>
              <a:gd name="connsiteY496" fmla="*/ 962934 h 2317325"/>
              <a:gd name="connsiteX497" fmla="*/ 2083411 w 3644004"/>
              <a:gd name="connsiteY497" fmla="*/ 310068 h 2317325"/>
              <a:gd name="connsiteX498" fmla="*/ 2093885 w 3644004"/>
              <a:gd name="connsiteY498" fmla="*/ 321196 h 2317325"/>
              <a:gd name="connsiteX499" fmla="*/ 2135780 w 3644004"/>
              <a:gd name="connsiteY499" fmla="*/ 295012 h 2317325"/>
              <a:gd name="connsiteX500" fmla="*/ 2083411 w 3644004"/>
              <a:gd name="connsiteY500" fmla="*/ 310068 h 2317325"/>
              <a:gd name="connsiteX501" fmla="*/ 2083411 w 3644004"/>
              <a:gd name="connsiteY501" fmla="*/ 310068 h 2317325"/>
              <a:gd name="connsiteX502" fmla="*/ 2297905 w 3644004"/>
              <a:gd name="connsiteY502" fmla="*/ 321196 h 2317325"/>
              <a:gd name="connsiteX503" fmla="*/ 2313616 w 3644004"/>
              <a:gd name="connsiteY503" fmla="*/ 324906 h 2317325"/>
              <a:gd name="connsiteX504" fmla="*/ 2334564 w 3644004"/>
              <a:gd name="connsiteY504" fmla="*/ 306358 h 2317325"/>
              <a:gd name="connsiteX505" fmla="*/ 2297905 w 3644004"/>
              <a:gd name="connsiteY505" fmla="*/ 321196 h 2317325"/>
              <a:gd name="connsiteX506" fmla="*/ 2297905 w 3644004"/>
              <a:gd name="connsiteY506" fmla="*/ 321196 h 2317325"/>
              <a:gd name="connsiteX507" fmla="*/ 2454794 w 3644004"/>
              <a:gd name="connsiteY507" fmla="*/ 343671 h 2317325"/>
              <a:gd name="connsiteX508" fmla="*/ 2590735 w 3644004"/>
              <a:gd name="connsiteY508" fmla="*/ 328833 h 2317325"/>
              <a:gd name="connsiteX509" fmla="*/ 2595972 w 3644004"/>
              <a:gd name="connsiteY509" fmla="*/ 306358 h 2317325"/>
              <a:gd name="connsiteX510" fmla="*/ 2454794 w 3644004"/>
              <a:gd name="connsiteY510" fmla="*/ 343671 h 2317325"/>
              <a:gd name="connsiteX511" fmla="*/ 2454794 w 3644004"/>
              <a:gd name="connsiteY511" fmla="*/ 343671 h 2317325"/>
              <a:gd name="connsiteX512" fmla="*/ 1827239 w 3644004"/>
              <a:gd name="connsiteY512" fmla="*/ 388403 h 2317325"/>
              <a:gd name="connsiteX513" fmla="*/ 1822002 w 3644004"/>
              <a:gd name="connsiteY513" fmla="*/ 410878 h 2317325"/>
              <a:gd name="connsiteX514" fmla="*/ 1858661 w 3644004"/>
              <a:gd name="connsiteY514" fmla="*/ 392331 h 2317325"/>
              <a:gd name="connsiteX515" fmla="*/ 1827239 w 3644004"/>
              <a:gd name="connsiteY515" fmla="*/ 388403 h 2317325"/>
              <a:gd name="connsiteX516" fmla="*/ 1827239 w 3644004"/>
              <a:gd name="connsiteY516" fmla="*/ 388403 h 2317325"/>
              <a:gd name="connsiteX517" fmla="*/ 1957944 w 3644004"/>
              <a:gd name="connsiteY517" fmla="*/ 358509 h 2317325"/>
              <a:gd name="connsiteX518" fmla="*/ 1968417 w 3644004"/>
              <a:gd name="connsiteY518" fmla="*/ 365928 h 2317325"/>
              <a:gd name="connsiteX519" fmla="*/ 1989365 w 3644004"/>
              <a:gd name="connsiteY519" fmla="*/ 347381 h 2317325"/>
              <a:gd name="connsiteX520" fmla="*/ 2062681 w 3644004"/>
              <a:gd name="connsiteY520" fmla="*/ 321196 h 2317325"/>
              <a:gd name="connsiteX521" fmla="*/ 1863898 w 3644004"/>
              <a:gd name="connsiteY521" fmla="*/ 377056 h 2317325"/>
              <a:gd name="connsiteX522" fmla="*/ 1858661 w 3644004"/>
              <a:gd name="connsiteY522" fmla="*/ 391894 h 2317325"/>
              <a:gd name="connsiteX523" fmla="*/ 1957944 w 3644004"/>
              <a:gd name="connsiteY523" fmla="*/ 358509 h 2317325"/>
              <a:gd name="connsiteX524" fmla="*/ 1957944 w 3644004"/>
              <a:gd name="connsiteY524" fmla="*/ 358509 h 2317325"/>
              <a:gd name="connsiteX525" fmla="*/ 2276958 w 3644004"/>
              <a:gd name="connsiteY525" fmla="*/ 392113 h 2317325"/>
              <a:gd name="connsiteX526" fmla="*/ 2329327 w 3644004"/>
              <a:gd name="connsiteY526" fmla="*/ 377275 h 2317325"/>
              <a:gd name="connsiteX527" fmla="*/ 2324090 w 3644004"/>
              <a:gd name="connsiteY527" fmla="*/ 373565 h 2317325"/>
              <a:gd name="connsiteX528" fmla="*/ 2313616 w 3644004"/>
              <a:gd name="connsiteY528" fmla="*/ 373565 h 2317325"/>
              <a:gd name="connsiteX529" fmla="*/ 2276958 w 3644004"/>
              <a:gd name="connsiteY529" fmla="*/ 392113 h 2317325"/>
              <a:gd name="connsiteX530" fmla="*/ 2276958 w 3644004"/>
              <a:gd name="connsiteY530" fmla="*/ 392113 h 2317325"/>
              <a:gd name="connsiteX531" fmla="*/ 1351337 w 3644004"/>
              <a:gd name="connsiteY531" fmla="*/ 410878 h 2317325"/>
              <a:gd name="connsiteX532" fmla="*/ 1377521 w 3644004"/>
              <a:gd name="connsiteY532" fmla="*/ 399750 h 2317325"/>
              <a:gd name="connsiteX533" fmla="*/ 1351337 w 3644004"/>
              <a:gd name="connsiteY533" fmla="*/ 410878 h 2317325"/>
              <a:gd name="connsiteX534" fmla="*/ 1351337 w 3644004"/>
              <a:gd name="connsiteY534" fmla="*/ 410878 h 2317325"/>
              <a:gd name="connsiteX535" fmla="*/ 1675588 w 3644004"/>
              <a:gd name="connsiteY535" fmla="*/ 448191 h 2317325"/>
              <a:gd name="connsiteX536" fmla="*/ 1795818 w 3644004"/>
              <a:gd name="connsiteY536" fmla="*/ 410878 h 2317325"/>
              <a:gd name="connsiteX537" fmla="*/ 1675588 w 3644004"/>
              <a:gd name="connsiteY537" fmla="*/ 448191 h 2317325"/>
              <a:gd name="connsiteX538" fmla="*/ 1675588 w 3644004"/>
              <a:gd name="connsiteY538" fmla="*/ 448191 h 2317325"/>
              <a:gd name="connsiteX539" fmla="*/ 2114832 w 3644004"/>
              <a:gd name="connsiteY539" fmla="*/ 444263 h 2317325"/>
              <a:gd name="connsiteX540" fmla="*/ 2161964 w 3644004"/>
              <a:gd name="connsiteY540" fmla="*/ 425716 h 2317325"/>
              <a:gd name="connsiteX541" fmla="*/ 2114832 w 3644004"/>
              <a:gd name="connsiteY541" fmla="*/ 444263 h 2317325"/>
              <a:gd name="connsiteX542" fmla="*/ 2114832 w 3644004"/>
              <a:gd name="connsiteY542" fmla="*/ 444263 h 2317325"/>
              <a:gd name="connsiteX543" fmla="*/ 1581324 w 3644004"/>
              <a:gd name="connsiteY543" fmla="*/ 470448 h 2317325"/>
              <a:gd name="connsiteX544" fmla="*/ 1659877 w 3644004"/>
              <a:gd name="connsiteY544" fmla="*/ 451900 h 2317325"/>
              <a:gd name="connsiteX545" fmla="*/ 1581324 w 3644004"/>
              <a:gd name="connsiteY545" fmla="*/ 470448 h 2317325"/>
              <a:gd name="connsiteX546" fmla="*/ 1581324 w 3644004"/>
              <a:gd name="connsiteY546" fmla="*/ 470448 h 2317325"/>
              <a:gd name="connsiteX547" fmla="*/ 1989365 w 3644004"/>
              <a:gd name="connsiteY547" fmla="*/ 477867 h 2317325"/>
              <a:gd name="connsiteX548" fmla="*/ 2078174 w 3644004"/>
              <a:gd name="connsiteY548" fmla="*/ 455392 h 2317325"/>
              <a:gd name="connsiteX549" fmla="*/ 1989365 w 3644004"/>
              <a:gd name="connsiteY549" fmla="*/ 477867 h 2317325"/>
              <a:gd name="connsiteX550" fmla="*/ 1989365 w 3644004"/>
              <a:gd name="connsiteY550" fmla="*/ 477867 h 2317325"/>
              <a:gd name="connsiteX551" fmla="*/ 1544665 w 3644004"/>
              <a:gd name="connsiteY551" fmla="*/ 481576 h 2317325"/>
              <a:gd name="connsiteX552" fmla="*/ 1570850 w 3644004"/>
              <a:gd name="connsiteY552" fmla="*/ 477867 h 2317325"/>
              <a:gd name="connsiteX553" fmla="*/ 1565613 w 3644004"/>
              <a:gd name="connsiteY553" fmla="*/ 466738 h 2317325"/>
              <a:gd name="connsiteX554" fmla="*/ 1544665 w 3644004"/>
              <a:gd name="connsiteY554" fmla="*/ 481576 h 2317325"/>
              <a:gd name="connsiteX555" fmla="*/ 1544665 w 3644004"/>
              <a:gd name="connsiteY555" fmla="*/ 481576 h 2317325"/>
              <a:gd name="connsiteX556" fmla="*/ 2637649 w 3644004"/>
              <a:gd name="connsiteY556" fmla="*/ 489213 h 2317325"/>
              <a:gd name="connsiteX557" fmla="*/ 2700491 w 3644004"/>
              <a:gd name="connsiteY557" fmla="*/ 466738 h 2317325"/>
              <a:gd name="connsiteX558" fmla="*/ 2637649 w 3644004"/>
              <a:gd name="connsiteY558" fmla="*/ 489213 h 2317325"/>
              <a:gd name="connsiteX559" fmla="*/ 2637649 w 3644004"/>
              <a:gd name="connsiteY559" fmla="*/ 489213 h 2317325"/>
              <a:gd name="connsiteX560" fmla="*/ 1440146 w 3644004"/>
              <a:gd name="connsiteY560" fmla="*/ 518889 h 2317325"/>
              <a:gd name="connsiteX561" fmla="*/ 1539428 w 3644004"/>
              <a:gd name="connsiteY561" fmla="*/ 481576 h 2317325"/>
              <a:gd name="connsiteX562" fmla="*/ 1440146 w 3644004"/>
              <a:gd name="connsiteY562" fmla="*/ 518889 h 2317325"/>
              <a:gd name="connsiteX563" fmla="*/ 1440146 w 3644004"/>
              <a:gd name="connsiteY563" fmla="*/ 518889 h 2317325"/>
              <a:gd name="connsiteX564" fmla="*/ 1717265 w 3644004"/>
              <a:gd name="connsiteY564" fmla="*/ 559911 h 2317325"/>
              <a:gd name="connsiteX565" fmla="*/ 1973436 w 3644004"/>
              <a:gd name="connsiteY565" fmla="*/ 485286 h 2317325"/>
              <a:gd name="connsiteX566" fmla="*/ 1717265 w 3644004"/>
              <a:gd name="connsiteY566" fmla="*/ 559911 h 2317325"/>
              <a:gd name="connsiteX567" fmla="*/ 1717265 w 3644004"/>
              <a:gd name="connsiteY567" fmla="*/ 559911 h 2317325"/>
              <a:gd name="connsiteX568" fmla="*/ 1361592 w 3644004"/>
              <a:gd name="connsiteY568" fmla="*/ 545074 h 2317325"/>
              <a:gd name="connsiteX569" fmla="*/ 1429672 w 3644004"/>
              <a:gd name="connsiteY569" fmla="*/ 518889 h 2317325"/>
              <a:gd name="connsiteX570" fmla="*/ 1361592 w 3644004"/>
              <a:gd name="connsiteY570" fmla="*/ 545074 h 2317325"/>
              <a:gd name="connsiteX571" fmla="*/ 1361592 w 3644004"/>
              <a:gd name="connsiteY571" fmla="*/ 545074 h 2317325"/>
              <a:gd name="connsiteX572" fmla="*/ 1633693 w 3644004"/>
              <a:gd name="connsiteY572" fmla="*/ 593515 h 2317325"/>
              <a:gd name="connsiteX573" fmla="*/ 1717265 w 3644004"/>
              <a:gd name="connsiteY573" fmla="*/ 563621 h 2317325"/>
              <a:gd name="connsiteX574" fmla="*/ 1633693 w 3644004"/>
              <a:gd name="connsiteY574" fmla="*/ 593515 h 2317325"/>
              <a:gd name="connsiteX575" fmla="*/ 1633693 w 3644004"/>
              <a:gd name="connsiteY575" fmla="*/ 593515 h 2317325"/>
              <a:gd name="connsiteX576" fmla="*/ 979954 w 3644004"/>
              <a:gd name="connsiteY576" fmla="*/ 582386 h 2317325"/>
              <a:gd name="connsiteX577" fmla="*/ 1006138 w 3644004"/>
              <a:gd name="connsiteY577" fmla="*/ 567548 h 2317325"/>
              <a:gd name="connsiteX578" fmla="*/ 979954 w 3644004"/>
              <a:gd name="connsiteY578" fmla="*/ 582386 h 2317325"/>
              <a:gd name="connsiteX579" fmla="*/ 979954 w 3644004"/>
              <a:gd name="connsiteY579" fmla="*/ 582386 h 2317325"/>
              <a:gd name="connsiteX580" fmla="*/ 1555139 w 3644004"/>
              <a:gd name="connsiteY580" fmla="*/ 623409 h 2317325"/>
              <a:gd name="connsiteX581" fmla="*/ 1628456 w 3644004"/>
              <a:gd name="connsiteY581" fmla="*/ 589805 h 2317325"/>
              <a:gd name="connsiteX582" fmla="*/ 1555139 w 3644004"/>
              <a:gd name="connsiteY582" fmla="*/ 623409 h 2317325"/>
              <a:gd name="connsiteX583" fmla="*/ 1555139 w 3644004"/>
              <a:gd name="connsiteY583" fmla="*/ 623409 h 2317325"/>
              <a:gd name="connsiteX584" fmla="*/ 2611682 w 3644004"/>
              <a:gd name="connsiteY584" fmla="*/ 597224 h 2317325"/>
              <a:gd name="connsiteX585" fmla="*/ 2611682 w 3644004"/>
              <a:gd name="connsiteY585" fmla="*/ 604643 h 2317325"/>
              <a:gd name="connsiteX586" fmla="*/ 2658814 w 3644004"/>
              <a:gd name="connsiteY586" fmla="*/ 589805 h 2317325"/>
              <a:gd name="connsiteX587" fmla="*/ 2611682 w 3644004"/>
              <a:gd name="connsiteY587" fmla="*/ 597224 h 2317325"/>
              <a:gd name="connsiteX588" fmla="*/ 2611682 w 3644004"/>
              <a:gd name="connsiteY588" fmla="*/ 597224 h 2317325"/>
              <a:gd name="connsiteX589" fmla="*/ 2496471 w 3644004"/>
              <a:gd name="connsiteY589" fmla="*/ 608571 h 2317325"/>
              <a:gd name="connsiteX590" fmla="*/ 2527892 w 3644004"/>
              <a:gd name="connsiteY590" fmla="*/ 601152 h 2317325"/>
              <a:gd name="connsiteX591" fmla="*/ 2496471 w 3644004"/>
              <a:gd name="connsiteY591" fmla="*/ 608571 h 2317325"/>
              <a:gd name="connsiteX592" fmla="*/ 2496471 w 3644004"/>
              <a:gd name="connsiteY592" fmla="*/ 608571 h 2317325"/>
              <a:gd name="connsiteX593" fmla="*/ 1319915 w 3644004"/>
              <a:gd name="connsiteY593" fmla="*/ 757822 h 2317325"/>
              <a:gd name="connsiteX594" fmla="*/ 1382758 w 3644004"/>
              <a:gd name="connsiteY594" fmla="*/ 731638 h 2317325"/>
              <a:gd name="connsiteX595" fmla="*/ 1319915 w 3644004"/>
              <a:gd name="connsiteY595" fmla="*/ 757822 h 2317325"/>
              <a:gd name="connsiteX596" fmla="*/ 1319915 w 3644004"/>
              <a:gd name="connsiteY596" fmla="*/ 757822 h 2317325"/>
              <a:gd name="connsiteX597" fmla="*/ 1110658 w 3644004"/>
              <a:gd name="connsiteY597" fmla="*/ 828520 h 2317325"/>
              <a:gd name="connsiteX598" fmla="*/ 1304205 w 3644004"/>
              <a:gd name="connsiteY598" fmla="*/ 757604 h 2317325"/>
              <a:gd name="connsiteX599" fmla="*/ 1110658 w 3644004"/>
              <a:gd name="connsiteY599" fmla="*/ 828520 h 2317325"/>
              <a:gd name="connsiteX600" fmla="*/ 1110658 w 3644004"/>
              <a:gd name="connsiteY600" fmla="*/ 828520 h 2317325"/>
              <a:gd name="connsiteX601" fmla="*/ 770696 w 3644004"/>
              <a:gd name="connsiteY601" fmla="*/ 832230 h 2317325"/>
              <a:gd name="connsiteX602" fmla="*/ 812591 w 3644004"/>
              <a:gd name="connsiteY602" fmla="*/ 813683 h 2317325"/>
              <a:gd name="connsiteX603" fmla="*/ 770696 w 3644004"/>
              <a:gd name="connsiteY603" fmla="*/ 832230 h 2317325"/>
              <a:gd name="connsiteX604" fmla="*/ 770696 w 3644004"/>
              <a:gd name="connsiteY604" fmla="*/ 832230 h 2317325"/>
              <a:gd name="connsiteX605" fmla="*/ 1058289 w 3644004"/>
              <a:gd name="connsiteY605" fmla="*/ 847286 h 2317325"/>
              <a:gd name="connsiteX606" fmla="*/ 1084473 w 3644004"/>
              <a:gd name="connsiteY606" fmla="*/ 832448 h 2317325"/>
              <a:gd name="connsiteX607" fmla="*/ 1058289 w 3644004"/>
              <a:gd name="connsiteY607" fmla="*/ 847286 h 2317325"/>
              <a:gd name="connsiteX608" fmla="*/ 1058289 w 3644004"/>
              <a:gd name="connsiteY608" fmla="*/ 847286 h 2317325"/>
              <a:gd name="connsiteX609" fmla="*/ 2543603 w 3644004"/>
              <a:gd name="connsiteY609" fmla="*/ 858414 h 2317325"/>
              <a:gd name="connsiteX610" fmla="*/ 2548840 w 3644004"/>
              <a:gd name="connsiteY610" fmla="*/ 869543 h 2317325"/>
              <a:gd name="connsiteX611" fmla="*/ 2595972 w 3644004"/>
              <a:gd name="connsiteY611" fmla="*/ 862124 h 2317325"/>
              <a:gd name="connsiteX612" fmla="*/ 2611682 w 3644004"/>
              <a:gd name="connsiteY612" fmla="*/ 847286 h 2317325"/>
              <a:gd name="connsiteX613" fmla="*/ 2543603 w 3644004"/>
              <a:gd name="connsiteY613" fmla="*/ 858414 h 2317325"/>
              <a:gd name="connsiteX614" fmla="*/ 2543603 w 3644004"/>
              <a:gd name="connsiteY614" fmla="*/ 858414 h 2317325"/>
              <a:gd name="connsiteX615" fmla="*/ 713309 w 3644004"/>
              <a:gd name="connsiteY615" fmla="*/ 903146 h 2317325"/>
              <a:gd name="connsiteX616" fmla="*/ 734256 w 3644004"/>
              <a:gd name="connsiteY616" fmla="*/ 892018 h 2317325"/>
              <a:gd name="connsiteX617" fmla="*/ 713309 w 3644004"/>
              <a:gd name="connsiteY617" fmla="*/ 903146 h 2317325"/>
              <a:gd name="connsiteX618" fmla="*/ 713309 w 3644004"/>
              <a:gd name="connsiteY618" fmla="*/ 903146 h 2317325"/>
              <a:gd name="connsiteX619" fmla="*/ 770696 w 3644004"/>
              <a:gd name="connsiteY619" fmla="*/ 996537 h 2317325"/>
              <a:gd name="connsiteX620" fmla="*/ 807354 w 3644004"/>
              <a:gd name="connsiteY620" fmla="*/ 992828 h 2317325"/>
              <a:gd name="connsiteX621" fmla="*/ 864960 w 3644004"/>
              <a:gd name="connsiteY621" fmla="*/ 970353 h 2317325"/>
              <a:gd name="connsiteX622" fmla="*/ 964243 w 3644004"/>
              <a:gd name="connsiteY622" fmla="*/ 903146 h 2317325"/>
              <a:gd name="connsiteX623" fmla="*/ 770696 w 3644004"/>
              <a:gd name="connsiteY623" fmla="*/ 996537 h 2317325"/>
              <a:gd name="connsiteX624" fmla="*/ 770696 w 3644004"/>
              <a:gd name="connsiteY624" fmla="*/ 996537 h 2317325"/>
              <a:gd name="connsiteX625" fmla="*/ 634755 w 3644004"/>
              <a:gd name="connsiteY625" fmla="*/ 936750 h 2317325"/>
              <a:gd name="connsiteX626" fmla="*/ 676650 w 3644004"/>
              <a:gd name="connsiteY626" fmla="*/ 906856 h 2317325"/>
              <a:gd name="connsiteX627" fmla="*/ 634755 w 3644004"/>
              <a:gd name="connsiteY627" fmla="*/ 936750 h 2317325"/>
              <a:gd name="connsiteX628" fmla="*/ 634755 w 3644004"/>
              <a:gd name="connsiteY628" fmla="*/ 936750 h 2317325"/>
              <a:gd name="connsiteX629" fmla="*/ 2601209 w 3644004"/>
              <a:gd name="connsiteY629" fmla="*/ 974062 h 2317325"/>
              <a:gd name="connsiteX630" fmla="*/ 2653578 w 3644004"/>
              <a:gd name="connsiteY630" fmla="*/ 962934 h 2317325"/>
              <a:gd name="connsiteX631" fmla="*/ 2637867 w 3644004"/>
              <a:gd name="connsiteY631" fmla="*/ 948096 h 2317325"/>
              <a:gd name="connsiteX632" fmla="*/ 2601209 w 3644004"/>
              <a:gd name="connsiteY632" fmla="*/ 974062 h 2317325"/>
              <a:gd name="connsiteX633" fmla="*/ 2601209 w 3644004"/>
              <a:gd name="connsiteY633" fmla="*/ 974062 h 2317325"/>
              <a:gd name="connsiteX634" fmla="*/ 676650 w 3644004"/>
              <a:gd name="connsiteY634" fmla="*/ 970353 h 2317325"/>
              <a:gd name="connsiteX635" fmla="*/ 713309 w 3644004"/>
              <a:gd name="connsiteY635" fmla="*/ 955515 h 2317325"/>
              <a:gd name="connsiteX636" fmla="*/ 676650 w 3644004"/>
              <a:gd name="connsiteY636" fmla="*/ 970353 h 2317325"/>
              <a:gd name="connsiteX637" fmla="*/ 676650 w 3644004"/>
              <a:gd name="connsiteY637" fmla="*/ 970353 h 2317325"/>
              <a:gd name="connsiteX638" fmla="*/ 660940 w 3644004"/>
              <a:gd name="connsiteY638" fmla="*/ 985191 h 2317325"/>
              <a:gd name="connsiteX639" fmla="*/ 671413 w 3644004"/>
              <a:gd name="connsiteY639" fmla="*/ 966644 h 2317325"/>
              <a:gd name="connsiteX640" fmla="*/ 660940 w 3644004"/>
              <a:gd name="connsiteY640" fmla="*/ 985191 h 2317325"/>
              <a:gd name="connsiteX641" fmla="*/ 660940 w 3644004"/>
              <a:gd name="connsiteY641" fmla="*/ 985191 h 2317325"/>
              <a:gd name="connsiteX642" fmla="*/ 619044 w 3644004"/>
              <a:gd name="connsiteY642" fmla="*/ 981481 h 2317325"/>
              <a:gd name="connsiteX643" fmla="*/ 613808 w 3644004"/>
              <a:gd name="connsiteY643" fmla="*/ 992610 h 2317325"/>
              <a:gd name="connsiteX644" fmla="*/ 650466 w 3644004"/>
              <a:gd name="connsiteY644" fmla="*/ 988900 h 2317325"/>
              <a:gd name="connsiteX645" fmla="*/ 619044 w 3644004"/>
              <a:gd name="connsiteY645" fmla="*/ 981481 h 2317325"/>
              <a:gd name="connsiteX646" fmla="*/ 619044 w 3644004"/>
              <a:gd name="connsiteY646" fmla="*/ 981481 h 2317325"/>
              <a:gd name="connsiteX647" fmla="*/ 2580261 w 3644004"/>
              <a:gd name="connsiteY647" fmla="*/ 989119 h 2317325"/>
              <a:gd name="connsiteX648" fmla="*/ 2580261 w 3644004"/>
              <a:gd name="connsiteY648" fmla="*/ 1000247 h 2317325"/>
              <a:gd name="connsiteX649" fmla="*/ 2632630 w 3644004"/>
              <a:gd name="connsiteY649" fmla="*/ 981700 h 2317325"/>
              <a:gd name="connsiteX650" fmla="*/ 2580261 w 3644004"/>
              <a:gd name="connsiteY650" fmla="*/ 989119 h 2317325"/>
              <a:gd name="connsiteX651" fmla="*/ 2580261 w 3644004"/>
              <a:gd name="connsiteY651" fmla="*/ 989119 h 2317325"/>
              <a:gd name="connsiteX652" fmla="*/ 807354 w 3644004"/>
              <a:gd name="connsiteY652" fmla="*/ 1007666 h 2317325"/>
              <a:gd name="connsiteX653" fmla="*/ 828302 w 3644004"/>
              <a:gd name="connsiteY653" fmla="*/ 996537 h 2317325"/>
              <a:gd name="connsiteX654" fmla="*/ 807354 w 3644004"/>
              <a:gd name="connsiteY654" fmla="*/ 1007666 h 2317325"/>
              <a:gd name="connsiteX655" fmla="*/ 807354 w 3644004"/>
              <a:gd name="connsiteY655" fmla="*/ 1007666 h 2317325"/>
              <a:gd name="connsiteX656" fmla="*/ 671413 w 3644004"/>
              <a:gd name="connsiteY656" fmla="*/ 1030141 h 2317325"/>
              <a:gd name="connsiteX657" fmla="*/ 681887 w 3644004"/>
              <a:gd name="connsiteY657" fmla="*/ 1030141 h 2317325"/>
              <a:gd name="connsiteX658" fmla="*/ 676650 w 3644004"/>
              <a:gd name="connsiteY658" fmla="*/ 1015303 h 2317325"/>
              <a:gd name="connsiteX659" fmla="*/ 671413 w 3644004"/>
              <a:gd name="connsiteY659" fmla="*/ 1030141 h 2317325"/>
              <a:gd name="connsiteX660" fmla="*/ 671413 w 3644004"/>
              <a:gd name="connsiteY660" fmla="*/ 1030141 h 2317325"/>
              <a:gd name="connsiteX661" fmla="*/ 2601209 w 3644004"/>
              <a:gd name="connsiteY661" fmla="*/ 1112186 h 2317325"/>
              <a:gd name="connsiteX662" fmla="*/ 2585498 w 3644004"/>
              <a:gd name="connsiteY662" fmla="*/ 1101057 h 2317325"/>
              <a:gd name="connsiteX663" fmla="*/ 2601209 w 3644004"/>
              <a:gd name="connsiteY663" fmla="*/ 1112186 h 2317325"/>
              <a:gd name="connsiteX664" fmla="*/ 2601209 w 3644004"/>
              <a:gd name="connsiteY664" fmla="*/ 1112186 h 2317325"/>
              <a:gd name="connsiteX665" fmla="*/ 2742387 w 3644004"/>
              <a:gd name="connsiteY665" fmla="*/ 1130733 h 2317325"/>
              <a:gd name="connsiteX666" fmla="*/ 2820940 w 3644004"/>
              <a:gd name="connsiteY666" fmla="*/ 1100839 h 2317325"/>
              <a:gd name="connsiteX667" fmla="*/ 2742387 w 3644004"/>
              <a:gd name="connsiteY667" fmla="*/ 1130733 h 2317325"/>
              <a:gd name="connsiteX668" fmla="*/ 2742387 w 3644004"/>
              <a:gd name="connsiteY668" fmla="*/ 1130733 h 2317325"/>
              <a:gd name="connsiteX669" fmla="*/ 2564550 w 3644004"/>
              <a:gd name="connsiteY669" fmla="*/ 1115895 h 2317325"/>
              <a:gd name="connsiteX670" fmla="*/ 2580261 w 3644004"/>
              <a:gd name="connsiteY670" fmla="*/ 1115895 h 2317325"/>
              <a:gd name="connsiteX671" fmla="*/ 2569787 w 3644004"/>
              <a:gd name="connsiteY671" fmla="*/ 1104767 h 2317325"/>
              <a:gd name="connsiteX672" fmla="*/ 2564550 w 3644004"/>
              <a:gd name="connsiteY672" fmla="*/ 1115895 h 2317325"/>
              <a:gd name="connsiteX673" fmla="*/ 2564550 w 3644004"/>
              <a:gd name="connsiteY673" fmla="*/ 1115895 h 2317325"/>
              <a:gd name="connsiteX674" fmla="*/ 650466 w 3644004"/>
              <a:gd name="connsiteY674" fmla="*/ 1168046 h 2317325"/>
              <a:gd name="connsiteX675" fmla="*/ 671413 w 3644004"/>
              <a:gd name="connsiteY675" fmla="*/ 1138152 h 2317325"/>
              <a:gd name="connsiteX676" fmla="*/ 619044 w 3644004"/>
              <a:gd name="connsiteY676" fmla="*/ 1160627 h 2317325"/>
              <a:gd name="connsiteX677" fmla="*/ 629518 w 3644004"/>
              <a:gd name="connsiteY677" fmla="*/ 1145789 h 2317325"/>
              <a:gd name="connsiteX678" fmla="*/ 545946 w 3644004"/>
              <a:gd name="connsiteY678" fmla="*/ 1168264 h 2317325"/>
              <a:gd name="connsiteX679" fmla="*/ 535472 w 3644004"/>
              <a:gd name="connsiteY679" fmla="*/ 1205577 h 2317325"/>
              <a:gd name="connsiteX680" fmla="*/ 566894 w 3644004"/>
              <a:gd name="connsiteY680" fmla="*/ 1190739 h 2317325"/>
              <a:gd name="connsiteX681" fmla="*/ 545946 w 3644004"/>
              <a:gd name="connsiteY681" fmla="*/ 1190739 h 2317325"/>
              <a:gd name="connsiteX682" fmla="*/ 577368 w 3644004"/>
              <a:gd name="connsiteY682" fmla="*/ 1172192 h 2317325"/>
              <a:gd name="connsiteX683" fmla="*/ 650466 w 3644004"/>
              <a:gd name="connsiteY683" fmla="*/ 1168046 h 2317325"/>
              <a:gd name="connsiteX684" fmla="*/ 650466 w 3644004"/>
              <a:gd name="connsiteY684" fmla="*/ 1168046 h 2317325"/>
              <a:gd name="connsiteX685" fmla="*/ 598097 w 3644004"/>
              <a:gd name="connsiteY685" fmla="*/ 1186811 h 2317325"/>
              <a:gd name="connsiteX686" fmla="*/ 619044 w 3644004"/>
              <a:gd name="connsiteY686" fmla="*/ 1179392 h 2317325"/>
              <a:gd name="connsiteX687" fmla="*/ 598097 w 3644004"/>
              <a:gd name="connsiteY687" fmla="*/ 1186811 h 2317325"/>
              <a:gd name="connsiteX688" fmla="*/ 598097 w 3644004"/>
              <a:gd name="connsiteY688" fmla="*/ 1186811 h 2317325"/>
              <a:gd name="connsiteX689" fmla="*/ 2700491 w 3644004"/>
              <a:gd name="connsiteY689" fmla="*/ 1175465 h 2317325"/>
              <a:gd name="connsiteX690" fmla="*/ 2690018 w 3644004"/>
              <a:gd name="connsiteY690" fmla="*/ 1197940 h 2317325"/>
              <a:gd name="connsiteX691" fmla="*/ 2747624 w 3644004"/>
              <a:gd name="connsiteY691" fmla="*/ 1179392 h 2317325"/>
              <a:gd name="connsiteX692" fmla="*/ 2747624 w 3644004"/>
              <a:gd name="connsiteY692" fmla="*/ 1171974 h 2317325"/>
              <a:gd name="connsiteX693" fmla="*/ 2737150 w 3644004"/>
              <a:gd name="connsiteY693" fmla="*/ 1171974 h 2317325"/>
              <a:gd name="connsiteX694" fmla="*/ 2700491 w 3644004"/>
              <a:gd name="connsiteY694" fmla="*/ 1175465 h 2317325"/>
              <a:gd name="connsiteX695" fmla="*/ 2700491 w 3644004"/>
              <a:gd name="connsiteY695" fmla="*/ 1175465 h 2317325"/>
              <a:gd name="connsiteX696" fmla="*/ 2810248 w 3644004"/>
              <a:gd name="connsiteY696" fmla="*/ 1220197 h 2317325"/>
              <a:gd name="connsiteX697" fmla="*/ 2836432 w 3644004"/>
              <a:gd name="connsiteY697" fmla="*/ 1216487 h 2317325"/>
              <a:gd name="connsiteX698" fmla="*/ 2888801 w 3644004"/>
              <a:gd name="connsiteY698" fmla="*/ 1182884 h 2317325"/>
              <a:gd name="connsiteX699" fmla="*/ 2841669 w 3644004"/>
              <a:gd name="connsiteY699" fmla="*/ 1182884 h 2317325"/>
              <a:gd name="connsiteX700" fmla="*/ 2810248 w 3644004"/>
              <a:gd name="connsiteY700" fmla="*/ 1220197 h 2317325"/>
              <a:gd name="connsiteX701" fmla="*/ 2810248 w 3644004"/>
              <a:gd name="connsiteY701" fmla="*/ 1220197 h 2317325"/>
              <a:gd name="connsiteX702" fmla="*/ 2595972 w 3644004"/>
              <a:gd name="connsiteY702" fmla="*/ 1209068 h 2317325"/>
              <a:gd name="connsiteX703" fmla="*/ 2637867 w 3644004"/>
              <a:gd name="connsiteY703" fmla="*/ 1194230 h 2317325"/>
              <a:gd name="connsiteX704" fmla="*/ 2595972 w 3644004"/>
              <a:gd name="connsiteY704" fmla="*/ 1209068 h 2317325"/>
              <a:gd name="connsiteX705" fmla="*/ 2595972 w 3644004"/>
              <a:gd name="connsiteY705" fmla="*/ 1209068 h 2317325"/>
              <a:gd name="connsiteX706" fmla="*/ 2684781 w 3644004"/>
              <a:gd name="connsiteY706" fmla="*/ 1231543 h 2317325"/>
              <a:gd name="connsiteX707" fmla="*/ 2684781 w 3644004"/>
              <a:gd name="connsiteY707" fmla="*/ 1197940 h 2317325"/>
              <a:gd name="connsiteX708" fmla="*/ 2595972 w 3644004"/>
              <a:gd name="connsiteY708" fmla="*/ 1235253 h 2317325"/>
              <a:gd name="connsiteX709" fmla="*/ 2684781 w 3644004"/>
              <a:gd name="connsiteY709" fmla="*/ 1231543 h 2317325"/>
              <a:gd name="connsiteX710" fmla="*/ 2684781 w 3644004"/>
              <a:gd name="connsiteY710" fmla="*/ 1231543 h 2317325"/>
              <a:gd name="connsiteX711" fmla="*/ 493577 w 3644004"/>
              <a:gd name="connsiteY711" fmla="*/ 1246381 h 2317325"/>
              <a:gd name="connsiteX712" fmla="*/ 556420 w 3644004"/>
              <a:gd name="connsiteY712" fmla="*/ 1220197 h 2317325"/>
              <a:gd name="connsiteX713" fmla="*/ 483103 w 3644004"/>
              <a:gd name="connsiteY713" fmla="*/ 1235034 h 2317325"/>
              <a:gd name="connsiteX714" fmla="*/ 467393 w 3644004"/>
              <a:gd name="connsiteY714" fmla="*/ 1272347 h 2317325"/>
              <a:gd name="connsiteX715" fmla="*/ 650466 w 3644004"/>
              <a:gd name="connsiteY715" fmla="*/ 1216487 h 2317325"/>
              <a:gd name="connsiteX716" fmla="*/ 493577 w 3644004"/>
              <a:gd name="connsiteY716" fmla="*/ 1246381 h 2317325"/>
              <a:gd name="connsiteX717" fmla="*/ 493577 w 3644004"/>
              <a:gd name="connsiteY717" fmla="*/ 1246381 h 2317325"/>
              <a:gd name="connsiteX718" fmla="*/ 2527892 w 3644004"/>
              <a:gd name="connsiteY718" fmla="*/ 1253800 h 2317325"/>
              <a:gd name="connsiteX719" fmla="*/ 2538366 w 3644004"/>
              <a:gd name="connsiteY719" fmla="*/ 1227616 h 2317325"/>
              <a:gd name="connsiteX720" fmla="*/ 2527892 w 3644004"/>
              <a:gd name="connsiteY720" fmla="*/ 1253800 h 2317325"/>
              <a:gd name="connsiteX721" fmla="*/ 2527892 w 3644004"/>
              <a:gd name="connsiteY721" fmla="*/ 1253800 h 2317325"/>
              <a:gd name="connsiteX722" fmla="*/ 708072 w 3644004"/>
              <a:gd name="connsiteY722" fmla="*/ 1324716 h 2317325"/>
              <a:gd name="connsiteX723" fmla="*/ 729019 w 3644004"/>
              <a:gd name="connsiteY723" fmla="*/ 1306169 h 2317325"/>
              <a:gd name="connsiteX724" fmla="*/ 713309 w 3644004"/>
              <a:gd name="connsiteY724" fmla="*/ 1302459 h 2317325"/>
              <a:gd name="connsiteX725" fmla="*/ 650466 w 3644004"/>
              <a:gd name="connsiteY725" fmla="*/ 1328644 h 2317325"/>
              <a:gd name="connsiteX726" fmla="*/ 676650 w 3644004"/>
              <a:gd name="connsiteY726" fmla="*/ 1339772 h 2317325"/>
              <a:gd name="connsiteX727" fmla="*/ 708072 w 3644004"/>
              <a:gd name="connsiteY727" fmla="*/ 1324716 h 2317325"/>
              <a:gd name="connsiteX728" fmla="*/ 708072 w 3644004"/>
              <a:gd name="connsiteY728" fmla="*/ 1324716 h 2317325"/>
              <a:gd name="connsiteX729" fmla="*/ 603334 w 3644004"/>
              <a:gd name="connsiteY729" fmla="*/ 1354610 h 2317325"/>
              <a:gd name="connsiteX730" fmla="*/ 639992 w 3644004"/>
              <a:gd name="connsiteY730" fmla="*/ 1332135 h 2317325"/>
              <a:gd name="connsiteX731" fmla="*/ 603334 w 3644004"/>
              <a:gd name="connsiteY731" fmla="*/ 1354610 h 2317325"/>
              <a:gd name="connsiteX732" fmla="*/ 603334 w 3644004"/>
              <a:gd name="connsiteY732" fmla="*/ 1354610 h 2317325"/>
              <a:gd name="connsiteX733" fmla="*/ 551183 w 3644004"/>
              <a:gd name="connsiteY733" fmla="*/ 1388214 h 2317325"/>
              <a:gd name="connsiteX734" fmla="*/ 598315 w 3644004"/>
              <a:gd name="connsiteY734" fmla="*/ 1373376 h 2317325"/>
              <a:gd name="connsiteX735" fmla="*/ 598315 w 3644004"/>
              <a:gd name="connsiteY735" fmla="*/ 1350901 h 2317325"/>
              <a:gd name="connsiteX736" fmla="*/ 551183 w 3644004"/>
              <a:gd name="connsiteY736" fmla="*/ 1388214 h 2317325"/>
              <a:gd name="connsiteX737" fmla="*/ 551183 w 3644004"/>
              <a:gd name="connsiteY737" fmla="*/ 1388214 h 2317325"/>
              <a:gd name="connsiteX738" fmla="*/ 964243 w 3644004"/>
              <a:gd name="connsiteY738" fmla="*/ 1369448 h 2317325"/>
              <a:gd name="connsiteX739" fmla="*/ 964243 w 3644004"/>
              <a:gd name="connsiteY739" fmla="*/ 1354610 h 2317325"/>
              <a:gd name="connsiteX740" fmla="*/ 932822 w 3644004"/>
              <a:gd name="connsiteY740" fmla="*/ 1354610 h 2317325"/>
              <a:gd name="connsiteX741" fmla="*/ 917111 w 3644004"/>
              <a:gd name="connsiteY741" fmla="*/ 1373157 h 2317325"/>
              <a:gd name="connsiteX742" fmla="*/ 917111 w 3644004"/>
              <a:gd name="connsiteY742" fmla="*/ 1387995 h 2317325"/>
              <a:gd name="connsiteX743" fmla="*/ 964243 w 3644004"/>
              <a:gd name="connsiteY743" fmla="*/ 1369448 h 2317325"/>
              <a:gd name="connsiteX744" fmla="*/ 964243 w 3644004"/>
              <a:gd name="connsiteY744" fmla="*/ 1369448 h 2317325"/>
              <a:gd name="connsiteX745" fmla="*/ 828302 w 3644004"/>
              <a:gd name="connsiteY745" fmla="*/ 1451493 h 2317325"/>
              <a:gd name="connsiteX746" fmla="*/ 854486 w 3644004"/>
              <a:gd name="connsiteY746" fmla="*/ 1458912 h 2317325"/>
              <a:gd name="connsiteX747" fmla="*/ 1006138 w 3644004"/>
              <a:gd name="connsiteY747" fmla="*/ 1380576 h 2317325"/>
              <a:gd name="connsiteX748" fmla="*/ 828302 w 3644004"/>
              <a:gd name="connsiteY748" fmla="*/ 1451493 h 2317325"/>
              <a:gd name="connsiteX749" fmla="*/ 828302 w 3644004"/>
              <a:gd name="connsiteY749" fmla="*/ 1451493 h 2317325"/>
              <a:gd name="connsiteX750" fmla="*/ 2920223 w 3644004"/>
              <a:gd name="connsiteY750" fmla="*/ 1414398 h 2317325"/>
              <a:gd name="connsiteX751" fmla="*/ 2894038 w 3644004"/>
              <a:gd name="connsiteY751" fmla="*/ 1440583 h 2317325"/>
              <a:gd name="connsiteX752" fmla="*/ 2951644 w 3644004"/>
              <a:gd name="connsiteY752" fmla="*/ 1440583 h 2317325"/>
              <a:gd name="connsiteX753" fmla="*/ 2956881 w 3644004"/>
              <a:gd name="connsiteY753" fmla="*/ 1422035 h 2317325"/>
              <a:gd name="connsiteX754" fmla="*/ 3009250 w 3644004"/>
              <a:gd name="connsiteY754" fmla="*/ 1388432 h 2317325"/>
              <a:gd name="connsiteX755" fmla="*/ 2967355 w 3644004"/>
              <a:gd name="connsiteY755" fmla="*/ 1384722 h 2317325"/>
              <a:gd name="connsiteX756" fmla="*/ 2920223 w 3644004"/>
              <a:gd name="connsiteY756" fmla="*/ 1414398 h 2317325"/>
              <a:gd name="connsiteX757" fmla="*/ 2920223 w 3644004"/>
              <a:gd name="connsiteY757" fmla="*/ 1414398 h 2317325"/>
              <a:gd name="connsiteX758" fmla="*/ 2899275 w 3644004"/>
              <a:gd name="connsiteY758" fmla="*/ 1391923 h 2317325"/>
              <a:gd name="connsiteX759" fmla="*/ 2951644 w 3644004"/>
              <a:gd name="connsiteY759" fmla="*/ 1388214 h 2317325"/>
              <a:gd name="connsiteX760" fmla="*/ 2899275 w 3644004"/>
              <a:gd name="connsiteY760" fmla="*/ 1391923 h 2317325"/>
              <a:gd name="connsiteX761" fmla="*/ 2899275 w 3644004"/>
              <a:gd name="connsiteY761" fmla="*/ 1391923 h 2317325"/>
              <a:gd name="connsiteX762" fmla="*/ 2758097 w 3644004"/>
              <a:gd name="connsiteY762" fmla="*/ 1418108 h 2317325"/>
              <a:gd name="connsiteX763" fmla="*/ 2773808 w 3644004"/>
              <a:gd name="connsiteY763" fmla="*/ 1429236 h 2317325"/>
              <a:gd name="connsiteX764" fmla="*/ 2773808 w 3644004"/>
              <a:gd name="connsiteY764" fmla="*/ 1440364 h 2317325"/>
              <a:gd name="connsiteX765" fmla="*/ 2669288 w 3644004"/>
              <a:gd name="connsiteY765" fmla="*/ 1473968 h 2317325"/>
              <a:gd name="connsiteX766" fmla="*/ 2705946 w 3644004"/>
              <a:gd name="connsiteY766" fmla="*/ 1496443 h 2317325"/>
              <a:gd name="connsiteX767" fmla="*/ 2726894 w 3644004"/>
              <a:gd name="connsiteY767" fmla="*/ 1481605 h 2317325"/>
              <a:gd name="connsiteX768" fmla="*/ 2758315 w 3644004"/>
              <a:gd name="connsiteY768" fmla="*/ 1481605 h 2317325"/>
              <a:gd name="connsiteX769" fmla="*/ 2815921 w 3644004"/>
              <a:gd name="connsiteY769" fmla="*/ 1459130 h 2317325"/>
              <a:gd name="connsiteX770" fmla="*/ 2810684 w 3644004"/>
              <a:gd name="connsiteY770" fmla="*/ 1470258 h 2317325"/>
              <a:gd name="connsiteX771" fmla="*/ 2836869 w 3644004"/>
              <a:gd name="connsiteY771" fmla="*/ 1466549 h 2317325"/>
              <a:gd name="connsiteX772" fmla="*/ 2878764 w 3644004"/>
              <a:gd name="connsiteY772" fmla="*/ 1425526 h 2317325"/>
              <a:gd name="connsiteX773" fmla="*/ 2784718 w 3644004"/>
              <a:gd name="connsiteY773" fmla="*/ 1418108 h 2317325"/>
              <a:gd name="connsiteX774" fmla="*/ 2805666 w 3644004"/>
              <a:gd name="connsiteY774" fmla="*/ 1391923 h 2317325"/>
              <a:gd name="connsiteX775" fmla="*/ 2565205 w 3644004"/>
              <a:gd name="connsiteY775" fmla="*/ 1455420 h 2317325"/>
              <a:gd name="connsiteX776" fmla="*/ 2758097 w 3644004"/>
              <a:gd name="connsiteY776" fmla="*/ 1418108 h 2317325"/>
              <a:gd name="connsiteX777" fmla="*/ 2758097 w 3644004"/>
              <a:gd name="connsiteY777" fmla="*/ 1418108 h 2317325"/>
              <a:gd name="connsiteX778" fmla="*/ 2841669 w 3644004"/>
              <a:gd name="connsiteY778" fmla="*/ 1406761 h 2317325"/>
              <a:gd name="connsiteX779" fmla="*/ 2873091 w 3644004"/>
              <a:gd name="connsiteY779" fmla="*/ 1399342 h 2317325"/>
              <a:gd name="connsiteX780" fmla="*/ 2841669 w 3644004"/>
              <a:gd name="connsiteY780" fmla="*/ 1406761 h 2317325"/>
              <a:gd name="connsiteX781" fmla="*/ 2841669 w 3644004"/>
              <a:gd name="connsiteY781" fmla="*/ 1406761 h 2317325"/>
              <a:gd name="connsiteX782" fmla="*/ 456919 w 3644004"/>
              <a:gd name="connsiteY782" fmla="*/ 1436655 h 2317325"/>
              <a:gd name="connsiteX783" fmla="*/ 477867 w 3644004"/>
              <a:gd name="connsiteY783" fmla="*/ 1410470 h 2317325"/>
              <a:gd name="connsiteX784" fmla="*/ 456919 w 3644004"/>
              <a:gd name="connsiteY784" fmla="*/ 1436655 h 2317325"/>
              <a:gd name="connsiteX785" fmla="*/ 456919 w 3644004"/>
              <a:gd name="connsiteY785" fmla="*/ 1436655 h 2317325"/>
              <a:gd name="connsiteX786" fmla="*/ 3003795 w 3644004"/>
              <a:gd name="connsiteY786" fmla="*/ 1447783 h 2317325"/>
              <a:gd name="connsiteX787" fmla="*/ 3029979 w 3644004"/>
              <a:gd name="connsiteY787" fmla="*/ 1447783 h 2317325"/>
              <a:gd name="connsiteX788" fmla="*/ 3024743 w 3644004"/>
              <a:gd name="connsiteY788" fmla="*/ 1440364 h 2317325"/>
              <a:gd name="connsiteX789" fmla="*/ 3003795 w 3644004"/>
              <a:gd name="connsiteY789" fmla="*/ 1447783 h 2317325"/>
              <a:gd name="connsiteX790" fmla="*/ 3003795 w 3644004"/>
              <a:gd name="connsiteY790" fmla="*/ 1447783 h 2317325"/>
              <a:gd name="connsiteX791" fmla="*/ 2904512 w 3644004"/>
              <a:gd name="connsiteY791" fmla="*/ 1485096 h 2317325"/>
              <a:gd name="connsiteX792" fmla="*/ 2925460 w 3644004"/>
              <a:gd name="connsiteY792" fmla="*/ 1470258 h 2317325"/>
              <a:gd name="connsiteX793" fmla="*/ 2883564 w 3644004"/>
              <a:gd name="connsiteY793" fmla="*/ 1481387 h 2317325"/>
              <a:gd name="connsiteX794" fmla="*/ 2888801 w 3644004"/>
              <a:gd name="connsiteY794" fmla="*/ 1496225 h 2317325"/>
              <a:gd name="connsiteX795" fmla="*/ 3050927 w 3644004"/>
              <a:gd name="connsiteY795" fmla="*/ 1455202 h 2317325"/>
              <a:gd name="connsiteX796" fmla="*/ 2904512 w 3644004"/>
              <a:gd name="connsiteY796" fmla="*/ 1485096 h 2317325"/>
              <a:gd name="connsiteX797" fmla="*/ 2904512 w 3644004"/>
              <a:gd name="connsiteY797" fmla="*/ 1485096 h 2317325"/>
              <a:gd name="connsiteX798" fmla="*/ 2606446 w 3644004"/>
              <a:gd name="connsiteY798" fmla="*/ 1500152 h 2317325"/>
              <a:gd name="connsiteX799" fmla="*/ 2637867 w 3644004"/>
              <a:gd name="connsiteY799" fmla="*/ 1485314 h 2317325"/>
              <a:gd name="connsiteX800" fmla="*/ 2606446 w 3644004"/>
              <a:gd name="connsiteY800" fmla="*/ 1500152 h 2317325"/>
              <a:gd name="connsiteX801" fmla="*/ 2606446 w 3644004"/>
              <a:gd name="connsiteY801" fmla="*/ 1500152 h 2317325"/>
              <a:gd name="connsiteX802" fmla="*/ 2506945 w 3644004"/>
              <a:gd name="connsiteY802" fmla="*/ 1522409 h 2317325"/>
              <a:gd name="connsiteX803" fmla="*/ 2527892 w 3644004"/>
              <a:gd name="connsiteY803" fmla="*/ 1511281 h 2317325"/>
              <a:gd name="connsiteX804" fmla="*/ 2506945 w 3644004"/>
              <a:gd name="connsiteY804" fmla="*/ 1511281 h 2317325"/>
              <a:gd name="connsiteX805" fmla="*/ 2506945 w 3644004"/>
              <a:gd name="connsiteY805" fmla="*/ 1522409 h 2317325"/>
              <a:gd name="connsiteX806" fmla="*/ 2506945 w 3644004"/>
              <a:gd name="connsiteY806" fmla="*/ 1522409 h 2317325"/>
              <a:gd name="connsiteX807" fmla="*/ 603334 w 3644004"/>
              <a:gd name="connsiteY807" fmla="*/ 1544884 h 2317325"/>
              <a:gd name="connsiteX808" fmla="*/ 613808 w 3644004"/>
              <a:gd name="connsiteY808" fmla="*/ 1544884 h 2317325"/>
              <a:gd name="connsiteX809" fmla="*/ 619044 w 3644004"/>
              <a:gd name="connsiteY809" fmla="*/ 1533756 h 2317325"/>
              <a:gd name="connsiteX810" fmla="*/ 608571 w 3644004"/>
              <a:gd name="connsiteY810" fmla="*/ 1533756 h 2317325"/>
              <a:gd name="connsiteX811" fmla="*/ 603334 w 3644004"/>
              <a:gd name="connsiteY811" fmla="*/ 1544884 h 2317325"/>
              <a:gd name="connsiteX812" fmla="*/ 603334 w 3644004"/>
              <a:gd name="connsiteY812" fmla="*/ 1544884 h 2317325"/>
              <a:gd name="connsiteX813" fmla="*/ 786407 w 3644004"/>
              <a:gd name="connsiteY813" fmla="*/ 1578487 h 2317325"/>
              <a:gd name="connsiteX814" fmla="*/ 859723 w 3644004"/>
              <a:gd name="connsiteY814" fmla="*/ 1552303 h 2317325"/>
              <a:gd name="connsiteX815" fmla="*/ 786407 w 3644004"/>
              <a:gd name="connsiteY815" fmla="*/ 1578487 h 2317325"/>
              <a:gd name="connsiteX816" fmla="*/ 786407 w 3644004"/>
              <a:gd name="connsiteY816" fmla="*/ 1578487 h 2317325"/>
              <a:gd name="connsiteX817" fmla="*/ 1115895 w 3644004"/>
              <a:gd name="connsiteY817" fmla="*/ 1582197 h 2317325"/>
              <a:gd name="connsiteX818" fmla="*/ 1183974 w 3644004"/>
              <a:gd name="connsiteY818" fmla="*/ 1552303 h 2317325"/>
              <a:gd name="connsiteX819" fmla="*/ 1115895 w 3644004"/>
              <a:gd name="connsiteY819" fmla="*/ 1582197 h 2317325"/>
              <a:gd name="connsiteX820" fmla="*/ 1115895 w 3644004"/>
              <a:gd name="connsiteY820" fmla="*/ 1582197 h 2317325"/>
              <a:gd name="connsiteX821" fmla="*/ 2763334 w 3644004"/>
              <a:gd name="connsiteY821" fmla="*/ 1608381 h 2317325"/>
              <a:gd name="connsiteX822" fmla="*/ 2669288 w 3644004"/>
              <a:gd name="connsiteY822" fmla="*/ 1626929 h 2317325"/>
              <a:gd name="connsiteX823" fmla="*/ 2554295 w 3644004"/>
              <a:gd name="connsiteY823" fmla="*/ 1667951 h 2317325"/>
              <a:gd name="connsiteX824" fmla="*/ 2779263 w 3644004"/>
              <a:gd name="connsiteY824" fmla="*/ 1619510 h 2317325"/>
              <a:gd name="connsiteX825" fmla="*/ 2784500 w 3644004"/>
              <a:gd name="connsiteY825" fmla="*/ 1604672 h 2317325"/>
              <a:gd name="connsiteX826" fmla="*/ 2878546 w 3644004"/>
              <a:gd name="connsiteY826" fmla="*/ 1582197 h 2317325"/>
              <a:gd name="connsiteX827" fmla="*/ 2763334 w 3644004"/>
              <a:gd name="connsiteY827" fmla="*/ 1608381 h 2317325"/>
              <a:gd name="connsiteX828" fmla="*/ 2763334 w 3644004"/>
              <a:gd name="connsiteY828" fmla="*/ 1608381 h 2317325"/>
              <a:gd name="connsiteX829" fmla="*/ 922348 w 3644004"/>
              <a:gd name="connsiteY829" fmla="*/ 1641767 h 2317325"/>
              <a:gd name="connsiteX830" fmla="*/ 943295 w 3644004"/>
              <a:gd name="connsiteY830" fmla="*/ 1630638 h 2317325"/>
              <a:gd name="connsiteX831" fmla="*/ 922348 w 3644004"/>
              <a:gd name="connsiteY831" fmla="*/ 1641767 h 2317325"/>
              <a:gd name="connsiteX832" fmla="*/ 922348 w 3644004"/>
              <a:gd name="connsiteY832" fmla="*/ 1641767 h 2317325"/>
              <a:gd name="connsiteX833" fmla="*/ 885690 w 3644004"/>
              <a:gd name="connsiteY833" fmla="*/ 1768761 h 2317325"/>
              <a:gd name="connsiteX834" fmla="*/ 880453 w 3644004"/>
              <a:gd name="connsiteY834" fmla="*/ 1794946 h 2317325"/>
              <a:gd name="connsiteX835" fmla="*/ 948532 w 3644004"/>
              <a:gd name="connsiteY835" fmla="*/ 1761342 h 2317325"/>
              <a:gd name="connsiteX836" fmla="*/ 885690 w 3644004"/>
              <a:gd name="connsiteY836" fmla="*/ 1768761 h 2317325"/>
              <a:gd name="connsiteX837" fmla="*/ 885690 w 3644004"/>
              <a:gd name="connsiteY837" fmla="*/ 1768761 h 2317325"/>
              <a:gd name="connsiteX838" fmla="*/ 849250 w 3644004"/>
              <a:gd name="connsiteY838" fmla="*/ 1798437 h 2317325"/>
              <a:gd name="connsiteX839" fmla="*/ 859723 w 3644004"/>
              <a:gd name="connsiteY839" fmla="*/ 1779890 h 2317325"/>
              <a:gd name="connsiteX840" fmla="*/ 849250 w 3644004"/>
              <a:gd name="connsiteY840" fmla="*/ 1798437 h 2317325"/>
              <a:gd name="connsiteX841" fmla="*/ 849250 w 3644004"/>
              <a:gd name="connsiteY841" fmla="*/ 1798437 h 2317325"/>
              <a:gd name="connsiteX842" fmla="*/ 2611682 w 3644004"/>
              <a:gd name="connsiteY842" fmla="*/ 1824622 h 2317325"/>
              <a:gd name="connsiteX843" fmla="*/ 2643104 w 3644004"/>
              <a:gd name="connsiteY843" fmla="*/ 1828331 h 2317325"/>
              <a:gd name="connsiteX844" fmla="*/ 2648341 w 3644004"/>
              <a:gd name="connsiteY844" fmla="*/ 1813493 h 2317325"/>
              <a:gd name="connsiteX845" fmla="*/ 2664051 w 3644004"/>
              <a:gd name="connsiteY845" fmla="*/ 1813493 h 2317325"/>
              <a:gd name="connsiteX846" fmla="*/ 2669288 w 3644004"/>
              <a:gd name="connsiteY846" fmla="*/ 1820912 h 2317325"/>
              <a:gd name="connsiteX847" fmla="*/ 2679762 w 3644004"/>
              <a:gd name="connsiteY847" fmla="*/ 1820912 h 2317325"/>
              <a:gd name="connsiteX848" fmla="*/ 2705946 w 3644004"/>
              <a:gd name="connsiteY848" fmla="*/ 1787309 h 2317325"/>
              <a:gd name="connsiteX849" fmla="*/ 2611682 w 3644004"/>
              <a:gd name="connsiteY849" fmla="*/ 1824622 h 2317325"/>
              <a:gd name="connsiteX850" fmla="*/ 2611682 w 3644004"/>
              <a:gd name="connsiteY850" fmla="*/ 1824622 h 2317325"/>
              <a:gd name="connsiteX851" fmla="*/ 2580261 w 3644004"/>
              <a:gd name="connsiteY851" fmla="*/ 1843387 h 2317325"/>
              <a:gd name="connsiteX852" fmla="*/ 2601209 w 3644004"/>
              <a:gd name="connsiteY852" fmla="*/ 1847096 h 2317325"/>
              <a:gd name="connsiteX853" fmla="*/ 2622156 w 3644004"/>
              <a:gd name="connsiteY853" fmla="*/ 1835968 h 2317325"/>
              <a:gd name="connsiteX854" fmla="*/ 2580261 w 3644004"/>
              <a:gd name="connsiteY854" fmla="*/ 1843387 h 2317325"/>
              <a:gd name="connsiteX855" fmla="*/ 2580261 w 3644004"/>
              <a:gd name="connsiteY855" fmla="*/ 1843387 h 2317325"/>
              <a:gd name="connsiteX856" fmla="*/ 791644 w 3644004"/>
              <a:gd name="connsiteY856" fmla="*/ 1918013 h 2317325"/>
              <a:gd name="connsiteX857" fmla="*/ 828302 w 3644004"/>
              <a:gd name="connsiteY857" fmla="*/ 1895538 h 2317325"/>
              <a:gd name="connsiteX858" fmla="*/ 791644 w 3644004"/>
              <a:gd name="connsiteY858" fmla="*/ 1918013 h 2317325"/>
              <a:gd name="connsiteX859" fmla="*/ 791644 w 3644004"/>
              <a:gd name="connsiteY859" fmla="*/ 1918013 h 2317325"/>
              <a:gd name="connsiteX860" fmla="*/ 985191 w 3644004"/>
              <a:gd name="connsiteY860" fmla="*/ 1955107 h 2317325"/>
              <a:gd name="connsiteX861" fmla="*/ 1011375 w 3644004"/>
              <a:gd name="connsiteY861" fmla="*/ 1932632 h 2317325"/>
              <a:gd name="connsiteX862" fmla="*/ 1053270 w 3644004"/>
              <a:gd name="connsiteY862" fmla="*/ 1910157 h 2317325"/>
              <a:gd name="connsiteX863" fmla="*/ 985191 w 3644004"/>
              <a:gd name="connsiteY863" fmla="*/ 1955107 h 2317325"/>
              <a:gd name="connsiteX864" fmla="*/ 985191 w 3644004"/>
              <a:gd name="connsiteY864" fmla="*/ 1955107 h 2317325"/>
              <a:gd name="connsiteX865" fmla="*/ 2371003 w 3644004"/>
              <a:gd name="connsiteY865" fmla="*/ 2007476 h 2317325"/>
              <a:gd name="connsiteX866" fmla="*/ 2308161 w 3644004"/>
              <a:gd name="connsiteY866" fmla="*/ 2041080 h 2317325"/>
              <a:gd name="connsiteX867" fmla="*/ 2276740 w 3644004"/>
              <a:gd name="connsiteY867" fmla="*/ 2059627 h 2317325"/>
              <a:gd name="connsiteX868" fmla="*/ 2548622 w 3644004"/>
              <a:gd name="connsiteY868" fmla="*/ 1988711 h 2317325"/>
              <a:gd name="connsiteX869" fmla="*/ 2569569 w 3644004"/>
              <a:gd name="connsiteY869" fmla="*/ 1977582 h 2317325"/>
              <a:gd name="connsiteX870" fmla="*/ 2580043 w 3644004"/>
              <a:gd name="connsiteY870" fmla="*/ 1951398 h 2317325"/>
              <a:gd name="connsiteX871" fmla="*/ 2564332 w 3644004"/>
              <a:gd name="connsiteY871" fmla="*/ 1966236 h 2317325"/>
              <a:gd name="connsiteX872" fmla="*/ 2511963 w 3644004"/>
              <a:gd name="connsiteY872" fmla="*/ 1969945 h 2317325"/>
              <a:gd name="connsiteX873" fmla="*/ 2506726 w 3644004"/>
              <a:gd name="connsiteY873" fmla="*/ 1981074 h 2317325"/>
              <a:gd name="connsiteX874" fmla="*/ 2371003 w 3644004"/>
              <a:gd name="connsiteY874" fmla="*/ 2007476 h 2317325"/>
              <a:gd name="connsiteX875" fmla="*/ 2371003 w 3644004"/>
              <a:gd name="connsiteY875" fmla="*/ 2007476 h 2317325"/>
              <a:gd name="connsiteX876" fmla="*/ 2203641 w 3644004"/>
              <a:gd name="connsiteY876" fmla="*/ 2078393 h 2317325"/>
              <a:gd name="connsiteX877" fmla="*/ 2271721 w 3644004"/>
              <a:gd name="connsiteY877" fmla="*/ 2048499 h 2317325"/>
              <a:gd name="connsiteX878" fmla="*/ 2203641 w 3644004"/>
              <a:gd name="connsiteY878" fmla="*/ 2078393 h 2317325"/>
              <a:gd name="connsiteX879" fmla="*/ 2203641 w 3644004"/>
              <a:gd name="connsiteY879" fmla="*/ 2078393 h 2317325"/>
              <a:gd name="connsiteX880" fmla="*/ 948532 w 3644004"/>
              <a:gd name="connsiteY880" fmla="*/ 2108069 h 2317325"/>
              <a:gd name="connsiteX881" fmla="*/ 995664 w 3644004"/>
              <a:gd name="connsiteY881" fmla="*/ 2096940 h 2317325"/>
              <a:gd name="connsiteX882" fmla="*/ 985191 w 3644004"/>
              <a:gd name="connsiteY882" fmla="*/ 2082102 h 2317325"/>
              <a:gd name="connsiteX883" fmla="*/ 948532 w 3644004"/>
              <a:gd name="connsiteY883" fmla="*/ 2108069 h 2317325"/>
              <a:gd name="connsiteX884" fmla="*/ 948532 w 3644004"/>
              <a:gd name="connsiteY884" fmla="*/ 2108069 h 2317325"/>
              <a:gd name="connsiteX885" fmla="*/ 2109595 w 3644004"/>
              <a:gd name="connsiteY885" fmla="*/ 2108069 h 2317325"/>
              <a:gd name="connsiteX886" fmla="*/ 2161964 w 3644004"/>
              <a:gd name="connsiteY886" fmla="*/ 2089521 h 2317325"/>
              <a:gd name="connsiteX887" fmla="*/ 2109595 w 3644004"/>
              <a:gd name="connsiteY887" fmla="*/ 2108069 h 2317325"/>
              <a:gd name="connsiteX888" fmla="*/ 2109595 w 3644004"/>
              <a:gd name="connsiteY888" fmla="*/ 2108069 h 2317325"/>
              <a:gd name="connsiteX889" fmla="*/ 854486 w 3644004"/>
              <a:gd name="connsiteY889" fmla="*/ 2145381 h 2317325"/>
              <a:gd name="connsiteX890" fmla="*/ 917329 w 3644004"/>
              <a:gd name="connsiteY890" fmla="*/ 2115487 h 2317325"/>
              <a:gd name="connsiteX891" fmla="*/ 854486 w 3644004"/>
              <a:gd name="connsiteY891" fmla="*/ 2145381 h 2317325"/>
              <a:gd name="connsiteX892" fmla="*/ 854486 w 3644004"/>
              <a:gd name="connsiteY892" fmla="*/ 2145381 h 2317325"/>
              <a:gd name="connsiteX893" fmla="*/ 734038 w 3644004"/>
              <a:gd name="connsiteY893" fmla="*/ 2190331 h 2317325"/>
              <a:gd name="connsiteX894" fmla="*/ 775933 w 3644004"/>
              <a:gd name="connsiteY894" fmla="*/ 2167856 h 2317325"/>
              <a:gd name="connsiteX895" fmla="*/ 734038 w 3644004"/>
              <a:gd name="connsiteY895" fmla="*/ 2190331 h 2317325"/>
              <a:gd name="connsiteX896" fmla="*/ 734038 w 3644004"/>
              <a:gd name="connsiteY896" fmla="*/ 2190331 h 2317325"/>
            </a:gdLst>
            <a:ahLst/>
            <a:cxnLst/>
            <a:rect l="l" t="t" r="r" b="b"/>
            <a:pathLst>
              <a:path w="3644004" h="2317325">
                <a:moveTo>
                  <a:pt x="2114832" y="198129"/>
                </a:moveTo>
                <a:cubicBezTo>
                  <a:pt x="2120069" y="190710"/>
                  <a:pt x="2125306" y="205548"/>
                  <a:pt x="2130543" y="201839"/>
                </a:cubicBezTo>
                <a:cubicBezTo>
                  <a:pt x="2130543" y="190710"/>
                  <a:pt x="2167201" y="183291"/>
                  <a:pt x="2188149" y="179364"/>
                </a:cubicBezTo>
                <a:cubicBezTo>
                  <a:pt x="2198623" y="183073"/>
                  <a:pt x="2198623" y="194202"/>
                  <a:pt x="2198623" y="201839"/>
                </a:cubicBezTo>
                <a:cubicBezTo>
                  <a:pt x="1942451" y="253989"/>
                  <a:pt x="1701772" y="321196"/>
                  <a:pt x="1487278" y="410660"/>
                </a:cubicBezTo>
                <a:cubicBezTo>
                  <a:pt x="1461093" y="403241"/>
                  <a:pt x="1434909" y="410660"/>
                  <a:pt x="1413961" y="414369"/>
                </a:cubicBezTo>
                <a:cubicBezTo>
                  <a:pt x="1403487" y="425498"/>
                  <a:pt x="1387777" y="436844"/>
                  <a:pt x="1361592" y="436844"/>
                </a:cubicBezTo>
                <a:cubicBezTo>
                  <a:pt x="1351119" y="440554"/>
                  <a:pt x="1345882" y="440554"/>
                  <a:pt x="1345882" y="455392"/>
                </a:cubicBezTo>
                <a:cubicBezTo>
                  <a:pt x="1309223" y="451682"/>
                  <a:pt x="1303987" y="470230"/>
                  <a:pt x="1283039" y="481576"/>
                </a:cubicBezTo>
                <a:cubicBezTo>
                  <a:pt x="1256854" y="474157"/>
                  <a:pt x="1230670" y="485286"/>
                  <a:pt x="1225433" y="500123"/>
                </a:cubicBezTo>
                <a:cubicBezTo>
                  <a:pt x="1178301" y="488995"/>
                  <a:pt x="1167827" y="522598"/>
                  <a:pt x="1141861" y="537436"/>
                </a:cubicBezTo>
                <a:cubicBezTo>
                  <a:pt x="1256854" y="500123"/>
                  <a:pt x="1392796" y="459101"/>
                  <a:pt x="1518481" y="421788"/>
                </a:cubicBezTo>
                <a:cubicBezTo>
                  <a:pt x="1586561" y="399313"/>
                  <a:pt x="1654422" y="380766"/>
                  <a:pt x="1712028" y="354581"/>
                </a:cubicBezTo>
                <a:cubicBezTo>
                  <a:pt x="1942233" y="302431"/>
                  <a:pt x="2140799" y="216458"/>
                  <a:pt x="2360530" y="168017"/>
                </a:cubicBezTo>
                <a:cubicBezTo>
                  <a:pt x="2360530" y="153179"/>
                  <a:pt x="2334345" y="156889"/>
                  <a:pt x="2323871" y="145542"/>
                </a:cubicBezTo>
                <a:cubicBezTo>
                  <a:pt x="2376240" y="123067"/>
                  <a:pt x="2433628" y="152961"/>
                  <a:pt x="2480760" y="130704"/>
                </a:cubicBezTo>
                <a:cubicBezTo>
                  <a:pt x="2485997" y="134414"/>
                  <a:pt x="2485997" y="138123"/>
                  <a:pt x="2485997" y="145542"/>
                </a:cubicBezTo>
                <a:cubicBezTo>
                  <a:pt x="2637649" y="119358"/>
                  <a:pt x="2778827" y="89682"/>
                  <a:pt x="2893820" y="37313"/>
                </a:cubicBezTo>
                <a:cubicBezTo>
                  <a:pt x="2961900" y="33603"/>
                  <a:pt x="2998340" y="3709"/>
                  <a:pt x="3061182" y="0"/>
                </a:cubicBezTo>
                <a:cubicBezTo>
                  <a:pt x="3071656" y="0"/>
                  <a:pt x="3071656" y="3709"/>
                  <a:pt x="3071656" y="7419"/>
                </a:cubicBezTo>
                <a:cubicBezTo>
                  <a:pt x="3103078" y="7419"/>
                  <a:pt x="3150210" y="0"/>
                  <a:pt x="3181413" y="7419"/>
                </a:cubicBezTo>
                <a:cubicBezTo>
                  <a:pt x="3170939" y="14838"/>
                  <a:pt x="3144755" y="3709"/>
                  <a:pt x="3144755" y="14838"/>
                </a:cubicBezTo>
                <a:cubicBezTo>
                  <a:pt x="2998340" y="29676"/>
                  <a:pt x="2914550" y="85754"/>
                  <a:pt x="2778608" y="104301"/>
                </a:cubicBezTo>
                <a:cubicBezTo>
                  <a:pt x="2569351" y="164089"/>
                  <a:pt x="2349838" y="212531"/>
                  <a:pt x="2172002" y="290866"/>
                </a:cubicBezTo>
                <a:cubicBezTo>
                  <a:pt x="2192949" y="317050"/>
                  <a:pt x="2229608" y="294575"/>
                  <a:pt x="2271284" y="287156"/>
                </a:cubicBezTo>
                <a:cubicBezTo>
                  <a:pt x="2271284" y="279737"/>
                  <a:pt x="2260811" y="279737"/>
                  <a:pt x="2250337" y="276028"/>
                </a:cubicBezTo>
                <a:cubicBezTo>
                  <a:pt x="2255574" y="272319"/>
                  <a:pt x="2271284" y="268609"/>
                  <a:pt x="2281758" y="276028"/>
                </a:cubicBezTo>
                <a:cubicBezTo>
                  <a:pt x="2281758" y="283447"/>
                  <a:pt x="2271284" y="283447"/>
                  <a:pt x="2271284" y="290866"/>
                </a:cubicBezTo>
                <a:cubicBezTo>
                  <a:pt x="2302706" y="317050"/>
                  <a:pt x="2328890" y="287156"/>
                  <a:pt x="2370567" y="279737"/>
                </a:cubicBezTo>
                <a:cubicBezTo>
                  <a:pt x="2370567" y="287156"/>
                  <a:pt x="2349620" y="290866"/>
                  <a:pt x="2365330" y="290866"/>
                </a:cubicBezTo>
                <a:cubicBezTo>
                  <a:pt x="2365330" y="301994"/>
                  <a:pt x="2344383" y="301994"/>
                  <a:pt x="2339146" y="294575"/>
                </a:cubicBezTo>
                <a:cubicBezTo>
                  <a:pt x="2344383" y="298285"/>
                  <a:pt x="2344383" y="301994"/>
                  <a:pt x="2339146" y="301994"/>
                </a:cubicBezTo>
                <a:cubicBezTo>
                  <a:pt x="2360093" y="309413"/>
                  <a:pt x="2391515" y="294575"/>
                  <a:pt x="2422718" y="294575"/>
                </a:cubicBezTo>
                <a:cubicBezTo>
                  <a:pt x="2407007" y="313123"/>
                  <a:pt x="2365112" y="309413"/>
                  <a:pt x="2339146" y="320760"/>
                </a:cubicBezTo>
                <a:cubicBezTo>
                  <a:pt x="2339146" y="331888"/>
                  <a:pt x="2349620" y="328179"/>
                  <a:pt x="2339146" y="335598"/>
                </a:cubicBezTo>
                <a:cubicBezTo>
                  <a:pt x="2433192" y="328179"/>
                  <a:pt x="2564114" y="290866"/>
                  <a:pt x="2668634" y="268391"/>
                </a:cubicBezTo>
                <a:cubicBezTo>
                  <a:pt x="2668634" y="294575"/>
                  <a:pt x="2616265" y="286938"/>
                  <a:pt x="2600554" y="301994"/>
                </a:cubicBezTo>
                <a:cubicBezTo>
                  <a:pt x="2616265" y="309413"/>
                  <a:pt x="2637212" y="301994"/>
                  <a:pt x="2631976" y="316832"/>
                </a:cubicBezTo>
                <a:cubicBezTo>
                  <a:pt x="2778390" y="283229"/>
                  <a:pt x="2945753" y="245916"/>
                  <a:pt x="3086931" y="201184"/>
                </a:cubicBezTo>
                <a:cubicBezTo>
                  <a:pt x="3123589" y="190056"/>
                  <a:pt x="3155010" y="175000"/>
                  <a:pt x="3207161" y="178709"/>
                </a:cubicBezTo>
                <a:cubicBezTo>
                  <a:pt x="3233345" y="178709"/>
                  <a:pt x="3254293" y="193547"/>
                  <a:pt x="3280477" y="189837"/>
                </a:cubicBezTo>
                <a:cubicBezTo>
                  <a:pt x="3290951" y="208385"/>
                  <a:pt x="3322372" y="208385"/>
                  <a:pt x="3343320" y="216022"/>
                </a:cubicBezTo>
                <a:cubicBezTo>
                  <a:pt x="3343320" y="230860"/>
                  <a:pt x="3317136" y="227150"/>
                  <a:pt x="3311899" y="238497"/>
                </a:cubicBezTo>
                <a:cubicBezTo>
                  <a:pt x="3296188" y="234787"/>
                  <a:pt x="3290951" y="223659"/>
                  <a:pt x="3285714" y="208603"/>
                </a:cubicBezTo>
                <a:cubicBezTo>
                  <a:pt x="3264767" y="208603"/>
                  <a:pt x="3243819" y="208603"/>
                  <a:pt x="3243819" y="219731"/>
                </a:cubicBezTo>
                <a:cubicBezTo>
                  <a:pt x="3217635" y="201184"/>
                  <a:pt x="3155010" y="216022"/>
                  <a:pt x="3123589" y="227150"/>
                </a:cubicBezTo>
                <a:cubicBezTo>
                  <a:pt x="3149773" y="234569"/>
                  <a:pt x="3170721" y="230860"/>
                  <a:pt x="3196905" y="230860"/>
                </a:cubicBezTo>
                <a:cubicBezTo>
                  <a:pt x="3165484" y="245698"/>
                  <a:pt x="3113333" y="241988"/>
                  <a:pt x="3071438" y="253335"/>
                </a:cubicBezTo>
                <a:cubicBezTo>
                  <a:pt x="3066201" y="253335"/>
                  <a:pt x="3060964" y="260754"/>
                  <a:pt x="3055727" y="264463"/>
                </a:cubicBezTo>
                <a:cubicBezTo>
                  <a:pt x="2883128" y="309195"/>
                  <a:pt x="2726240" y="357636"/>
                  <a:pt x="2543166" y="398659"/>
                </a:cubicBezTo>
                <a:cubicBezTo>
                  <a:pt x="2579825" y="413497"/>
                  <a:pt x="2516982" y="406078"/>
                  <a:pt x="2485561" y="409787"/>
                </a:cubicBezTo>
                <a:cubicBezTo>
                  <a:pt x="2396752" y="420915"/>
                  <a:pt x="2292014" y="465647"/>
                  <a:pt x="2208442" y="476994"/>
                </a:cubicBezTo>
                <a:cubicBezTo>
                  <a:pt x="2213679" y="484413"/>
                  <a:pt x="2213679" y="488122"/>
                  <a:pt x="2208442" y="491832"/>
                </a:cubicBezTo>
                <a:cubicBezTo>
                  <a:pt x="2260811" y="469357"/>
                  <a:pt x="2349620" y="473284"/>
                  <a:pt x="2422936" y="454519"/>
                </a:cubicBezTo>
                <a:cubicBezTo>
                  <a:pt x="2417699" y="461938"/>
                  <a:pt x="2412462" y="465647"/>
                  <a:pt x="2412462" y="469357"/>
                </a:cubicBezTo>
                <a:cubicBezTo>
                  <a:pt x="2443884" y="480485"/>
                  <a:pt x="2475305" y="461938"/>
                  <a:pt x="2506508" y="458228"/>
                </a:cubicBezTo>
                <a:cubicBezTo>
                  <a:pt x="2506508" y="454519"/>
                  <a:pt x="2485561" y="450809"/>
                  <a:pt x="2501271" y="450809"/>
                </a:cubicBezTo>
                <a:cubicBezTo>
                  <a:pt x="2600554" y="461938"/>
                  <a:pt x="2752206" y="424625"/>
                  <a:pt x="2841233" y="406078"/>
                </a:cubicBezTo>
                <a:cubicBezTo>
                  <a:pt x="2966700" y="379893"/>
                  <a:pt x="3060964" y="320323"/>
                  <a:pt x="3186432" y="305267"/>
                </a:cubicBezTo>
                <a:cubicBezTo>
                  <a:pt x="3034780" y="361128"/>
                  <a:pt x="2862181" y="402368"/>
                  <a:pt x="2700055" y="454519"/>
                </a:cubicBezTo>
                <a:cubicBezTo>
                  <a:pt x="2757661" y="473066"/>
                  <a:pt x="2815048" y="443390"/>
                  <a:pt x="2862181" y="428334"/>
                </a:cubicBezTo>
                <a:cubicBezTo>
                  <a:pt x="2982411" y="413497"/>
                  <a:pt x="3066201" y="368546"/>
                  <a:pt x="3165484" y="342580"/>
                </a:cubicBezTo>
                <a:cubicBezTo>
                  <a:pt x="3155010" y="346290"/>
                  <a:pt x="3155010" y="353709"/>
                  <a:pt x="3149773" y="365055"/>
                </a:cubicBezTo>
                <a:cubicBezTo>
                  <a:pt x="3097404" y="387530"/>
                  <a:pt x="3019069" y="391240"/>
                  <a:pt x="2982411" y="428553"/>
                </a:cubicBezTo>
                <a:cubicBezTo>
                  <a:pt x="2935279" y="428553"/>
                  <a:pt x="2903858" y="443390"/>
                  <a:pt x="2877891" y="454737"/>
                </a:cubicBezTo>
                <a:cubicBezTo>
                  <a:pt x="2904076" y="462156"/>
                  <a:pt x="2956445" y="443609"/>
                  <a:pt x="2982411" y="458447"/>
                </a:cubicBezTo>
                <a:cubicBezTo>
                  <a:pt x="2883128" y="503178"/>
                  <a:pt x="2752206" y="518234"/>
                  <a:pt x="2652923" y="551620"/>
                </a:cubicBezTo>
                <a:cubicBezTo>
                  <a:pt x="2694818" y="559039"/>
                  <a:pt x="2736495" y="559039"/>
                  <a:pt x="2783627" y="555329"/>
                </a:cubicBezTo>
                <a:cubicBezTo>
                  <a:pt x="2778390" y="562748"/>
                  <a:pt x="2783627" y="566457"/>
                  <a:pt x="2788864" y="570167"/>
                </a:cubicBezTo>
                <a:cubicBezTo>
                  <a:pt x="2971937" y="543982"/>
                  <a:pt x="3128826" y="499251"/>
                  <a:pt x="3275240" y="447100"/>
                </a:cubicBezTo>
                <a:cubicBezTo>
                  <a:pt x="3290951" y="473284"/>
                  <a:pt x="3374523" y="432262"/>
                  <a:pt x="3384997" y="465647"/>
                </a:cubicBezTo>
                <a:cubicBezTo>
                  <a:pt x="3290951" y="491832"/>
                  <a:pt x="3201924" y="521507"/>
                  <a:pt x="3113115" y="547692"/>
                </a:cubicBezTo>
                <a:cubicBezTo>
                  <a:pt x="3113115" y="555111"/>
                  <a:pt x="3113115" y="562530"/>
                  <a:pt x="3113115" y="566239"/>
                </a:cubicBezTo>
                <a:cubicBezTo>
                  <a:pt x="3019069" y="592424"/>
                  <a:pt x="2924805" y="614681"/>
                  <a:pt x="2825522" y="637156"/>
                </a:cubicBezTo>
                <a:cubicBezTo>
                  <a:pt x="2825522" y="648284"/>
                  <a:pt x="2846470" y="640865"/>
                  <a:pt x="2856944" y="640865"/>
                </a:cubicBezTo>
                <a:cubicBezTo>
                  <a:pt x="2841233" y="659412"/>
                  <a:pt x="2799338" y="659412"/>
                  <a:pt x="2773372" y="667050"/>
                </a:cubicBezTo>
                <a:cubicBezTo>
                  <a:pt x="2773372" y="674468"/>
                  <a:pt x="2778608" y="674468"/>
                  <a:pt x="2778608" y="681887"/>
                </a:cubicBezTo>
                <a:cubicBezTo>
                  <a:pt x="2741950" y="689306"/>
                  <a:pt x="2695036" y="681887"/>
                  <a:pt x="2684563" y="708072"/>
                </a:cubicBezTo>
                <a:cubicBezTo>
                  <a:pt x="2684563" y="711781"/>
                  <a:pt x="2715984" y="708072"/>
                  <a:pt x="2715984" y="700653"/>
                </a:cubicBezTo>
                <a:cubicBezTo>
                  <a:pt x="2736932" y="719200"/>
                  <a:pt x="2663615" y="711781"/>
                  <a:pt x="2663615" y="730547"/>
                </a:cubicBezTo>
                <a:cubicBezTo>
                  <a:pt x="2715984" y="723128"/>
                  <a:pt x="2794319" y="715709"/>
                  <a:pt x="2836214" y="693234"/>
                </a:cubicBezTo>
                <a:cubicBezTo>
                  <a:pt x="2825740" y="689524"/>
                  <a:pt x="2810030" y="693234"/>
                  <a:pt x="2810030" y="674687"/>
                </a:cubicBezTo>
                <a:cubicBezTo>
                  <a:pt x="2825740" y="674687"/>
                  <a:pt x="2830977" y="685815"/>
                  <a:pt x="2841451" y="689524"/>
                </a:cubicBezTo>
                <a:cubicBezTo>
                  <a:pt x="2914768" y="663340"/>
                  <a:pt x="2987866" y="633664"/>
                  <a:pt x="3055946" y="600061"/>
                </a:cubicBezTo>
                <a:cubicBezTo>
                  <a:pt x="3050709" y="592642"/>
                  <a:pt x="3045472" y="603770"/>
                  <a:pt x="3045472" y="596351"/>
                </a:cubicBezTo>
                <a:cubicBezTo>
                  <a:pt x="3092604" y="585223"/>
                  <a:pt x="3155228" y="544201"/>
                  <a:pt x="3197124" y="551620"/>
                </a:cubicBezTo>
                <a:cubicBezTo>
                  <a:pt x="3129044" y="577804"/>
                  <a:pt x="3066419" y="607480"/>
                  <a:pt x="3003577" y="637374"/>
                </a:cubicBezTo>
                <a:cubicBezTo>
                  <a:pt x="3003577" y="648502"/>
                  <a:pt x="3014051" y="644793"/>
                  <a:pt x="3003577" y="652212"/>
                </a:cubicBezTo>
                <a:cubicBezTo>
                  <a:pt x="2920005" y="696943"/>
                  <a:pt x="2841451" y="756731"/>
                  <a:pt x="2715984" y="782698"/>
                </a:cubicBezTo>
                <a:cubicBezTo>
                  <a:pt x="2752642" y="793826"/>
                  <a:pt x="2794537" y="771569"/>
                  <a:pt x="2830977" y="778988"/>
                </a:cubicBezTo>
                <a:cubicBezTo>
                  <a:pt x="2773372" y="801463"/>
                  <a:pt x="2637431" y="793826"/>
                  <a:pt x="2569569" y="834848"/>
                </a:cubicBezTo>
                <a:cubicBezTo>
                  <a:pt x="2595753" y="827429"/>
                  <a:pt x="2606227" y="834848"/>
                  <a:pt x="2616701" y="845977"/>
                </a:cubicBezTo>
                <a:cubicBezTo>
                  <a:pt x="2648122" y="842267"/>
                  <a:pt x="2669070" y="834848"/>
                  <a:pt x="2695255" y="831139"/>
                </a:cubicBezTo>
                <a:cubicBezTo>
                  <a:pt x="2695255" y="823720"/>
                  <a:pt x="2710965" y="816301"/>
                  <a:pt x="2726676" y="812592"/>
                </a:cubicBezTo>
                <a:cubicBezTo>
                  <a:pt x="2726676" y="816301"/>
                  <a:pt x="2705728" y="835067"/>
                  <a:pt x="2700491" y="849904"/>
                </a:cubicBezTo>
                <a:cubicBezTo>
                  <a:pt x="2705728" y="853614"/>
                  <a:pt x="2705728" y="853614"/>
                  <a:pt x="2705728" y="857323"/>
                </a:cubicBezTo>
                <a:cubicBezTo>
                  <a:pt x="2731913" y="849904"/>
                  <a:pt x="2768571" y="846195"/>
                  <a:pt x="2789301" y="831139"/>
                </a:cubicBezTo>
                <a:cubicBezTo>
                  <a:pt x="2757879" y="861033"/>
                  <a:pt x="2679544" y="879580"/>
                  <a:pt x="2621938" y="886999"/>
                </a:cubicBezTo>
                <a:cubicBezTo>
                  <a:pt x="2611464" y="886999"/>
                  <a:pt x="2616701" y="905546"/>
                  <a:pt x="2606227" y="909474"/>
                </a:cubicBezTo>
                <a:cubicBezTo>
                  <a:pt x="2595753" y="905765"/>
                  <a:pt x="2590517" y="902055"/>
                  <a:pt x="2574806" y="905765"/>
                </a:cubicBezTo>
                <a:cubicBezTo>
                  <a:pt x="2522437" y="935659"/>
                  <a:pt x="2454576" y="954206"/>
                  <a:pt x="2402207" y="984100"/>
                </a:cubicBezTo>
                <a:cubicBezTo>
                  <a:pt x="2449339" y="998938"/>
                  <a:pt x="2501490" y="939368"/>
                  <a:pt x="2543385" y="950496"/>
                </a:cubicBezTo>
                <a:cubicBezTo>
                  <a:pt x="2564332" y="931949"/>
                  <a:pt x="2590517" y="916893"/>
                  <a:pt x="2632194" y="913184"/>
                </a:cubicBezTo>
                <a:cubicBezTo>
                  <a:pt x="2637431" y="913184"/>
                  <a:pt x="2632194" y="909474"/>
                  <a:pt x="2632194" y="902055"/>
                </a:cubicBezTo>
                <a:cubicBezTo>
                  <a:pt x="2684563" y="909474"/>
                  <a:pt x="2689800" y="875871"/>
                  <a:pt x="2741950" y="868452"/>
                </a:cubicBezTo>
                <a:cubicBezTo>
                  <a:pt x="2731476" y="883290"/>
                  <a:pt x="2726240" y="883290"/>
                  <a:pt x="2731476" y="902055"/>
                </a:cubicBezTo>
                <a:cubicBezTo>
                  <a:pt x="2736713" y="887217"/>
                  <a:pt x="2752424" y="913184"/>
                  <a:pt x="2762898" y="898346"/>
                </a:cubicBezTo>
                <a:cubicBezTo>
                  <a:pt x="2768135" y="902055"/>
                  <a:pt x="2752424" y="920821"/>
                  <a:pt x="2726240" y="916893"/>
                </a:cubicBezTo>
                <a:cubicBezTo>
                  <a:pt x="2726240" y="913184"/>
                  <a:pt x="2726240" y="905765"/>
                  <a:pt x="2726240" y="902055"/>
                </a:cubicBezTo>
                <a:cubicBezTo>
                  <a:pt x="2689581" y="898346"/>
                  <a:pt x="2705292" y="913184"/>
                  <a:pt x="2694818" y="924530"/>
                </a:cubicBezTo>
                <a:cubicBezTo>
                  <a:pt x="2679108" y="928240"/>
                  <a:pt x="2689581" y="917111"/>
                  <a:pt x="2689581" y="913402"/>
                </a:cubicBezTo>
                <a:cubicBezTo>
                  <a:pt x="2658160" y="909692"/>
                  <a:pt x="2658160" y="928240"/>
                  <a:pt x="2642449" y="935877"/>
                </a:cubicBezTo>
                <a:cubicBezTo>
                  <a:pt x="2642449" y="943296"/>
                  <a:pt x="2652923" y="943296"/>
                  <a:pt x="2668634" y="943296"/>
                </a:cubicBezTo>
                <a:cubicBezTo>
                  <a:pt x="2668634" y="954424"/>
                  <a:pt x="2658160" y="950715"/>
                  <a:pt x="2658160" y="958134"/>
                </a:cubicBezTo>
                <a:cubicBezTo>
                  <a:pt x="2705292" y="976681"/>
                  <a:pt x="2762679" y="935659"/>
                  <a:pt x="2804575" y="920821"/>
                </a:cubicBezTo>
                <a:cubicBezTo>
                  <a:pt x="2809812" y="931949"/>
                  <a:pt x="2773153" y="939368"/>
                  <a:pt x="2762679" y="950715"/>
                </a:cubicBezTo>
                <a:cubicBezTo>
                  <a:pt x="2882910" y="947005"/>
                  <a:pt x="2966700" y="868670"/>
                  <a:pt x="3071220" y="857542"/>
                </a:cubicBezTo>
                <a:cubicBezTo>
                  <a:pt x="3039798" y="898564"/>
                  <a:pt x="2966700" y="913402"/>
                  <a:pt x="2914331" y="939586"/>
                </a:cubicBezTo>
                <a:cubicBezTo>
                  <a:pt x="2930042" y="947005"/>
                  <a:pt x="2971937" y="939586"/>
                  <a:pt x="2997903" y="943296"/>
                </a:cubicBezTo>
                <a:cubicBezTo>
                  <a:pt x="2945534" y="958134"/>
                  <a:pt x="2882910" y="943296"/>
                  <a:pt x="2841015" y="969480"/>
                </a:cubicBezTo>
                <a:cubicBezTo>
                  <a:pt x="2851489" y="973190"/>
                  <a:pt x="2888147" y="965771"/>
                  <a:pt x="2914331" y="965771"/>
                </a:cubicBezTo>
                <a:cubicBezTo>
                  <a:pt x="2903858" y="995665"/>
                  <a:pt x="2841015" y="984318"/>
                  <a:pt x="2815048" y="995665"/>
                </a:cubicBezTo>
                <a:cubicBezTo>
                  <a:pt x="2820285" y="1003084"/>
                  <a:pt x="2835996" y="999374"/>
                  <a:pt x="2830759" y="1010503"/>
                </a:cubicBezTo>
                <a:cubicBezTo>
                  <a:pt x="2804575" y="1014212"/>
                  <a:pt x="2788864" y="1029050"/>
                  <a:pt x="2762679" y="1021631"/>
                </a:cubicBezTo>
                <a:cubicBezTo>
                  <a:pt x="2746969" y="1025340"/>
                  <a:pt x="2762679" y="1032759"/>
                  <a:pt x="2752206" y="1044106"/>
                </a:cubicBezTo>
                <a:cubicBezTo>
                  <a:pt x="2736495" y="1047815"/>
                  <a:pt x="2741732" y="1036687"/>
                  <a:pt x="2731258" y="1036687"/>
                </a:cubicBezTo>
                <a:cubicBezTo>
                  <a:pt x="2726021" y="1055234"/>
                  <a:pt x="2684126" y="1044106"/>
                  <a:pt x="2684126" y="1070290"/>
                </a:cubicBezTo>
                <a:cubicBezTo>
                  <a:pt x="2652705" y="1059162"/>
                  <a:pt x="2626520" y="1081419"/>
                  <a:pt x="2616047" y="1103894"/>
                </a:cubicBezTo>
                <a:cubicBezTo>
                  <a:pt x="2642231" y="1111313"/>
                  <a:pt x="2631757" y="1089056"/>
                  <a:pt x="2652705" y="1089056"/>
                </a:cubicBezTo>
                <a:cubicBezTo>
                  <a:pt x="2652705" y="1092765"/>
                  <a:pt x="2652705" y="1096475"/>
                  <a:pt x="2652705" y="1100184"/>
                </a:cubicBezTo>
                <a:cubicBezTo>
                  <a:pt x="2668415" y="1096475"/>
                  <a:pt x="2689363" y="1096475"/>
                  <a:pt x="2678889" y="1081637"/>
                </a:cubicBezTo>
                <a:cubicBezTo>
                  <a:pt x="2699837" y="1089056"/>
                  <a:pt x="2741732" y="1089056"/>
                  <a:pt x="2772935" y="1081637"/>
                </a:cubicBezTo>
                <a:cubicBezTo>
                  <a:pt x="2767698" y="1077928"/>
                  <a:pt x="2757224" y="1077928"/>
                  <a:pt x="2762461" y="1066799"/>
                </a:cubicBezTo>
                <a:cubicBezTo>
                  <a:pt x="2846034" y="1089274"/>
                  <a:pt x="2919350" y="1014648"/>
                  <a:pt x="2997903" y="1018358"/>
                </a:cubicBezTo>
                <a:cubicBezTo>
                  <a:pt x="2961245" y="1059380"/>
                  <a:pt x="2861962" y="1055671"/>
                  <a:pt x="2825304" y="1096693"/>
                </a:cubicBezTo>
                <a:cubicBezTo>
                  <a:pt x="2893384" y="1096693"/>
                  <a:pt x="2950771" y="1059380"/>
                  <a:pt x="3013614" y="1044542"/>
                </a:cubicBezTo>
                <a:cubicBezTo>
                  <a:pt x="3013614" y="1048252"/>
                  <a:pt x="2992666" y="1051961"/>
                  <a:pt x="3008377" y="1055671"/>
                </a:cubicBezTo>
                <a:cubicBezTo>
                  <a:pt x="2940297" y="1070509"/>
                  <a:pt x="2903858" y="1104112"/>
                  <a:pt x="2835778" y="1107822"/>
                </a:cubicBezTo>
                <a:cubicBezTo>
                  <a:pt x="2830541" y="1115240"/>
                  <a:pt x="2851489" y="1118950"/>
                  <a:pt x="2835778" y="1122659"/>
                </a:cubicBezTo>
                <a:cubicBezTo>
                  <a:pt x="2820067" y="1115240"/>
                  <a:pt x="2809593" y="1133788"/>
                  <a:pt x="2793883" y="1130078"/>
                </a:cubicBezTo>
                <a:cubicBezTo>
                  <a:pt x="2788646" y="1141207"/>
                  <a:pt x="2799120" y="1141207"/>
                  <a:pt x="2799120" y="1152553"/>
                </a:cubicBezTo>
                <a:cubicBezTo>
                  <a:pt x="2778172" y="1148844"/>
                  <a:pt x="2772935" y="1156263"/>
                  <a:pt x="2757224" y="1156263"/>
                </a:cubicBezTo>
                <a:cubicBezTo>
                  <a:pt x="2762461" y="1212123"/>
                  <a:pt x="2872218" y="1156263"/>
                  <a:pt x="2908876" y="1145134"/>
                </a:cubicBezTo>
                <a:cubicBezTo>
                  <a:pt x="2903639" y="1148844"/>
                  <a:pt x="2903639" y="1152553"/>
                  <a:pt x="2914113" y="1152553"/>
                </a:cubicBezTo>
                <a:cubicBezTo>
                  <a:pt x="2903639" y="1159972"/>
                  <a:pt x="2887929" y="1156263"/>
                  <a:pt x="2866981" y="1163682"/>
                </a:cubicBezTo>
                <a:cubicBezTo>
                  <a:pt x="2866981" y="1174810"/>
                  <a:pt x="2872218" y="1178520"/>
                  <a:pt x="2882692" y="1178520"/>
                </a:cubicBezTo>
                <a:cubicBezTo>
                  <a:pt x="2919350" y="1171101"/>
                  <a:pt x="2956008" y="1152335"/>
                  <a:pt x="2976738" y="1148626"/>
                </a:cubicBezTo>
                <a:cubicBezTo>
                  <a:pt x="2992448" y="1156045"/>
                  <a:pt x="2945316" y="1167173"/>
                  <a:pt x="2955790" y="1171101"/>
                </a:cubicBezTo>
                <a:cubicBezTo>
                  <a:pt x="2913895" y="1189648"/>
                  <a:pt x="2872218" y="1197285"/>
                  <a:pt x="2846034" y="1219542"/>
                </a:cubicBezTo>
                <a:cubicBezTo>
                  <a:pt x="2882692" y="1215832"/>
                  <a:pt x="2976738" y="1200995"/>
                  <a:pt x="2971501" y="1171101"/>
                </a:cubicBezTo>
                <a:cubicBezTo>
                  <a:pt x="3039580" y="1167391"/>
                  <a:pt x="3091731" y="1144916"/>
                  <a:pt x="3149337" y="1130078"/>
                </a:cubicBezTo>
                <a:cubicBezTo>
                  <a:pt x="3128389" y="1130078"/>
                  <a:pt x="3138863" y="1122659"/>
                  <a:pt x="3154574" y="1115240"/>
                </a:cubicBezTo>
                <a:cubicBezTo>
                  <a:pt x="3170284" y="1115240"/>
                  <a:pt x="3175521" y="1126369"/>
                  <a:pt x="3185995" y="1115240"/>
                </a:cubicBezTo>
                <a:cubicBezTo>
                  <a:pt x="3201706" y="1115240"/>
                  <a:pt x="3201706" y="1126369"/>
                  <a:pt x="3191232" y="1130078"/>
                </a:cubicBezTo>
                <a:cubicBezTo>
                  <a:pt x="3238364" y="1115240"/>
                  <a:pt x="3274804" y="1100184"/>
                  <a:pt x="3311462" y="1092765"/>
                </a:cubicBezTo>
                <a:cubicBezTo>
                  <a:pt x="3316699" y="1096475"/>
                  <a:pt x="3306226" y="1100184"/>
                  <a:pt x="3311462" y="1103894"/>
                </a:cubicBezTo>
                <a:cubicBezTo>
                  <a:pt x="3327173" y="1107603"/>
                  <a:pt x="3321936" y="1096475"/>
                  <a:pt x="3332410" y="1103894"/>
                </a:cubicBezTo>
                <a:cubicBezTo>
                  <a:pt x="3342884" y="1100184"/>
                  <a:pt x="3348121" y="1092765"/>
                  <a:pt x="3353358" y="1081419"/>
                </a:cubicBezTo>
                <a:cubicBezTo>
                  <a:pt x="3431911" y="1077709"/>
                  <a:pt x="3452640" y="1032978"/>
                  <a:pt x="3515483" y="1017921"/>
                </a:cubicBezTo>
                <a:cubicBezTo>
                  <a:pt x="3494535" y="1066363"/>
                  <a:pt x="3410963" y="1081419"/>
                  <a:pt x="3348121" y="1107385"/>
                </a:cubicBezTo>
                <a:cubicBezTo>
                  <a:pt x="3300989" y="1129860"/>
                  <a:pt x="3264548" y="1159536"/>
                  <a:pt x="3217416" y="1174592"/>
                </a:cubicBezTo>
                <a:cubicBezTo>
                  <a:pt x="3154574" y="1230452"/>
                  <a:pt x="3039580" y="1249218"/>
                  <a:pt x="2976956" y="1305078"/>
                </a:cubicBezTo>
                <a:cubicBezTo>
                  <a:pt x="2940297" y="1301368"/>
                  <a:pt x="2945534" y="1327553"/>
                  <a:pt x="2919350" y="1331262"/>
                </a:cubicBezTo>
                <a:cubicBezTo>
                  <a:pt x="2914113" y="1338681"/>
                  <a:pt x="2924587" y="1338681"/>
                  <a:pt x="2924587" y="1349810"/>
                </a:cubicBezTo>
                <a:cubicBezTo>
                  <a:pt x="2903639" y="1338681"/>
                  <a:pt x="2887929" y="1353519"/>
                  <a:pt x="2861744" y="1349810"/>
                </a:cubicBezTo>
                <a:cubicBezTo>
                  <a:pt x="2893166" y="1372285"/>
                  <a:pt x="2992448" y="1327335"/>
                  <a:pt x="3018633" y="1360938"/>
                </a:cubicBezTo>
                <a:cubicBezTo>
                  <a:pt x="3071002" y="1372066"/>
                  <a:pt x="3091949" y="1338463"/>
                  <a:pt x="3138863" y="1349810"/>
                </a:cubicBezTo>
                <a:cubicBezTo>
                  <a:pt x="3144100" y="1364648"/>
                  <a:pt x="3123152" y="1357229"/>
                  <a:pt x="3117916" y="1360938"/>
                </a:cubicBezTo>
                <a:cubicBezTo>
                  <a:pt x="3165047" y="1379485"/>
                  <a:pt x="3180758" y="1342391"/>
                  <a:pt x="3227672" y="1349810"/>
                </a:cubicBezTo>
                <a:cubicBezTo>
                  <a:pt x="3180540" y="1379704"/>
                  <a:pt x="3107442" y="1398251"/>
                  <a:pt x="3055073" y="1428145"/>
                </a:cubicBezTo>
                <a:cubicBezTo>
                  <a:pt x="3123152" y="1424435"/>
                  <a:pt x="3191014" y="1390832"/>
                  <a:pt x="3243383" y="1360938"/>
                </a:cubicBezTo>
                <a:cubicBezTo>
                  <a:pt x="3342666" y="1342391"/>
                  <a:pt x="3410745" y="1301150"/>
                  <a:pt x="3520502" y="1286312"/>
                </a:cubicBezTo>
                <a:cubicBezTo>
                  <a:pt x="3452422" y="1316206"/>
                  <a:pt x="3347902" y="1357229"/>
                  <a:pt x="3253857" y="1387123"/>
                </a:cubicBezTo>
                <a:cubicBezTo>
                  <a:pt x="3306226" y="1394542"/>
                  <a:pt x="3353139" y="1368575"/>
                  <a:pt x="3400271" y="1357229"/>
                </a:cubicBezTo>
                <a:cubicBezTo>
                  <a:pt x="3400271" y="1364648"/>
                  <a:pt x="3400271" y="1372066"/>
                  <a:pt x="3400271" y="1379704"/>
                </a:cubicBezTo>
                <a:cubicBezTo>
                  <a:pt x="3300989" y="1405888"/>
                  <a:pt x="3232909" y="1454329"/>
                  <a:pt x="3138863" y="1484223"/>
                </a:cubicBezTo>
                <a:cubicBezTo>
                  <a:pt x="3144100" y="1487933"/>
                  <a:pt x="3144100" y="1491642"/>
                  <a:pt x="3144100" y="1499061"/>
                </a:cubicBezTo>
                <a:cubicBezTo>
                  <a:pt x="3091731" y="1487933"/>
                  <a:pt x="3039580" y="1532665"/>
                  <a:pt x="2976738" y="1540083"/>
                </a:cubicBezTo>
                <a:cubicBezTo>
                  <a:pt x="2987211" y="1554921"/>
                  <a:pt x="2997685" y="1536374"/>
                  <a:pt x="3008159" y="1536374"/>
                </a:cubicBezTo>
                <a:cubicBezTo>
                  <a:pt x="3002922" y="1543793"/>
                  <a:pt x="2997685" y="1554921"/>
                  <a:pt x="2992448" y="1558849"/>
                </a:cubicBezTo>
                <a:cubicBezTo>
                  <a:pt x="3008159" y="1566268"/>
                  <a:pt x="3023870" y="1566268"/>
                  <a:pt x="3050054" y="1566268"/>
                </a:cubicBezTo>
                <a:cubicBezTo>
                  <a:pt x="3018633" y="1588743"/>
                  <a:pt x="2961245" y="1566268"/>
                  <a:pt x="2940297" y="1592452"/>
                </a:cubicBezTo>
                <a:cubicBezTo>
                  <a:pt x="2940297" y="1588743"/>
                  <a:pt x="2935061" y="1585034"/>
                  <a:pt x="2935061" y="1581324"/>
                </a:cubicBezTo>
                <a:cubicBezTo>
                  <a:pt x="2877455" y="1599871"/>
                  <a:pt x="2814830" y="1614928"/>
                  <a:pt x="2772935" y="1641112"/>
                </a:cubicBezTo>
                <a:cubicBezTo>
                  <a:pt x="2830541" y="1633693"/>
                  <a:pt x="2882692" y="1641112"/>
                  <a:pt x="2929824" y="1629984"/>
                </a:cubicBezTo>
                <a:cubicBezTo>
                  <a:pt x="2976956" y="1622565"/>
                  <a:pt x="2997903" y="1585252"/>
                  <a:pt x="3050054" y="1581542"/>
                </a:cubicBezTo>
                <a:cubicBezTo>
                  <a:pt x="3039580" y="1592671"/>
                  <a:pt x="3018633" y="1592671"/>
                  <a:pt x="3013396" y="1607727"/>
                </a:cubicBezTo>
                <a:cubicBezTo>
                  <a:pt x="3029107" y="1604017"/>
                  <a:pt x="3039580" y="1600308"/>
                  <a:pt x="3060528" y="1600308"/>
                </a:cubicBezTo>
                <a:cubicBezTo>
                  <a:pt x="3055291" y="1604017"/>
                  <a:pt x="3050054" y="1604017"/>
                  <a:pt x="3050054" y="1611436"/>
                </a:cubicBezTo>
                <a:cubicBezTo>
                  <a:pt x="3071002" y="1611436"/>
                  <a:pt x="3071002" y="1596598"/>
                  <a:pt x="3091949" y="1596598"/>
                </a:cubicBezTo>
                <a:cubicBezTo>
                  <a:pt x="3091949" y="1592889"/>
                  <a:pt x="3081476" y="1592889"/>
                  <a:pt x="3081476" y="1585470"/>
                </a:cubicBezTo>
                <a:cubicBezTo>
                  <a:pt x="3107660" y="1585470"/>
                  <a:pt x="3107660" y="1574342"/>
                  <a:pt x="3128608" y="1574342"/>
                </a:cubicBezTo>
                <a:cubicBezTo>
                  <a:pt x="3128608" y="1581761"/>
                  <a:pt x="3118134" y="1578051"/>
                  <a:pt x="3118134" y="1585470"/>
                </a:cubicBezTo>
                <a:cubicBezTo>
                  <a:pt x="3186213" y="1574342"/>
                  <a:pt x="3222653" y="1544448"/>
                  <a:pt x="3285496" y="1529610"/>
                </a:cubicBezTo>
                <a:cubicBezTo>
                  <a:pt x="3280259" y="1559504"/>
                  <a:pt x="3248838" y="1570632"/>
                  <a:pt x="3227890" y="1585470"/>
                </a:cubicBezTo>
                <a:cubicBezTo>
                  <a:pt x="3290733" y="1578051"/>
                  <a:pt x="3316699" y="1544448"/>
                  <a:pt x="3374305" y="1529610"/>
                </a:cubicBezTo>
                <a:cubicBezTo>
                  <a:pt x="3300989" y="1593107"/>
                  <a:pt x="3159811" y="1611654"/>
                  <a:pt x="3050054" y="1648967"/>
                </a:cubicBezTo>
                <a:cubicBezTo>
                  <a:pt x="3039580" y="1660096"/>
                  <a:pt x="3018633" y="1663805"/>
                  <a:pt x="3018633" y="1678861"/>
                </a:cubicBezTo>
                <a:cubicBezTo>
                  <a:pt x="2971501" y="1678861"/>
                  <a:pt x="2903639" y="1682571"/>
                  <a:pt x="2861744" y="1716174"/>
                </a:cubicBezTo>
                <a:cubicBezTo>
                  <a:pt x="2898402" y="1712465"/>
                  <a:pt x="2924587" y="1705046"/>
                  <a:pt x="2961027" y="1705046"/>
                </a:cubicBezTo>
                <a:cubicBezTo>
                  <a:pt x="2898184" y="1719884"/>
                  <a:pt x="2830323" y="1749778"/>
                  <a:pt x="2757006" y="1746068"/>
                </a:cubicBezTo>
                <a:cubicBezTo>
                  <a:pt x="2777954" y="1753487"/>
                  <a:pt x="2741296" y="1760906"/>
                  <a:pt x="2720348" y="1764615"/>
                </a:cubicBezTo>
                <a:cubicBezTo>
                  <a:pt x="2720348" y="1779453"/>
                  <a:pt x="2730822" y="1787090"/>
                  <a:pt x="2725585" y="1801928"/>
                </a:cubicBezTo>
                <a:cubicBezTo>
                  <a:pt x="2751769" y="1798219"/>
                  <a:pt x="2767480" y="1787090"/>
                  <a:pt x="2798902" y="1787090"/>
                </a:cubicBezTo>
                <a:cubicBezTo>
                  <a:pt x="2783191" y="1768543"/>
                  <a:pt x="2809375" y="1783381"/>
                  <a:pt x="2809375" y="1764615"/>
                </a:cubicBezTo>
                <a:cubicBezTo>
                  <a:pt x="2846034" y="1772034"/>
                  <a:pt x="2866981" y="1738431"/>
                  <a:pt x="2908658" y="1734721"/>
                </a:cubicBezTo>
                <a:cubicBezTo>
                  <a:pt x="2892947" y="1757196"/>
                  <a:pt x="2851052" y="1757196"/>
                  <a:pt x="2835341" y="1779453"/>
                </a:cubicBezTo>
                <a:cubicBezTo>
                  <a:pt x="2872000" y="1779453"/>
                  <a:pt x="2877237" y="1756978"/>
                  <a:pt x="2913895" y="1756978"/>
                </a:cubicBezTo>
                <a:cubicBezTo>
                  <a:pt x="2934842" y="1756978"/>
                  <a:pt x="2903421" y="1764397"/>
                  <a:pt x="2913895" y="1775526"/>
                </a:cubicBezTo>
                <a:cubicBezTo>
                  <a:pt x="2929605" y="1753051"/>
                  <a:pt x="2997467" y="1768107"/>
                  <a:pt x="3013178" y="1741922"/>
                </a:cubicBezTo>
                <a:cubicBezTo>
                  <a:pt x="3013178" y="1734503"/>
                  <a:pt x="3013178" y="1730794"/>
                  <a:pt x="3002704" y="1730794"/>
                </a:cubicBezTo>
                <a:cubicBezTo>
                  <a:pt x="3028888" y="1719665"/>
                  <a:pt x="3060310" y="1712246"/>
                  <a:pt x="3086276" y="1704609"/>
                </a:cubicBezTo>
                <a:cubicBezTo>
                  <a:pt x="3086276" y="1693481"/>
                  <a:pt x="3060091" y="1700900"/>
                  <a:pt x="3049618" y="1700900"/>
                </a:cubicBezTo>
                <a:cubicBezTo>
                  <a:pt x="3054855" y="1689771"/>
                  <a:pt x="3075802" y="1689771"/>
                  <a:pt x="3086276" y="1686062"/>
                </a:cubicBezTo>
                <a:cubicBezTo>
                  <a:pt x="3086276" y="1704609"/>
                  <a:pt x="3107223" y="1689771"/>
                  <a:pt x="3128171" y="1693481"/>
                </a:cubicBezTo>
                <a:cubicBezTo>
                  <a:pt x="3122934" y="1697190"/>
                  <a:pt x="3112460" y="1697190"/>
                  <a:pt x="3107223" y="1704609"/>
                </a:cubicBezTo>
                <a:cubicBezTo>
                  <a:pt x="3122934" y="1715738"/>
                  <a:pt x="3122934" y="1715738"/>
                  <a:pt x="3112460" y="1734503"/>
                </a:cubicBezTo>
                <a:cubicBezTo>
                  <a:pt x="3243165" y="1697190"/>
                  <a:pt x="3337429" y="1641330"/>
                  <a:pt x="3468133" y="1633693"/>
                </a:cubicBezTo>
                <a:cubicBezTo>
                  <a:pt x="3468133" y="1644821"/>
                  <a:pt x="3468133" y="1648531"/>
                  <a:pt x="3478607" y="1648531"/>
                </a:cubicBezTo>
                <a:cubicBezTo>
                  <a:pt x="3525739" y="1622346"/>
                  <a:pt x="3577889" y="1614928"/>
                  <a:pt x="3645969" y="1614928"/>
                </a:cubicBezTo>
                <a:cubicBezTo>
                  <a:pt x="3567416" y="1659659"/>
                  <a:pt x="3457659" y="1685844"/>
                  <a:pt x="3379324" y="1730576"/>
                </a:cubicBezTo>
                <a:cubicBezTo>
                  <a:pt x="3306007" y="1756760"/>
                  <a:pt x="3217198" y="1767888"/>
                  <a:pt x="3154355" y="1797782"/>
                </a:cubicBezTo>
                <a:cubicBezTo>
                  <a:pt x="2955572" y="1835095"/>
                  <a:pt x="2803920" y="1902302"/>
                  <a:pt x="2610373" y="1939615"/>
                </a:cubicBezTo>
                <a:cubicBezTo>
                  <a:pt x="2662742" y="1947034"/>
                  <a:pt x="2725367" y="1935906"/>
                  <a:pt x="2772499" y="1913431"/>
                </a:cubicBezTo>
                <a:cubicBezTo>
                  <a:pt x="2840578" y="1924559"/>
                  <a:pt x="2871781" y="1876118"/>
                  <a:pt x="2939861" y="1872408"/>
                </a:cubicBezTo>
                <a:cubicBezTo>
                  <a:pt x="3013178" y="1842514"/>
                  <a:pt x="3096750" y="1823967"/>
                  <a:pt x="3180322" y="1805201"/>
                </a:cubicBezTo>
                <a:cubicBezTo>
                  <a:pt x="3216980" y="1786654"/>
                  <a:pt x="3274368" y="1782726"/>
                  <a:pt x="3311026" y="1775307"/>
                </a:cubicBezTo>
                <a:cubicBezTo>
                  <a:pt x="3086058" y="1838805"/>
                  <a:pt x="2866545" y="1909503"/>
                  <a:pt x="2631103" y="1973000"/>
                </a:cubicBezTo>
                <a:cubicBezTo>
                  <a:pt x="2631103" y="1954453"/>
                  <a:pt x="2657287" y="1961872"/>
                  <a:pt x="2672998" y="1954453"/>
                </a:cubicBezTo>
                <a:cubicBezTo>
                  <a:pt x="2657287" y="1947034"/>
                  <a:pt x="2620629" y="1958162"/>
                  <a:pt x="2604918" y="1961872"/>
                </a:cubicBezTo>
                <a:cubicBezTo>
                  <a:pt x="2604918" y="1976710"/>
                  <a:pt x="2620629" y="1965581"/>
                  <a:pt x="2620629" y="1973000"/>
                </a:cubicBezTo>
                <a:cubicBezTo>
                  <a:pt x="2542075" y="2010313"/>
                  <a:pt x="2437556" y="2025151"/>
                  <a:pt x="2343510" y="2055045"/>
                </a:cubicBezTo>
                <a:cubicBezTo>
                  <a:pt x="2254701" y="2088648"/>
                  <a:pt x="2144726" y="2110905"/>
                  <a:pt x="2050680" y="2144509"/>
                </a:cubicBezTo>
                <a:cubicBezTo>
                  <a:pt x="2014022" y="2133380"/>
                  <a:pt x="1987837" y="2137090"/>
                  <a:pt x="1972127" y="2163056"/>
                </a:cubicBezTo>
                <a:cubicBezTo>
                  <a:pt x="1867607" y="2204078"/>
                  <a:pt x="1762869" y="2230263"/>
                  <a:pt x="1668823" y="2278704"/>
                </a:cubicBezTo>
                <a:cubicBezTo>
                  <a:pt x="1658350" y="2252519"/>
                  <a:pt x="1731666" y="2252519"/>
                  <a:pt x="1747377" y="2230263"/>
                </a:cubicBezTo>
                <a:cubicBezTo>
                  <a:pt x="1757851" y="2230263"/>
                  <a:pt x="1763087" y="2230263"/>
                  <a:pt x="1773561" y="2230263"/>
                </a:cubicBezTo>
                <a:cubicBezTo>
                  <a:pt x="1799746" y="2204078"/>
                  <a:pt x="1852115" y="2192950"/>
                  <a:pt x="1883318" y="2166765"/>
                </a:cubicBezTo>
                <a:cubicBezTo>
                  <a:pt x="1804764" y="2166765"/>
                  <a:pt x="1752614" y="2233972"/>
                  <a:pt x="1684534" y="2241391"/>
                </a:cubicBezTo>
                <a:cubicBezTo>
                  <a:pt x="1679297" y="2241391"/>
                  <a:pt x="1684534" y="2245100"/>
                  <a:pt x="1679297" y="2248810"/>
                </a:cubicBezTo>
                <a:cubicBezTo>
                  <a:pt x="1605981" y="2259938"/>
                  <a:pt x="1564304" y="2293542"/>
                  <a:pt x="1506698" y="2316017"/>
                </a:cubicBezTo>
                <a:cubicBezTo>
                  <a:pt x="1522409" y="2297469"/>
                  <a:pt x="1553830" y="2282414"/>
                  <a:pt x="1553830" y="2256229"/>
                </a:cubicBezTo>
                <a:cubicBezTo>
                  <a:pt x="1532882" y="2256229"/>
                  <a:pt x="1532882" y="2263648"/>
                  <a:pt x="1517172" y="2259938"/>
                </a:cubicBezTo>
                <a:cubicBezTo>
                  <a:pt x="1511935" y="2252519"/>
                  <a:pt x="1517172" y="2248810"/>
                  <a:pt x="1522409" y="2245100"/>
                </a:cubicBezTo>
                <a:cubicBezTo>
                  <a:pt x="1480513" y="2241391"/>
                  <a:pt x="1480513" y="2259938"/>
                  <a:pt x="1475277" y="2274995"/>
                </a:cubicBezTo>
                <a:cubicBezTo>
                  <a:pt x="1464803" y="2286123"/>
                  <a:pt x="1464803" y="2267576"/>
                  <a:pt x="1443855" y="2271285"/>
                </a:cubicBezTo>
                <a:cubicBezTo>
                  <a:pt x="1438618" y="2256447"/>
                  <a:pt x="1454329" y="2256447"/>
                  <a:pt x="1454329" y="2245100"/>
                </a:cubicBezTo>
                <a:cubicBezTo>
                  <a:pt x="1417671" y="2245100"/>
                  <a:pt x="1365520" y="2263648"/>
                  <a:pt x="1344572" y="2282414"/>
                </a:cubicBezTo>
                <a:cubicBezTo>
                  <a:pt x="1297440" y="2282414"/>
                  <a:pt x="1271256" y="2330855"/>
                  <a:pt x="1234816" y="2316017"/>
                </a:cubicBezTo>
                <a:cubicBezTo>
                  <a:pt x="1261000" y="2278704"/>
                  <a:pt x="1318388" y="2267576"/>
                  <a:pt x="1349809" y="2237682"/>
                </a:cubicBezTo>
                <a:cubicBezTo>
                  <a:pt x="1334099" y="2241391"/>
                  <a:pt x="1266237" y="2245100"/>
                  <a:pt x="1266237" y="2271285"/>
                </a:cubicBezTo>
                <a:cubicBezTo>
                  <a:pt x="1229579" y="2267576"/>
                  <a:pt x="1208631" y="2293760"/>
                  <a:pt x="1177428" y="2304888"/>
                </a:cubicBezTo>
                <a:cubicBezTo>
                  <a:pt x="1182665" y="2282414"/>
                  <a:pt x="1245508" y="2267576"/>
                  <a:pt x="1261000" y="2241391"/>
                </a:cubicBezTo>
                <a:cubicBezTo>
                  <a:pt x="1213868" y="2241391"/>
                  <a:pt x="1187684" y="2256229"/>
                  <a:pt x="1146007" y="2256229"/>
                </a:cubicBezTo>
                <a:cubicBezTo>
                  <a:pt x="1140770" y="2252519"/>
                  <a:pt x="1130296" y="2248810"/>
                  <a:pt x="1140770" y="2241391"/>
                </a:cubicBezTo>
                <a:cubicBezTo>
                  <a:pt x="1114586" y="2237682"/>
                  <a:pt x="1114586" y="2248810"/>
                  <a:pt x="1093638" y="2245100"/>
                </a:cubicBezTo>
                <a:cubicBezTo>
                  <a:pt x="1130296" y="2230263"/>
                  <a:pt x="1172191" y="2218916"/>
                  <a:pt x="1203394" y="2196659"/>
                </a:cubicBezTo>
                <a:cubicBezTo>
                  <a:pt x="1187684" y="2189240"/>
                  <a:pt x="1177210" y="2163056"/>
                  <a:pt x="1203394" y="2159346"/>
                </a:cubicBezTo>
                <a:cubicBezTo>
                  <a:pt x="1213868" y="2166765"/>
                  <a:pt x="1198158" y="2174184"/>
                  <a:pt x="1208631" y="2177894"/>
                </a:cubicBezTo>
                <a:cubicBezTo>
                  <a:pt x="1255763" y="2159346"/>
                  <a:pt x="1302677" y="2133162"/>
                  <a:pt x="1313151" y="2099559"/>
                </a:cubicBezTo>
                <a:cubicBezTo>
                  <a:pt x="1245071" y="2110687"/>
                  <a:pt x="1182447" y="2155419"/>
                  <a:pt x="1109130" y="2174184"/>
                </a:cubicBezTo>
                <a:cubicBezTo>
                  <a:pt x="1124841" y="2163056"/>
                  <a:pt x="1135315" y="2151709"/>
                  <a:pt x="1151026" y="2140581"/>
                </a:cubicBezTo>
                <a:cubicBezTo>
                  <a:pt x="1009848" y="2189022"/>
                  <a:pt x="905328" y="2263648"/>
                  <a:pt x="758695" y="2312089"/>
                </a:cubicBezTo>
                <a:cubicBezTo>
                  <a:pt x="847504" y="2259938"/>
                  <a:pt x="952242" y="2218916"/>
                  <a:pt x="1035814" y="2155419"/>
                </a:cubicBezTo>
                <a:cubicBezTo>
                  <a:pt x="1041051" y="2155419"/>
                  <a:pt x="1046288" y="2162838"/>
                  <a:pt x="1051525" y="2159128"/>
                </a:cubicBezTo>
                <a:cubicBezTo>
                  <a:pt x="1077709" y="2136653"/>
                  <a:pt x="1135097" y="2132944"/>
                  <a:pt x="1150807" y="2099340"/>
                </a:cubicBezTo>
                <a:cubicBezTo>
                  <a:pt x="1150807" y="2095631"/>
                  <a:pt x="1145570" y="2095631"/>
                  <a:pt x="1145570" y="2091921"/>
                </a:cubicBezTo>
                <a:cubicBezTo>
                  <a:pt x="1103675" y="2103050"/>
                  <a:pt x="1072254" y="2121815"/>
                  <a:pt x="1041051" y="2136653"/>
                </a:cubicBezTo>
                <a:cubicBezTo>
                  <a:pt x="1025340" y="2132944"/>
                  <a:pt x="1051525" y="2125525"/>
                  <a:pt x="1051525" y="2118106"/>
                </a:cubicBezTo>
                <a:cubicBezTo>
                  <a:pt x="1035814" y="2118106"/>
                  <a:pt x="1025340" y="2125525"/>
                  <a:pt x="1014866" y="2129234"/>
                </a:cubicBezTo>
                <a:cubicBezTo>
                  <a:pt x="1020103" y="2140363"/>
                  <a:pt x="1025340" y="2136653"/>
                  <a:pt x="1014866" y="2147782"/>
                </a:cubicBezTo>
                <a:cubicBezTo>
                  <a:pt x="1004393" y="2140363"/>
                  <a:pt x="999156" y="2125307"/>
                  <a:pt x="972971" y="2121597"/>
                </a:cubicBezTo>
                <a:cubicBezTo>
                  <a:pt x="952024" y="2125307"/>
                  <a:pt x="972971" y="2140144"/>
                  <a:pt x="962497" y="2147782"/>
                </a:cubicBezTo>
                <a:cubicBezTo>
                  <a:pt x="941550" y="2140363"/>
                  <a:pt x="920602" y="2144072"/>
                  <a:pt x="925839" y="2136653"/>
                </a:cubicBezTo>
                <a:cubicBezTo>
                  <a:pt x="821319" y="2151491"/>
                  <a:pt x="753240" y="2200151"/>
                  <a:pt x="664431" y="2229826"/>
                </a:cubicBezTo>
                <a:cubicBezTo>
                  <a:pt x="674905" y="2211279"/>
                  <a:pt x="690615" y="2218698"/>
                  <a:pt x="706326" y="2207351"/>
                </a:cubicBezTo>
                <a:cubicBezTo>
                  <a:pt x="706326" y="2203642"/>
                  <a:pt x="701089" y="2199932"/>
                  <a:pt x="701089" y="2196223"/>
                </a:cubicBezTo>
                <a:cubicBezTo>
                  <a:pt x="633010" y="2222407"/>
                  <a:pt x="580859" y="2256011"/>
                  <a:pt x="507542" y="2274558"/>
                </a:cubicBezTo>
                <a:cubicBezTo>
                  <a:pt x="606825" y="2214770"/>
                  <a:pt x="706326" y="2192513"/>
                  <a:pt x="784661" y="2121597"/>
                </a:cubicBezTo>
                <a:cubicBezTo>
                  <a:pt x="789898" y="2136435"/>
                  <a:pt x="805609" y="2125307"/>
                  <a:pt x="816083" y="2117888"/>
                </a:cubicBezTo>
                <a:cubicBezTo>
                  <a:pt x="821319" y="2106759"/>
                  <a:pt x="805609" y="2125307"/>
                  <a:pt x="800372" y="2114178"/>
                </a:cubicBezTo>
                <a:cubicBezTo>
                  <a:pt x="821319" y="2091703"/>
                  <a:pt x="899655" y="2091703"/>
                  <a:pt x="889181" y="2065737"/>
                </a:cubicBezTo>
                <a:cubicBezTo>
                  <a:pt x="915365" y="2069446"/>
                  <a:pt x="967734" y="2043262"/>
                  <a:pt x="988464" y="2021005"/>
                </a:cubicBezTo>
                <a:cubicBezTo>
                  <a:pt x="983227" y="2009877"/>
                  <a:pt x="962279" y="2024715"/>
                  <a:pt x="957042" y="2017296"/>
                </a:cubicBezTo>
                <a:cubicBezTo>
                  <a:pt x="951805" y="2028424"/>
                  <a:pt x="936095" y="2032133"/>
                  <a:pt x="936095" y="2050899"/>
                </a:cubicBezTo>
                <a:cubicBezTo>
                  <a:pt x="925621" y="2047190"/>
                  <a:pt x="909910" y="2039771"/>
                  <a:pt x="915147" y="2058318"/>
                </a:cubicBezTo>
                <a:cubicBezTo>
                  <a:pt x="904673" y="2058318"/>
                  <a:pt x="909910" y="2035843"/>
                  <a:pt x="904673" y="2050899"/>
                </a:cubicBezTo>
                <a:cubicBezTo>
                  <a:pt x="878489" y="2050899"/>
                  <a:pt x="909910" y="2039771"/>
                  <a:pt x="909910" y="2036061"/>
                </a:cubicBezTo>
                <a:cubicBezTo>
                  <a:pt x="883726" y="2032352"/>
                  <a:pt x="878489" y="2039771"/>
                  <a:pt x="862778" y="2043480"/>
                </a:cubicBezTo>
                <a:cubicBezTo>
                  <a:pt x="862778" y="2054609"/>
                  <a:pt x="852304" y="2058318"/>
                  <a:pt x="873252" y="2062027"/>
                </a:cubicBezTo>
                <a:cubicBezTo>
                  <a:pt x="862778" y="2069446"/>
                  <a:pt x="852304" y="2073156"/>
                  <a:pt x="847068" y="2084502"/>
                </a:cubicBezTo>
                <a:cubicBezTo>
                  <a:pt x="841831" y="2084502"/>
                  <a:pt x="841831" y="2073374"/>
                  <a:pt x="826120" y="2077083"/>
                </a:cubicBezTo>
                <a:cubicBezTo>
                  <a:pt x="831357" y="2069665"/>
                  <a:pt x="841831" y="2065955"/>
                  <a:pt x="847068" y="2058536"/>
                </a:cubicBezTo>
                <a:cubicBezTo>
                  <a:pt x="758259" y="2054827"/>
                  <a:pt x="679705" y="2088430"/>
                  <a:pt x="611626" y="2110687"/>
                </a:cubicBezTo>
                <a:cubicBezTo>
                  <a:pt x="590678" y="2114396"/>
                  <a:pt x="590678" y="2103268"/>
                  <a:pt x="574967" y="2103268"/>
                </a:cubicBezTo>
                <a:cubicBezTo>
                  <a:pt x="726619" y="2065955"/>
                  <a:pt x="825902" y="2002458"/>
                  <a:pt x="967298" y="1969073"/>
                </a:cubicBezTo>
                <a:cubicBezTo>
                  <a:pt x="962061" y="1950525"/>
                  <a:pt x="967298" y="1946598"/>
                  <a:pt x="967298" y="1928050"/>
                </a:cubicBezTo>
                <a:cubicBezTo>
                  <a:pt x="946350" y="1935469"/>
                  <a:pt x="899218" y="1939179"/>
                  <a:pt x="904455" y="1950525"/>
                </a:cubicBezTo>
                <a:cubicBezTo>
                  <a:pt x="873034" y="1943106"/>
                  <a:pt x="815646" y="1965363"/>
                  <a:pt x="789462" y="1980419"/>
                </a:cubicBezTo>
                <a:cubicBezTo>
                  <a:pt x="737093" y="1965581"/>
                  <a:pt x="679705" y="2014023"/>
                  <a:pt x="627336" y="2006604"/>
                </a:cubicBezTo>
                <a:cubicBezTo>
                  <a:pt x="663994" y="1973000"/>
                  <a:pt x="747567" y="1973000"/>
                  <a:pt x="778988" y="1920849"/>
                </a:cubicBezTo>
                <a:cubicBezTo>
                  <a:pt x="742330" y="1931978"/>
                  <a:pt x="690179" y="1954453"/>
                  <a:pt x="632573" y="1969291"/>
                </a:cubicBezTo>
                <a:cubicBezTo>
                  <a:pt x="658758" y="1931978"/>
                  <a:pt x="716145" y="1913431"/>
                  <a:pt x="763277" y="1890956"/>
                </a:cubicBezTo>
                <a:cubicBezTo>
                  <a:pt x="768514" y="1879827"/>
                  <a:pt x="747567" y="1887246"/>
                  <a:pt x="737093" y="1887246"/>
                </a:cubicBezTo>
                <a:cubicBezTo>
                  <a:pt x="784225" y="1868699"/>
                  <a:pt x="867797" y="1849933"/>
                  <a:pt x="883508" y="1808911"/>
                </a:cubicBezTo>
                <a:cubicBezTo>
                  <a:pt x="873034" y="1805201"/>
                  <a:pt x="857323" y="1805201"/>
                  <a:pt x="867797" y="1794073"/>
                </a:cubicBezTo>
                <a:cubicBezTo>
                  <a:pt x="846849" y="1790363"/>
                  <a:pt x="841612" y="1820257"/>
                  <a:pt x="852086" y="1827676"/>
                </a:cubicBezTo>
                <a:cubicBezTo>
                  <a:pt x="825902" y="1820257"/>
                  <a:pt x="784007" y="1838805"/>
                  <a:pt x="763277" y="1853861"/>
                </a:cubicBezTo>
                <a:cubicBezTo>
                  <a:pt x="763277" y="1831386"/>
                  <a:pt x="831357" y="1831386"/>
                  <a:pt x="841831" y="1805420"/>
                </a:cubicBezTo>
                <a:cubicBezTo>
                  <a:pt x="841831" y="1798001"/>
                  <a:pt x="831357" y="1798001"/>
                  <a:pt x="836594" y="1786872"/>
                </a:cubicBezTo>
                <a:cubicBezTo>
                  <a:pt x="810409" y="1790582"/>
                  <a:pt x="778988" y="1794291"/>
                  <a:pt x="768514" y="1809347"/>
                </a:cubicBezTo>
                <a:cubicBezTo>
                  <a:pt x="758040" y="1809347"/>
                  <a:pt x="773751" y="1805638"/>
                  <a:pt x="763277" y="1798219"/>
                </a:cubicBezTo>
                <a:cubicBezTo>
                  <a:pt x="731856" y="1801928"/>
                  <a:pt x="721382" y="1816766"/>
                  <a:pt x="684724" y="1813057"/>
                </a:cubicBezTo>
                <a:cubicBezTo>
                  <a:pt x="705671" y="1798219"/>
                  <a:pt x="679487" y="1783163"/>
                  <a:pt x="674250" y="1764615"/>
                </a:cubicBezTo>
                <a:cubicBezTo>
                  <a:pt x="689961" y="1753487"/>
                  <a:pt x="731856" y="1764615"/>
                  <a:pt x="726619" y="1746068"/>
                </a:cubicBezTo>
                <a:cubicBezTo>
                  <a:pt x="810191" y="1734940"/>
                  <a:pt x="831139" y="1675152"/>
                  <a:pt x="920166" y="1664023"/>
                </a:cubicBezTo>
                <a:cubicBezTo>
                  <a:pt x="920166" y="1656604"/>
                  <a:pt x="920166" y="1652895"/>
                  <a:pt x="920166" y="1645476"/>
                </a:cubicBezTo>
                <a:cubicBezTo>
                  <a:pt x="899218" y="1641767"/>
                  <a:pt x="909692" y="1656604"/>
                  <a:pt x="893981" y="1652895"/>
                </a:cubicBezTo>
                <a:cubicBezTo>
                  <a:pt x="899218" y="1623001"/>
                  <a:pt x="925403" y="1630420"/>
                  <a:pt x="951587" y="1619292"/>
                </a:cubicBezTo>
                <a:cubicBezTo>
                  <a:pt x="951587" y="1626710"/>
                  <a:pt x="941113" y="1630420"/>
                  <a:pt x="962061" y="1626710"/>
                </a:cubicBezTo>
                <a:cubicBezTo>
                  <a:pt x="967298" y="1596817"/>
                  <a:pt x="1003956" y="1563213"/>
                  <a:pt x="1035378" y="1537247"/>
                </a:cubicBezTo>
                <a:cubicBezTo>
                  <a:pt x="915147" y="1559722"/>
                  <a:pt x="789680" y="1600744"/>
                  <a:pt x="684942" y="1641767"/>
                </a:cubicBezTo>
                <a:cubicBezTo>
                  <a:pt x="690179" y="1630638"/>
                  <a:pt x="658758" y="1638057"/>
                  <a:pt x="663994" y="1645476"/>
                </a:cubicBezTo>
                <a:cubicBezTo>
                  <a:pt x="648284" y="1619292"/>
                  <a:pt x="716363" y="1604454"/>
                  <a:pt x="737311" y="1604454"/>
                </a:cubicBezTo>
                <a:cubicBezTo>
                  <a:pt x="747785" y="1600744"/>
                  <a:pt x="732074" y="1593325"/>
                  <a:pt x="747785" y="1593325"/>
                </a:cubicBezTo>
                <a:cubicBezTo>
                  <a:pt x="742548" y="1585906"/>
                  <a:pt x="716363" y="1593325"/>
                  <a:pt x="711127" y="1585906"/>
                </a:cubicBezTo>
                <a:cubicBezTo>
                  <a:pt x="684942" y="1604454"/>
                  <a:pt x="653521" y="1623219"/>
                  <a:pt x="622317" y="1638057"/>
                </a:cubicBezTo>
                <a:cubicBezTo>
                  <a:pt x="611844" y="1623219"/>
                  <a:pt x="632791" y="1615582"/>
                  <a:pt x="617081" y="1597035"/>
                </a:cubicBezTo>
                <a:cubicBezTo>
                  <a:pt x="590896" y="1593325"/>
                  <a:pt x="617081" y="1611873"/>
                  <a:pt x="590896" y="1611873"/>
                </a:cubicBezTo>
                <a:cubicBezTo>
                  <a:pt x="564712" y="1611873"/>
                  <a:pt x="590896" y="1600744"/>
                  <a:pt x="575186" y="1597035"/>
                </a:cubicBezTo>
                <a:cubicBezTo>
                  <a:pt x="564712" y="1604454"/>
                  <a:pt x="575186" y="1611873"/>
                  <a:pt x="564712" y="1619510"/>
                </a:cubicBezTo>
                <a:cubicBezTo>
                  <a:pt x="549001" y="1615800"/>
                  <a:pt x="549001" y="1619510"/>
                  <a:pt x="538527" y="1612091"/>
                </a:cubicBezTo>
                <a:cubicBezTo>
                  <a:pt x="538527" y="1593543"/>
                  <a:pt x="559475" y="1585906"/>
                  <a:pt x="575186" y="1578487"/>
                </a:cubicBezTo>
                <a:cubicBezTo>
                  <a:pt x="575186" y="1571068"/>
                  <a:pt x="559475" y="1578487"/>
                  <a:pt x="549001" y="1574778"/>
                </a:cubicBezTo>
                <a:cubicBezTo>
                  <a:pt x="564712" y="1567359"/>
                  <a:pt x="575186" y="1556231"/>
                  <a:pt x="596133" y="1548594"/>
                </a:cubicBezTo>
                <a:cubicBezTo>
                  <a:pt x="596133" y="1541175"/>
                  <a:pt x="585659" y="1541175"/>
                  <a:pt x="590896" y="1530046"/>
                </a:cubicBezTo>
                <a:cubicBezTo>
                  <a:pt x="622317" y="1515208"/>
                  <a:pt x="721600" y="1515208"/>
                  <a:pt x="700653" y="1459130"/>
                </a:cubicBezTo>
                <a:cubicBezTo>
                  <a:pt x="737311" y="1459130"/>
                  <a:pt x="726837" y="1429236"/>
                  <a:pt x="758259" y="1429236"/>
                </a:cubicBezTo>
                <a:cubicBezTo>
                  <a:pt x="753022" y="1429236"/>
                  <a:pt x="753022" y="1432945"/>
                  <a:pt x="753022" y="1440364"/>
                </a:cubicBezTo>
                <a:cubicBezTo>
                  <a:pt x="763495" y="1440364"/>
                  <a:pt x="763495" y="1432945"/>
                  <a:pt x="773969" y="1436655"/>
                </a:cubicBezTo>
                <a:cubicBezTo>
                  <a:pt x="773969" y="1425526"/>
                  <a:pt x="768732" y="1418108"/>
                  <a:pt x="763495" y="1410470"/>
                </a:cubicBezTo>
                <a:cubicBezTo>
                  <a:pt x="732074" y="1410470"/>
                  <a:pt x="721600" y="1425308"/>
                  <a:pt x="700653" y="1432945"/>
                </a:cubicBezTo>
                <a:cubicBezTo>
                  <a:pt x="690179" y="1432945"/>
                  <a:pt x="695416" y="1421817"/>
                  <a:pt x="684942" y="1421817"/>
                </a:cubicBezTo>
                <a:cubicBezTo>
                  <a:pt x="554238" y="1451711"/>
                  <a:pt x="454737" y="1492733"/>
                  <a:pt x="350217" y="1544884"/>
                </a:cubicBezTo>
                <a:cubicBezTo>
                  <a:pt x="350217" y="1530046"/>
                  <a:pt x="350217" y="1507571"/>
                  <a:pt x="371165" y="1496443"/>
                </a:cubicBezTo>
                <a:cubicBezTo>
                  <a:pt x="360691" y="1485314"/>
                  <a:pt x="334507" y="1492733"/>
                  <a:pt x="324033" y="1496443"/>
                </a:cubicBezTo>
                <a:cubicBezTo>
                  <a:pt x="355454" y="1466549"/>
                  <a:pt x="386875" y="1462839"/>
                  <a:pt x="423316" y="1451711"/>
                </a:cubicBezTo>
                <a:cubicBezTo>
                  <a:pt x="454737" y="1384504"/>
                  <a:pt x="548783" y="1336063"/>
                  <a:pt x="653521" y="1302459"/>
                </a:cubicBezTo>
                <a:cubicBezTo>
                  <a:pt x="648284" y="1287622"/>
                  <a:pt x="663994" y="1276275"/>
                  <a:pt x="658758" y="1265147"/>
                </a:cubicBezTo>
                <a:cubicBezTo>
                  <a:pt x="627336" y="1276275"/>
                  <a:pt x="616862" y="1298750"/>
                  <a:pt x="590678" y="1309878"/>
                </a:cubicBezTo>
                <a:cubicBezTo>
                  <a:pt x="580204" y="1306169"/>
                  <a:pt x="601152" y="1298750"/>
                  <a:pt x="601152" y="1291331"/>
                </a:cubicBezTo>
                <a:cubicBezTo>
                  <a:pt x="517580" y="1295040"/>
                  <a:pt x="428552" y="1339772"/>
                  <a:pt x="324033" y="1369666"/>
                </a:cubicBezTo>
                <a:cubicBezTo>
                  <a:pt x="297848" y="1380795"/>
                  <a:pt x="250716" y="1410689"/>
                  <a:pt x="219513" y="1421817"/>
                </a:cubicBezTo>
                <a:cubicBezTo>
                  <a:pt x="214276" y="1421817"/>
                  <a:pt x="203802" y="1418108"/>
                  <a:pt x="198566" y="1421817"/>
                </a:cubicBezTo>
                <a:cubicBezTo>
                  <a:pt x="146197" y="1440364"/>
                  <a:pt x="104520" y="1466549"/>
                  <a:pt x="67861" y="1492733"/>
                </a:cubicBezTo>
                <a:cubicBezTo>
                  <a:pt x="67861" y="1470258"/>
                  <a:pt x="120230" y="1451711"/>
                  <a:pt x="146415" y="1432945"/>
                </a:cubicBezTo>
                <a:cubicBezTo>
                  <a:pt x="114993" y="1436655"/>
                  <a:pt x="94046" y="1447783"/>
                  <a:pt x="67861" y="1455420"/>
                </a:cubicBezTo>
                <a:cubicBezTo>
                  <a:pt x="109757" y="1414398"/>
                  <a:pt x="182855" y="1395633"/>
                  <a:pt x="235224" y="1362247"/>
                </a:cubicBezTo>
                <a:cubicBezTo>
                  <a:pt x="235224" y="1351119"/>
                  <a:pt x="240461" y="1339772"/>
                  <a:pt x="261408" y="1339772"/>
                </a:cubicBezTo>
                <a:cubicBezTo>
                  <a:pt x="266645" y="1350901"/>
                  <a:pt x="245698" y="1343482"/>
                  <a:pt x="250934" y="1354610"/>
                </a:cubicBezTo>
                <a:cubicBezTo>
                  <a:pt x="313777" y="1336063"/>
                  <a:pt x="381639" y="1313588"/>
                  <a:pt x="434008" y="1272566"/>
                </a:cubicBezTo>
                <a:cubicBezTo>
                  <a:pt x="449718" y="1276275"/>
                  <a:pt x="428771" y="1279984"/>
                  <a:pt x="428771" y="1283694"/>
                </a:cubicBezTo>
                <a:cubicBezTo>
                  <a:pt x="434008" y="1291113"/>
                  <a:pt x="449718" y="1279984"/>
                  <a:pt x="460192" y="1279984"/>
                </a:cubicBezTo>
                <a:cubicBezTo>
                  <a:pt x="454955" y="1265147"/>
                  <a:pt x="444481" y="1261437"/>
                  <a:pt x="460192" y="1246381"/>
                </a:cubicBezTo>
                <a:cubicBezTo>
                  <a:pt x="434008" y="1246381"/>
                  <a:pt x="418297" y="1261219"/>
                  <a:pt x="397349" y="1264928"/>
                </a:cubicBezTo>
                <a:cubicBezTo>
                  <a:pt x="418297" y="1264928"/>
                  <a:pt x="407823" y="1276057"/>
                  <a:pt x="397349" y="1287403"/>
                </a:cubicBezTo>
                <a:cubicBezTo>
                  <a:pt x="392112" y="1264928"/>
                  <a:pt x="376402" y="1294822"/>
                  <a:pt x="371165" y="1276275"/>
                </a:cubicBezTo>
                <a:cubicBezTo>
                  <a:pt x="339743" y="1287403"/>
                  <a:pt x="313559" y="1306169"/>
                  <a:pt x="282356" y="1317297"/>
                </a:cubicBezTo>
                <a:cubicBezTo>
                  <a:pt x="319014" y="1287403"/>
                  <a:pt x="371165" y="1250091"/>
                  <a:pt x="423534" y="1246381"/>
                </a:cubicBezTo>
                <a:cubicBezTo>
                  <a:pt x="449718" y="1231543"/>
                  <a:pt x="475903" y="1216487"/>
                  <a:pt x="486376" y="1190521"/>
                </a:cubicBezTo>
                <a:cubicBezTo>
                  <a:pt x="481140" y="1186811"/>
                  <a:pt x="449718" y="1190521"/>
                  <a:pt x="460192" y="1190521"/>
                </a:cubicBezTo>
                <a:cubicBezTo>
                  <a:pt x="287593" y="1227834"/>
                  <a:pt x="156889" y="1291331"/>
                  <a:pt x="0" y="1339772"/>
                </a:cubicBezTo>
                <a:cubicBezTo>
                  <a:pt x="94046" y="1283912"/>
                  <a:pt x="219731" y="1254018"/>
                  <a:pt x="313777" y="1197940"/>
                </a:cubicBezTo>
                <a:cubicBezTo>
                  <a:pt x="418297" y="1183102"/>
                  <a:pt x="475903" y="1156917"/>
                  <a:pt x="549219" y="1119605"/>
                </a:cubicBezTo>
                <a:cubicBezTo>
                  <a:pt x="554456" y="1123314"/>
                  <a:pt x="554456" y="1130733"/>
                  <a:pt x="564930" y="1123314"/>
                </a:cubicBezTo>
                <a:cubicBezTo>
                  <a:pt x="591114" y="1115895"/>
                  <a:pt x="570167" y="1097130"/>
                  <a:pt x="585877" y="1082292"/>
                </a:cubicBezTo>
                <a:cubicBezTo>
                  <a:pt x="596351" y="1086001"/>
                  <a:pt x="638246" y="1089711"/>
                  <a:pt x="633010" y="1071163"/>
                </a:cubicBezTo>
                <a:cubicBezTo>
                  <a:pt x="627773" y="1063744"/>
                  <a:pt x="627773" y="1071163"/>
                  <a:pt x="617299" y="1071163"/>
                </a:cubicBezTo>
                <a:cubicBezTo>
                  <a:pt x="627773" y="1063744"/>
                  <a:pt x="606825" y="1052616"/>
                  <a:pt x="633010" y="1052616"/>
                </a:cubicBezTo>
                <a:cubicBezTo>
                  <a:pt x="622536" y="1041488"/>
                  <a:pt x="606825" y="1056325"/>
                  <a:pt x="596351" y="1056325"/>
                </a:cubicBezTo>
                <a:cubicBezTo>
                  <a:pt x="606825" y="1048906"/>
                  <a:pt x="596351" y="1048906"/>
                  <a:pt x="591114" y="1041488"/>
                </a:cubicBezTo>
                <a:cubicBezTo>
                  <a:pt x="559693" y="1056325"/>
                  <a:pt x="523035" y="1060035"/>
                  <a:pt x="486595" y="1063963"/>
                </a:cubicBezTo>
                <a:cubicBezTo>
                  <a:pt x="491832" y="1049125"/>
                  <a:pt x="523253" y="1052834"/>
                  <a:pt x="544201" y="1045415"/>
                </a:cubicBezTo>
                <a:cubicBezTo>
                  <a:pt x="533727" y="1026868"/>
                  <a:pt x="554674" y="1030577"/>
                  <a:pt x="554674" y="1015521"/>
                </a:cubicBezTo>
                <a:cubicBezTo>
                  <a:pt x="554674" y="1008102"/>
                  <a:pt x="549437" y="1022940"/>
                  <a:pt x="538964" y="1015521"/>
                </a:cubicBezTo>
                <a:cubicBezTo>
                  <a:pt x="549437" y="1011812"/>
                  <a:pt x="549437" y="1000683"/>
                  <a:pt x="559911" y="996974"/>
                </a:cubicBezTo>
                <a:cubicBezTo>
                  <a:pt x="586096" y="1004393"/>
                  <a:pt x="575622" y="1000683"/>
                  <a:pt x="607043" y="996974"/>
                </a:cubicBezTo>
                <a:cubicBezTo>
                  <a:pt x="601806" y="982136"/>
                  <a:pt x="570385" y="989555"/>
                  <a:pt x="559911" y="974499"/>
                </a:cubicBezTo>
                <a:cubicBezTo>
                  <a:pt x="528490" y="978208"/>
                  <a:pt x="523253" y="985627"/>
                  <a:pt x="497068" y="985627"/>
                </a:cubicBezTo>
                <a:cubicBezTo>
                  <a:pt x="507542" y="963152"/>
                  <a:pt x="549437" y="974499"/>
                  <a:pt x="538964" y="952024"/>
                </a:cubicBezTo>
                <a:cubicBezTo>
                  <a:pt x="559911" y="955733"/>
                  <a:pt x="596569" y="944605"/>
                  <a:pt x="601806" y="925839"/>
                </a:cubicBezTo>
                <a:cubicBezTo>
                  <a:pt x="622754" y="925839"/>
                  <a:pt x="643702" y="922130"/>
                  <a:pt x="648938" y="903364"/>
                </a:cubicBezTo>
                <a:cubicBezTo>
                  <a:pt x="654175" y="914493"/>
                  <a:pt x="680360" y="903364"/>
                  <a:pt x="675123" y="892236"/>
                </a:cubicBezTo>
                <a:cubicBezTo>
                  <a:pt x="675123" y="884817"/>
                  <a:pt x="648938" y="895945"/>
                  <a:pt x="643702" y="903364"/>
                </a:cubicBezTo>
                <a:cubicBezTo>
                  <a:pt x="643702" y="888527"/>
                  <a:pt x="675123" y="869761"/>
                  <a:pt x="690834" y="869761"/>
                </a:cubicBezTo>
                <a:cubicBezTo>
                  <a:pt x="680360" y="854923"/>
                  <a:pt x="633228" y="869761"/>
                  <a:pt x="617517" y="877180"/>
                </a:cubicBezTo>
                <a:cubicBezTo>
                  <a:pt x="612280" y="892018"/>
                  <a:pt x="622754" y="899655"/>
                  <a:pt x="633228" y="907074"/>
                </a:cubicBezTo>
                <a:cubicBezTo>
                  <a:pt x="627991" y="910783"/>
                  <a:pt x="612280" y="914493"/>
                  <a:pt x="617517" y="903364"/>
                </a:cubicBezTo>
                <a:cubicBezTo>
                  <a:pt x="607043" y="903364"/>
                  <a:pt x="591333" y="903364"/>
                  <a:pt x="586096" y="910783"/>
                </a:cubicBezTo>
                <a:cubicBezTo>
                  <a:pt x="580859" y="910783"/>
                  <a:pt x="586096" y="903364"/>
                  <a:pt x="575622" y="903364"/>
                </a:cubicBezTo>
                <a:cubicBezTo>
                  <a:pt x="549437" y="907074"/>
                  <a:pt x="523253" y="914493"/>
                  <a:pt x="512779" y="933258"/>
                </a:cubicBezTo>
                <a:cubicBezTo>
                  <a:pt x="449936" y="925839"/>
                  <a:pt x="418733" y="966862"/>
                  <a:pt x="361127" y="970571"/>
                </a:cubicBezTo>
                <a:cubicBezTo>
                  <a:pt x="366364" y="959443"/>
                  <a:pt x="382075" y="955733"/>
                  <a:pt x="392549" y="944387"/>
                </a:cubicBezTo>
                <a:cubicBezTo>
                  <a:pt x="376838" y="933258"/>
                  <a:pt x="308977" y="944387"/>
                  <a:pt x="298503" y="966862"/>
                </a:cubicBezTo>
                <a:cubicBezTo>
                  <a:pt x="288029" y="966862"/>
                  <a:pt x="272318" y="966862"/>
                  <a:pt x="261845" y="966862"/>
                </a:cubicBezTo>
                <a:cubicBezTo>
                  <a:pt x="288029" y="948314"/>
                  <a:pt x="319451" y="936968"/>
                  <a:pt x="350654" y="925839"/>
                </a:cubicBezTo>
                <a:cubicBezTo>
                  <a:pt x="350654" y="918420"/>
                  <a:pt x="329706" y="936968"/>
                  <a:pt x="334943" y="918420"/>
                </a:cubicBezTo>
                <a:cubicBezTo>
                  <a:pt x="403023" y="907292"/>
                  <a:pt x="449936" y="881108"/>
                  <a:pt x="523253" y="862560"/>
                </a:cubicBezTo>
                <a:cubicBezTo>
                  <a:pt x="544201" y="844013"/>
                  <a:pt x="575622" y="814119"/>
                  <a:pt x="606825" y="814119"/>
                </a:cubicBezTo>
                <a:cubicBezTo>
                  <a:pt x="622536" y="814119"/>
                  <a:pt x="601588" y="795572"/>
                  <a:pt x="617299" y="799281"/>
                </a:cubicBezTo>
                <a:cubicBezTo>
                  <a:pt x="638246" y="799281"/>
                  <a:pt x="601588" y="814119"/>
                  <a:pt x="606825" y="829175"/>
                </a:cubicBezTo>
                <a:cubicBezTo>
                  <a:pt x="585877" y="821756"/>
                  <a:pt x="580641" y="851650"/>
                  <a:pt x="549219" y="844013"/>
                </a:cubicBezTo>
                <a:cubicBezTo>
                  <a:pt x="549219" y="847722"/>
                  <a:pt x="549219" y="855141"/>
                  <a:pt x="549219" y="858851"/>
                </a:cubicBezTo>
                <a:cubicBezTo>
                  <a:pt x="575404" y="858851"/>
                  <a:pt x="585877" y="844013"/>
                  <a:pt x="596351" y="836376"/>
                </a:cubicBezTo>
                <a:cubicBezTo>
                  <a:pt x="612062" y="843795"/>
                  <a:pt x="648720" y="840085"/>
                  <a:pt x="653957" y="825247"/>
                </a:cubicBezTo>
                <a:cubicBezTo>
                  <a:pt x="779424" y="795353"/>
                  <a:pt x="910128" y="769387"/>
                  <a:pt x="1030577" y="724437"/>
                </a:cubicBezTo>
                <a:cubicBezTo>
                  <a:pt x="1035814" y="728147"/>
                  <a:pt x="1056761" y="724437"/>
                  <a:pt x="1051525" y="713309"/>
                </a:cubicBezTo>
                <a:cubicBezTo>
                  <a:pt x="1077709" y="720728"/>
                  <a:pt x="1088183" y="705890"/>
                  <a:pt x="1088183" y="687124"/>
                </a:cubicBezTo>
                <a:cubicBezTo>
                  <a:pt x="1109130" y="683415"/>
                  <a:pt x="1130078" y="679705"/>
                  <a:pt x="1124841" y="657230"/>
                </a:cubicBezTo>
                <a:cubicBezTo>
                  <a:pt x="1140552" y="664649"/>
                  <a:pt x="1135315" y="660940"/>
                  <a:pt x="1135315" y="646102"/>
                </a:cubicBezTo>
                <a:cubicBezTo>
                  <a:pt x="1140552" y="642392"/>
                  <a:pt x="1151026" y="642392"/>
                  <a:pt x="1161499" y="646102"/>
                </a:cubicBezTo>
                <a:cubicBezTo>
                  <a:pt x="1171973" y="642392"/>
                  <a:pt x="1166736" y="623627"/>
                  <a:pt x="1177210" y="619917"/>
                </a:cubicBezTo>
                <a:cubicBezTo>
                  <a:pt x="1198158" y="623627"/>
                  <a:pt x="1171973" y="627336"/>
                  <a:pt x="1177210" y="631046"/>
                </a:cubicBezTo>
                <a:cubicBezTo>
                  <a:pt x="1177210" y="638465"/>
                  <a:pt x="1187684" y="623627"/>
                  <a:pt x="1198158" y="631046"/>
                </a:cubicBezTo>
                <a:cubicBezTo>
                  <a:pt x="1208631" y="616208"/>
                  <a:pt x="1198158" y="608571"/>
                  <a:pt x="1219105" y="601152"/>
                </a:cubicBezTo>
                <a:cubicBezTo>
                  <a:pt x="1198158" y="608571"/>
                  <a:pt x="1156262" y="608571"/>
                  <a:pt x="1151026" y="634755"/>
                </a:cubicBezTo>
                <a:cubicBezTo>
                  <a:pt x="1135315" y="638465"/>
                  <a:pt x="1135315" y="616208"/>
                  <a:pt x="1124841" y="631046"/>
                </a:cubicBezTo>
                <a:cubicBezTo>
                  <a:pt x="1140552" y="601152"/>
                  <a:pt x="1224124" y="593733"/>
                  <a:pt x="1250308" y="567548"/>
                </a:cubicBezTo>
                <a:cubicBezTo>
                  <a:pt x="1286967" y="567548"/>
                  <a:pt x="1313151" y="560130"/>
                  <a:pt x="1333880" y="545074"/>
                </a:cubicBezTo>
                <a:cubicBezTo>
                  <a:pt x="1271038" y="548783"/>
                  <a:pt x="1218887" y="578677"/>
                  <a:pt x="1156044" y="600934"/>
                </a:cubicBezTo>
                <a:cubicBezTo>
                  <a:pt x="1014866" y="649375"/>
                  <a:pt x="852741" y="682978"/>
                  <a:pt x="727274" y="739057"/>
                </a:cubicBezTo>
                <a:cubicBezTo>
                  <a:pt x="727274" y="750185"/>
                  <a:pt x="722037" y="757604"/>
                  <a:pt x="711563" y="765241"/>
                </a:cubicBezTo>
                <a:cubicBezTo>
                  <a:pt x="674905" y="761532"/>
                  <a:pt x="674905" y="783789"/>
                  <a:pt x="643483" y="787716"/>
                </a:cubicBezTo>
                <a:cubicBezTo>
                  <a:pt x="648720" y="765241"/>
                  <a:pt x="685378" y="765241"/>
                  <a:pt x="685378" y="739275"/>
                </a:cubicBezTo>
                <a:cubicBezTo>
                  <a:pt x="638246" y="746694"/>
                  <a:pt x="601806" y="772878"/>
                  <a:pt x="549437" y="769169"/>
                </a:cubicBezTo>
                <a:cubicBezTo>
                  <a:pt x="565148" y="758041"/>
                  <a:pt x="580859" y="746694"/>
                  <a:pt x="586096" y="728147"/>
                </a:cubicBezTo>
                <a:cubicBezTo>
                  <a:pt x="601806" y="735566"/>
                  <a:pt x="617517" y="713309"/>
                  <a:pt x="638465" y="701962"/>
                </a:cubicBezTo>
                <a:cubicBezTo>
                  <a:pt x="643702" y="701962"/>
                  <a:pt x="648938" y="705672"/>
                  <a:pt x="648938" y="716800"/>
                </a:cubicBezTo>
                <a:cubicBezTo>
                  <a:pt x="659412" y="713091"/>
                  <a:pt x="690834" y="705672"/>
                  <a:pt x="680360" y="701962"/>
                </a:cubicBezTo>
                <a:cubicBezTo>
                  <a:pt x="690834" y="694543"/>
                  <a:pt x="690834" y="709381"/>
                  <a:pt x="706544" y="701962"/>
                </a:cubicBezTo>
                <a:cubicBezTo>
                  <a:pt x="737966" y="660940"/>
                  <a:pt x="837248" y="657230"/>
                  <a:pt x="863433" y="627336"/>
                </a:cubicBezTo>
                <a:cubicBezTo>
                  <a:pt x="879144" y="627336"/>
                  <a:pt x="905328" y="631046"/>
                  <a:pt x="915802" y="612499"/>
                </a:cubicBezTo>
                <a:cubicBezTo>
                  <a:pt x="910565" y="608789"/>
                  <a:pt x="900091" y="608789"/>
                  <a:pt x="905328" y="601370"/>
                </a:cubicBezTo>
                <a:cubicBezTo>
                  <a:pt x="921039" y="590242"/>
                  <a:pt x="921039" y="616208"/>
                  <a:pt x="926276" y="593951"/>
                </a:cubicBezTo>
                <a:cubicBezTo>
                  <a:pt x="941986" y="593951"/>
                  <a:pt x="926276" y="601370"/>
                  <a:pt x="926276" y="608789"/>
                </a:cubicBezTo>
                <a:cubicBezTo>
                  <a:pt x="947223" y="605080"/>
                  <a:pt x="952460" y="593951"/>
                  <a:pt x="968171" y="590242"/>
                </a:cubicBezTo>
                <a:cubicBezTo>
                  <a:pt x="973408" y="579113"/>
                  <a:pt x="952460" y="586532"/>
                  <a:pt x="957697" y="575404"/>
                </a:cubicBezTo>
                <a:cubicBezTo>
                  <a:pt x="989118" y="564275"/>
                  <a:pt x="1004829" y="545510"/>
                  <a:pt x="1041269" y="538091"/>
                </a:cubicBezTo>
                <a:cubicBezTo>
                  <a:pt x="1041269" y="549219"/>
                  <a:pt x="1025558" y="545510"/>
                  <a:pt x="1025558" y="552929"/>
                </a:cubicBezTo>
                <a:cubicBezTo>
                  <a:pt x="1025558" y="560348"/>
                  <a:pt x="1041269" y="541800"/>
                  <a:pt x="1051743" y="556638"/>
                </a:cubicBezTo>
                <a:cubicBezTo>
                  <a:pt x="1056980" y="545510"/>
                  <a:pt x="1083164" y="549219"/>
                  <a:pt x="1077927" y="530454"/>
                </a:cubicBezTo>
                <a:cubicBezTo>
                  <a:pt x="1166736" y="515616"/>
                  <a:pt x="1208631" y="466956"/>
                  <a:pt x="1287185" y="444700"/>
                </a:cubicBezTo>
                <a:cubicBezTo>
                  <a:pt x="1281948" y="433571"/>
                  <a:pt x="1281948" y="426152"/>
                  <a:pt x="1271474" y="426152"/>
                </a:cubicBezTo>
                <a:cubicBezTo>
                  <a:pt x="1255763" y="448627"/>
                  <a:pt x="1203394" y="444700"/>
                  <a:pt x="1187902" y="470884"/>
                </a:cubicBezTo>
                <a:cubicBezTo>
                  <a:pt x="1166955" y="470884"/>
                  <a:pt x="1166955" y="470884"/>
                  <a:pt x="1140770" y="470884"/>
                </a:cubicBezTo>
                <a:cubicBezTo>
                  <a:pt x="1140770" y="463465"/>
                  <a:pt x="1156481" y="467175"/>
                  <a:pt x="1156481" y="456046"/>
                </a:cubicBezTo>
                <a:cubicBezTo>
                  <a:pt x="1161718" y="452337"/>
                  <a:pt x="1161718" y="456046"/>
                  <a:pt x="1172191" y="456046"/>
                </a:cubicBezTo>
                <a:cubicBezTo>
                  <a:pt x="1208850" y="426152"/>
                  <a:pt x="1287185" y="422443"/>
                  <a:pt x="1318606" y="385130"/>
                </a:cubicBezTo>
                <a:cubicBezTo>
                  <a:pt x="1381449" y="385130"/>
                  <a:pt x="1407415" y="355236"/>
                  <a:pt x="1454547" y="332979"/>
                </a:cubicBezTo>
                <a:cubicBezTo>
                  <a:pt x="1522627" y="303085"/>
                  <a:pt x="1616673" y="284538"/>
                  <a:pt x="1679515" y="262063"/>
                </a:cubicBezTo>
                <a:cubicBezTo>
                  <a:pt x="1684752" y="258353"/>
                  <a:pt x="1705700" y="265772"/>
                  <a:pt x="1695226" y="250935"/>
                </a:cubicBezTo>
                <a:cubicBezTo>
                  <a:pt x="1799746" y="228460"/>
                  <a:pt x="1888773" y="168890"/>
                  <a:pt x="1993293" y="135286"/>
                </a:cubicBezTo>
                <a:cubicBezTo>
                  <a:pt x="1998529" y="146415"/>
                  <a:pt x="1988056" y="146415"/>
                  <a:pt x="1988056" y="153834"/>
                </a:cubicBezTo>
                <a:cubicBezTo>
                  <a:pt x="1946161" y="142705"/>
                  <a:pt x="1956634" y="180018"/>
                  <a:pt x="1914739" y="180018"/>
                </a:cubicBezTo>
                <a:cubicBezTo>
                  <a:pt x="1899029" y="213622"/>
                  <a:pt x="1851896" y="224750"/>
                  <a:pt x="1810220" y="239806"/>
                </a:cubicBezTo>
                <a:cubicBezTo>
                  <a:pt x="1810220" y="243516"/>
                  <a:pt x="1810220" y="243516"/>
                  <a:pt x="1810220" y="247225"/>
                </a:cubicBezTo>
                <a:cubicBezTo>
                  <a:pt x="1815456" y="250935"/>
                  <a:pt x="1825930" y="250935"/>
                  <a:pt x="1831167" y="250935"/>
                </a:cubicBezTo>
                <a:cubicBezTo>
                  <a:pt x="1825930" y="232387"/>
                  <a:pt x="1867825" y="236097"/>
                  <a:pt x="1883536" y="221041"/>
                </a:cubicBezTo>
                <a:cubicBezTo>
                  <a:pt x="1899247" y="228460"/>
                  <a:pt x="1873062" y="232169"/>
                  <a:pt x="1873062" y="239588"/>
                </a:cubicBezTo>
                <a:cubicBezTo>
                  <a:pt x="1925431" y="239588"/>
                  <a:pt x="1951616" y="209694"/>
                  <a:pt x="2009003" y="202275"/>
                </a:cubicBezTo>
                <a:cubicBezTo>
                  <a:pt x="2009003" y="213403"/>
                  <a:pt x="2024714" y="213403"/>
                  <a:pt x="2029951" y="217113"/>
                </a:cubicBezTo>
                <a:cubicBezTo>
                  <a:pt x="2024714" y="224532"/>
                  <a:pt x="2003766" y="217113"/>
                  <a:pt x="2003766" y="224532"/>
                </a:cubicBezTo>
                <a:cubicBezTo>
                  <a:pt x="2003766" y="231951"/>
                  <a:pt x="2029951" y="224532"/>
                  <a:pt x="2040425" y="228241"/>
                </a:cubicBezTo>
                <a:cubicBezTo>
                  <a:pt x="2045661" y="224532"/>
                  <a:pt x="2056135" y="220822"/>
                  <a:pt x="2056135" y="209694"/>
                </a:cubicBezTo>
                <a:cubicBezTo>
                  <a:pt x="2077083" y="209694"/>
                  <a:pt x="2092794" y="213403"/>
                  <a:pt x="2103267" y="217113"/>
                </a:cubicBezTo>
                <a:cubicBezTo>
                  <a:pt x="2109595" y="212967"/>
                  <a:pt x="2130543" y="201839"/>
                  <a:pt x="2114832" y="198129"/>
                </a:cubicBezTo>
                <a:lnTo>
                  <a:pt x="2114832" y="198129"/>
                </a:lnTo>
                <a:close/>
                <a:moveTo>
                  <a:pt x="2658596" y="869543"/>
                </a:moveTo>
                <a:cubicBezTo>
                  <a:pt x="2653359" y="869543"/>
                  <a:pt x="2648122" y="869543"/>
                  <a:pt x="2642886" y="869543"/>
                </a:cubicBezTo>
                <a:cubicBezTo>
                  <a:pt x="2642886" y="873252"/>
                  <a:pt x="2642886" y="873252"/>
                  <a:pt x="2642886" y="876962"/>
                </a:cubicBezTo>
                <a:cubicBezTo>
                  <a:pt x="2648122" y="877180"/>
                  <a:pt x="2658596" y="877180"/>
                  <a:pt x="2658596" y="869543"/>
                </a:cubicBezTo>
                <a:lnTo>
                  <a:pt x="2658596" y="869543"/>
                </a:lnTo>
                <a:close/>
                <a:moveTo>
                  <a:pt x="2595972" y="903146"/>
                </a:moveTo>
                <a:cubicBezTo>
                  <a:pt x="2595972" y="899437"/>
                  <a:pt x="2606446" y="899437"/>
                  <a:pt x="2601209" y="892018"/>
                </a:cubicBezTo>
                <a:cubicBezTo>
                  <a:pt x="2595972" y="892018"/>
                  <a:pt x="2590735" y="892018"/>
                  <a:pt x="2585498" y="892018"/>
                </a:cubicBezTo>
                <a:cubicBezTo>
                  <a:pt x="2595972" y="899437"/>
                  <a:pt x="2575024" y="903146"/>
                  <a:pt x="2585498" y="903146"/>
                </a:cubicBezTo>
                <a:cubicBezTo>
                  <a:pt x="2585498" y="899437"/>
                  <a:pt x="2590735" y="903146"/>
                  <a:pt x="2595972" y="903146"/>
                </a:cubicBezTo>
                <a:lnTo>
                  <a:pt x="2595972" y="903146"/>
                </a:lnTo>
                <a:close/>
                <a:moveTo>
                  <a:pt x="592860" y="1100839"/>
                </a:moveTo>
                <a:cubicBezTo>
                  <a:pt x="592860" y="1089711"/>
                  <a:pt x="619044" y="1100839"/>
                  <a:pt x="613808" y="1086001"/>
                </a:cubicBezTo>
                <a:cubicBezTo>
                  <a:pt x="598097" y="1093420"/>
                  <a:pt x="582386" y="1089711"/>
                  <a:pt x="592860" y="1100839"/>
                </a:cubicBezTo>
                <a:lnTo>
                  <a:pt x="592860" y="1100839"/>
                </a:lnTo>
                <a:close/>
                <a:moveTo>
                  <a:pt x="561439" y="962934"/>
                </a:moveTo>
                <a:cubicBezTo>
                  <a:pt x="577149" y="962934"/>
                  <a:pt x="577149" y="951806"/>
                  <a:pt x="598097" y="955515"/>
                </a:cubicBezTo>
                <a:cubicBezTo>
                  <a:pt x="598097" y="951806"/>
                  <a:pt x="603334" y="948096"/>
                  <a:pt x="603334" y="944387"/>
                </a:cubicBezTo>
                <a:cubicBezTo>
                  <a:pt x="587623" y="947878"/>
                  <a:pt x="571912" y="951806"/>
                  <a:pt x="561439" y="962934"/>
                </a:cubicBezTo>
                <a:lnTo>
                  <a:pt x="561439" y="962934"/>
                </a:lnTo>
                <a:close/>
                <a:moveTo>
                  <a:pt x="2083411" y="310068"/>
                </a:moveTo>
                <a:cubicBezTo>
                  <a:pt x="2093885" y="310068"/>
                  <a:pt x="2088648" y="317487"/>
                  <a:pt x="2093885" y="321196"/>
                </a:cubicBezTo>
                <a:cubicBezTo>
                  <a:pt x="2120069" y="321196"/>
                  <a:pt x="2130543" y="310068"/>
                  <a:pt x="2135780" y="295012"/>
                </a:cubicBezTo>
                <a:cubicBezTo>
                  <a:pt x="2109595" y="295230"/>
                  <a:pt x="2099121" y="302649"/>
                  <a:pt x="2083411" y="310068"/>
                </a:cubicBezTo>
                <a:lnTo>
                  <a:pt x="2083411" y="310068"/>
                </a:lnTo>
                <a:close/>
                <a:moveTo>
                  <a:pt x="2297905" y="321196"/>
                </a:moveTo>
                <a:cubicBezTo>
                  <a:pt x="2303142" y="321196"/>
                  <a:pt x="2313616" y="321196"/>
                  <a:pt x="2313616" y="324906"/>
                </a:cubicBezTo>
                <a:cubicBezTo>
                  <a:pt x="2318853" y="317487"/>
                  <a:pt x="2329327" y="313777"/>
                  <a:pt x="2334564" y="306358"/>
                </a:cubicBezTo>
                <a:cubicBezTo>
                  <a:pt x="2318635" y="310068"/>
                  <a:pt x="2292669" y="306358"/>
                  <a:pt x="2297905" y="321196"/>
                </a:cubicBezTo>
                <a:lnTo>
                  <a:pt x="2297905" y="321196"/>
                </a:lnTo>
                <a:close/>
                <a:moveTo>
                  <a:pt x="2454794" y="343671"/>
                </a:moveTo>
                <a:cubicBezTo>
                  <a:pt x="2501926" y="347381"/>
                  <a:pt x="2548840" y="336252"/>
                  <a:pt x="2590735" y="328833"/>
                </a:cubicBezTo>
                <a:cubicBezTo>
                  <a:pt x="2585498" y="317705"/>
                  <a:pt x="2590735" y="317705"/>
                  <a:pt x="2595972" y="306358"/>
                </a:cubicBezTo>
                <a:cubicBezTo>
                  <a:pt x="2559314" y="321196"/>
                  <a:pt x="2491234" y="317487"/>
                  <a:pt x="2454794" y="343671"/>
                </a:cubicBezTo>
                <a:lnTo>
                  <a:pt x="2454794" y="343671"/>
                </a:lnTo>
                <a:close/>
                <a:moveTo>
                  <a:pt x="1827239" y="388403"/>
                </a:moveTo>
                <a:cubicBezTo>
                  <a:pt x="1827239" y="399531"/>
                  <a:pt x="1801055" y="406950"/>
                  <a:pt x="1822002" y="410878"/>
                </a:cubicBezTo>
                <a:cubicBezTo>
                  <a:pt x="1822002" y="396040"/>
                  <a:pt x="1858661" y="407169"/>
                  <a:pt x="1858661" y="392331"/>
                </a:cubicBezTo>
                <a:cubicBezTo>
                  <a:pt x="1853206" y="388403"/>
                  <a:pt x="1842732" y="388403"/>
                  <a:pt x="1827239" y="388403"/>
                </a:cubicBezTo>
                <a:lnTo>
                  <a:pt x="1827239" y="388403"/>
                </a:lnTo>
                <a:close/>
                <a:moveTo>
                  <a:pt x="1957944" y="358509"/>
                </a:moveTo>
                <a:cubicBezTo>
                  <a:pt x="1957944" y="362219"/>
                  <a:pt x="1963180" y="365928"/>
                  <a:pt x="1968417" y="365928"/>
                </a:cubicBezTo>
                <a:cubicBezTo>
                  <a:pt x="1978891" y="362219"/>
                  <a:pt x="1984128" y="351090"/>
                  <a:pt x="1989365" y="347381"/>
                </a:cubicBezTo>
                <a:cubicBezTo>
                  <a:pt x="2015549" y="351090"/>
                  <a:pt x="2052208" y="336252"/>
                  <a:pt x="2062681" y="321196"/>
                </a:cubicBezTo>
                <a:cubicBezTo>
                  <a:pt x="1989365" y="332325"/>
                  <a:pt x="1937214" y="365928"/>
                  <a:pt x="1863898" y="377056"/>
                </a:cubicBezTo>
                <a:cubicBezTo>
                  <a:pt x="1869135" y="388185"/>
                  <a:pt x="1848187" y="384475"/>
                  <a:pt x="1858661" y="391894"/>
                </a:cubicBezTo>
                <a:cubicBezTo>
                  <a:pt x="1900338" y="384694"/>
                  <a:pt x="1931759" y="373565"/>
                  <a:pt x="1957944" y="358509"/>
                </a:cubicBezTo>
                <a:lnTo>
                  <a:pt x="1957944" y="358509"/>
                </a:lnTo>
                <a:close/>
                <a:moveTo>
                  <a:pt x="2276958" y="392113"/>
                </a:moveTo>
                <a:cubicBezTo>
                  <a:pt x="2297905" y="392113"/>
                  <a:pt x="2318853" y="388403"/>
                  <a:pt x="2329327" y="377275"/>
                </a:cubicBezTo>
                <a:cubicBezTo>
                  <a:pt x="2329327" y="377275"/>
                  <a:pt x="2324090" y="377275"/>
                  <a:pt x="2324090" y="373565"/>
                </a:cubicBezTo>
                <a:cubicBezTo>
                  <a:pt x="2324090" y="373565"/>
                  <a:pt x="2318853" y="373565"/>
                  <a:pt x="2313616" y="373565"/>
                </a:cubicBezTo>
                <a:cubicBezTo>
                  <a:pt x="2318635" y="392113"/>
                  <a:pt x="2276958" y="380984"/>
                  <a:pt x="2276958" y="392113"/>
                </a:cubicBezTo>
                <a:lnTo>
                  <a:pt x="2276958" y="392113"/>
                </a:lnTo>
                <a:close/>
                <a:moveTo>
                  <a:pt x="1351337" y="410878"/>
                </a:moveTo>
                <a:cubicBezTo>
                  <a:pt x="1367047" y="410878"/>
                  <a:pt x="1377521" y="410878"/>
                  <a:pt x="1377521" y="399750"/>
                </a:cubicBezTo>
                <a:cubicBezTo>
                  <a:pt x="1366829" y="403241"/>
                  <a:pt x="1351337" y="399531"/>
                  <a:pt x="1351337" y="410878"/>
                </a:cubicBezTo>
                <a:lnTo>
                  <a:pt x="1351337" y="410878"/>
                </a:lnTo>
                <a:close/>
                <a:moveTo>
                  <a:pt x="1675588" y="448191"/>
                </a:moveTo>
                <a:cubicBezTo>
                  <a:pt x="1712246" y="440772"/>
                  <a:pt x="1764397" y="429644"/>
                  <a:pt x="1795818" y="410878"/>
                </a:cubicBezTo>
                <a:cubicBezTo>
                  <a:pt x="1748686" y="418297"/>
                  <a:pt x="1701554" y="425716"/>
                  <a:pt x="1675588" y="448191"/>
                </a:cubicBezTo>
                <a:lnTo>
                  <a:pt x="1675588" y="448191"/>
                </a:lnTo>
                <a:close/>
                <a:moveTo>
                  <a:pt x="2114832" y="444263"/>
                </a:moveTo>
                <a:cubicBezTo>
                  <a:pt x="2135780" y="440554"/>
                  <a:pt x="2151490" y="436844"/>
                  <a:pt x="2161964" y="425716"/>
                </a:cubicBezTo>
                <a:cubicBezTo>
                  <a:pt x="2146254" y="418297"/>
                  <a:pt x="2120069" y="429425"/>
                  <a:pt x="2114832" y="444263"/>
                </a:cubicBezTo>
                <a:lnTo>
                  <a:pt x="2114832" y="444263"/>
                </a:lnTo>
                <a:close/>
                <a:moveTo>
                  <a:pt x="1581324" y="470448"/>
                </a:moveTo>
                <a:cubicBezTo>
                  <a:pt x="1602271" y="466738"/>
                  <a:pt x="1638930" y="463029"/>
                  <a:pt x="1659877" y="451900"/>
                </a:cubicBezTo>
                <a:cubicBezTo>
                  <a:pt x="1633693" y="448191"/>
                  <a:pt x="1581324" y="459319"/>
                  <a:pt x="1581324" y="470448"/>
                </a:cubicBezTo>
                <a:lnTo>
                  <a:pt x="1581324" y="470448"/>
                </a:lnTo>
                <a:close/>
                <a:moveTo>
                  <a:pt x="1989365" y="477867"/>
                </a:moveTo>
                <a:cubicBezTo>
                  <a:pt x="2020786" y="481576"/>
                  <a:pt x="2057445" y="470448"/>
                  <a:pt x="2078174" y="455392"/>
                </a:cubicBezTo>
                <a:cubicBezTo>
                  <a:pt x="2046752" y="455610"/>
                  <a:pt x="1999621" y="459319"/>
                  <a:pt x="1989365" y="477867"/>
                </a:cubicBezTo>
                <a:lnTo>
                  <a:pt x="1989365" y="477867"/>
                </a:lnTo>
                <a:close/>
                <a:moveTo>
                  <a:pt x="1544665" y="481576"/>
                </a:moveTo>
                <a:cubicBezTo>
                  <a:pt x="1555139" y="481576"/>
                  <a:pt x="1555139" y="477867"/>
                  <a:pt x="1570850" y="477867"/>
                </a:cubicBezTo>
                <a:cubicBezTo>
                  <a:pt x="1570850" y="474157"/>
                  <a:pt x="1576087" y="470448"/>
                  <a:pt x="1565613" y="466738"/>
                </a:cubicBezTo>
                <a:cubicBezTo>
                  <a:pt x="1560376" y="474157"/>
                  <a:pt x="1544665" y="474157"/>
                  <a:pt x="1544665" y="481576"/>
                </a:cubicBezTo>
                <a:lnTo>
                  <a:pt x="1544665" y="481576"/>
                </a:lnTo>
                <a:close/>
                <a:moveTo>
                  <a:pt x="2637649" y="489213"/>
                </a:moveTo>
                <a:cubicBezTo>
                  <a:pt x="2653359" y="481794"/>
                  <a:pt x="2684781" y="478085"/>
                  <a:pt x="2700491" y="466738"/>
                </a:cubicBezTo>
                <a:cubicBezTo>
                  <a:pt x="2663833" y="470448"/>
                  <a:pt x="2627393" y="466738"/>
                  <a:pt x="2637649" y="489213"/>
                </a:cubicBezTo>
                <a:lnTo>
                  <a:pt x="2637649" y="489213"/>
                </a:lnTo>
                <a:close/>
                <a:moveTo>
                  <a:pt x="1440146" y="518889"/>
                </a:moveTo>
                <a:cubicBezTo>
                  <a:pt x="1466330" y="500342"/>
                  <a:pt x="1523718" y="504051"/>
                  <a:pt x="1539428" y="481576"/>
                </a:cubicBezTo>
                <a:cubicBezTo>
                  <a:pt x="1508225" y="492923"/>
                  <a:pt x="1445383" y="500342"/>
                  <a:pt x="1440146" y="518889"/>
                </a:cubicBezTo>
                <a:lnTo>
                  <a:pt x="1440146" y="518889"/>
                </a:lnTo>
                <a:close/>
                <a:moveTo>
                  <a:pt x="1717265" y="559911"/>
                </a:moveTo>
                <a:cubicBezTo>
                  <a:pt x="1790581" y="552492"/>
                  <a:pt x="1900338" y="515180"/>
                  <a:pt x="1973436" y="485286"/>
                </a:cubicBezTo>
                <a:cubicBezTo>
                  <a:pt x="1884627" y="500342"/>
                  <a:pt x="1785344" y="522598"/>
                  <a:pt x="1717265" y="559911"/>
                </a:cubicBezTo>
                <a:lnTo>
                  <a:pt x="1717265" y="559911"/>
                </a:lnTo>
                <a:close/>
                <a:moveTo>
                  <a:pt x="1361592" y="545074"/>
                </a:moveTo>
                <a:cubicBezTo>
                  <a:pt x="1377303" y="533945"/>
                  <a:pt x="1413961" y="537655"/>
                  <a:pt x="1429672" y="518889"/>
                </a:cubicBezTo>
                <a:cubicBezTo>
                  <a:pt x="1403487" y="526526"/>
                  <a:pt x="1366829" y="522598"/>
                  <a:pt x="1361592" y="545074"/>
                </a:cubicBezTo>
                <a:lnTo>
                  <a:pt x="1361592" y="545074"/>
                </a:lnTo>
                <a:close/>
                <a:moveTo>
                  <a:pt x="1633693" y="593515"/>
                </a:moveTo>
                <a:cubicBezTo>
                  <a:pt x="1665114" y="586096"/>
                  <a:pt x="1701772" y="582386"/>
                  <a:pt x="1717265" y="563621"/>
                </a:cubicBezTo>
                <a:cubicBezTo>
                  <a:pt x="1696317" y="552492"/>
                  <a:pt x="1644166" y="574967"/>
                  <a:pt x="1633693" y="593515"/>
                </a:cubicBezTo>
                <a:lnTo>
                  <a:pt x="1633693" y="593515"/>
                </a:lnTo>
                <a:close/>
                <a:moveTo>
                  <a:pt x="979954" y="582386"/>
                </a:moveTo>
                <a:cubicBezTo>
                  <a:pt x="995664" y="582386"/>
                  <a:pt x="1006138" y="582386"/>
                  <a:pt x="1006138" y="567548"/>
                </a:cubicBezTo>
                <a:cubicBezTo>
                  <a:pt x="990427" y="567548"/>
                  <a:pt x="979954" y="571258"/>
                  <a:pt x="979954" y="582386"/>
                </a:cubicBezTo>
                <a:lnTo>
                  <a:pt x="979954" y="582386"/>
                </a:lnTo>
                <a:close/>
                <a:moveTo>
                  <a:pt x="1555139" y="623409"/>
                </a:moveTo>
                <a:cubicBezTo>
                  <a:pt x="1581324" y="612280"/>
                  <a:pt x="1612745" y="608571"/>
                  <a:pt x="1628456" y="589805"/>
                </a:cubicBezTo>
                <a:cubicBezTo>
                  <a:pt x="1602271" y="601152"/>
                  <a:pt x="1565613" y="601152"/>
                  <a:pt x="1555139" y="623409"/>
                </a:cubicBezTo>
                <a:lnTo>
                  <a:pt x="1555139" y="623409"/>
                </a:lnTo>
                <a:close/>
                <a:moveTo>
                  <a:pt x="2611682" y="597224"/>
                </a:moveTo>
                <a:cubicBezTo>
                  <a:pt x="2616919" y="597224"/>
                  <a:pt x="2616919" y="600934"/>
                  <a:pt x="2611682" y="604643"/>
                </a:cubicBezTo>
                <a:cubicBezTo>
                  <a:pt x="2632630" y="604643"/>
                  <a:pt x="2653578" y="600934"/>
                  <a:pt x="2658814" y="589805"/>
                </a:cubicBezTo>
                <a:cubicBezTo>
                  <a:pt x="2637649" y="589805"/>
                  <a:pt x="2622156" y="589805"/>
                  <a:pt x="2611682" y="597224"/>
                </a:cubicBezTo>
                <a:lnTo>
                  <a:pt x="2611682" y="597224"/>
                </a:lnTo>
                <a:close/>
                <a:moveTo>
                  <a:pt x="2496471" y="608571"/>
                </a:moveTo>
                <a:cubicBezTo>
                  <a:pt x="2512182" y="608571"/>
                  <a:pt x="2527892" y="608571"/>
                  <a:pt x="2527892" y="601152"/>
                </a:cubicBezTo>
                <a:cubicBezTo>
                  <a:pt x="2512182" y="601152"/>
                  <a:pt x="2501708" y="601152"/>
                  <a:pt x="2496471" y="608571"/>
                </a:cubicBezTo>
                <a:lnTo>
                  <a:pt x="2496471" y="608571"/>
                </a:lnTo>
                <a:close/>
                <a:moveTo>
                  <a:pt x="1319915" y="757822"/>
                </a:moveTo>
                <a:cubicBezTo>
                  <a:pt x="1335626" y="746694"/>
                  <a:pt x="1372284" y="746694"/>
                  <a:pt x="1382758" y="731638"/>
                </a:cubicBezTo>
                <a:cubicBezTo>
                  <a:pt x="1361592" y="739057"/>
                  <a:pt x="1309442" y="742766"/>
                  <a:pt x="1319915" y="757822"/>
                </a:cubicBezTo>
                <a:lnTo>
                  <a:pt x="1319915" y="757822"/>
                </a:lnTo>
                <a:close/>
                <a:moveTo>
                  <a:pt x="1110658" y="828520"/>
                </a:moveTo>
                <a:cubicBezTo>
                  <a:pt x="1178737" y="806045"/>
                  <a:pt x="1246599" y="783789"/>
                  <a:pt x="1304205" y="757604"/>
                </a:cubicBezTo>
                <a:cubicBezTo>
                  <a:pt x="1230888" y="772660"/>
                  <a:pt x="1142079" y="795135"/>
                  <a:pt x="1110658" y="828520"/>
                </a:cubicBezTo>
                <a:lnTo>
                  <a:pt x="1110658" y="828520"/>
                </a:lnTo>
                <a:close/>
                <a:moveTo>
                  <a:pt x="770696" y="832230"/>
                </a:moveTo>
                <a:cubicBezTo>
                  <a:pt x="786407" y="828520"/>
                  <a:pt x="812591" y="832230"/>
                  <a:pt x="812591" y="813683"/>
                </a:cubicBezTo>
                <a:cubicBezTo>
                  <a:pt x="796881" y="821102"/>
                  <a:pt x="781170" y="824811"/>
                  <a:pt x="770696" y="832230"/>
                </a:cubicBezTo>
                <a:lnTo>
                  <a:pt x="770696" y="832230"/>
                </a:lnTo>
                <a:close/>
                <a:moveTo>
                  <a:pt x="1058289" y="847286"/>
                </a:moveTo>
                <a:cubicBezTo>
                  <a:pt x="1074000" y="847286"/>
                  <a:pt x="1079237" y="839867"/>
                  <a:pt x="1084473" y="832448"/>
                </a:cubicBezTo>
                <a:cubicBezTo>
                  <a:pt x="1068763" y="832230"/>
                  <a:pt x="1068763" y="839867"/>
                  <a:pt x="1058289" y="847286"/>
                </a:cubicBezTo>
                <a:lnTo>
                  <a:pt x="1058289" y="847286"/>
                </a:lnTo>
                <a:close/>
                <a:moveTo>
                  <a:pt x="2543603" y="858414"/>
                </a:moveTo>
                <a:cubicBezTo>
                  <a:pt x="2554077" y="862124"/>
                  <a:pt x="2533129" y="862124"/>
                  <a:pt x="2548840" y="869543"/>
                </a:cubicBezTo>
                <a:cubicBezTo>
                  <a:pt x="2575024" y="873252"/>
                  <a:pt x="2575024" y="850995"/>
                  <a:pt x="2595972" y="862124"/>
                </a:cubicBezTo>
                <a:cubicBezTo>
                  <a:pt x="2590735" y="850995"/>
                  <a:pt x="2611682" y="854705"/>
                  <a:pt x="2611682" y="847286"/>
                </a:cubicBezTo>
                <a:cubicBezTo>
                  <a:pt x="2590735" y="839867"/>
                  <a:pt x="2559314" y="850995"/>
                  <a:pt x="2543603" y="858414"/>
                </a:cubicBezTo>
                <a:lnTo>
                  <a:pt x="2543603" y="858414"/>
                </a:lnTo>
                <a:close/>
                <a:moveTo>
                  <a:pt x="713309" y="903146"/>
                </a:moveTo>
                <a:cubicBezTo>
                  <a:pt x="729019" y="903146"/>
                  <a:pt x="734256" y="899437"/>
                  <a:pt x="734256" y="892018"/>
                </a:cubicBezTo>
                <a:cubicBezTo>
                  <a:pt x="723564" y="892018"/>
                  <a:pt x="713309" y="892018"/>
                  <a:pt x="713309" y="903146"/>
                </a:cubicBezTo>
                <a:lnTo>
                  <a:pt x="713309" y="903146"/>
                </a:lnTo>
                <a:close/>
                <a:moveTo>
                  <a:pt x="770696" y="996537"/>
                </a:moveTo>
                <a:cubicBezTo>
                  <a:pt x="775933" y="1000247"/>
                  <a:pt x="796881" y="992828"/>
                  <a:pt x="807354" y="992828"/>
                </a:cubicBezTo>
                <a:cubicBezTo>
                  <a:pt x="812591" y="977990"/>
                  <a:pt x="838776" y="962934"/>
                  <a:pt x="864960" y="970353"/>
                </a:cubicBezTo>
                <a:cubicBezTo>
                  <a:pt x="880671" y="933040"/>
                  <a:pt x="948532" y="933040"/>
                  <a:pt x="964243" y="903146"/>
                </a:cubicBezTo>
                <a:cubicBezTo>
                  <a:pt x="885690" y="910783"/>
                  <a:pt x="817828" y="962934"/>
                  <a:pt x="770696" y="996537"/>
                </a:cubicBezTo>
                <a:lnTo>
                  <a:pt x="770696" y="996537"/>
                </a:lnTo>
                <a:close/>
                <a:moveTo>
                  <a:pt x="634755" y="936750"/>
                </a:moveTo>
                <a:cubicBezTo>
                  <a:pt x="655703" y="933040"/>
                  <a:pt x="681887" y="918202"/>
                  <a:pt x="676650" y="906856"/>
                </a:cubicBezTo>
                <a:cubicBezTo>
                  <a:pt x="666176" y="918202"/>
                  <a:pt x="639992" y="921912"/>
                  <a:pt x="634755" y="936750"/>
                </a:cubicBezTo>
                <a:lnTo>
                  <a:pt x="634755" y="936750"/>
                </a:lnTo>
                <a:close/>
                <a:moveTo>
                  <a:pt x="2601209" y="974062"/>
                </a:moveTo>
                <a:cubicBezTo>
                  <a:pt x="2622156" y="974062"/>
                  <a:pt x="2643104" y="974062"/>
                  <a:pt x="2653578" y="962934"/>
                </a:cubicBezTo>
                <a:cubicBezTo>
                  <a:pt x="2632630" y="962934"/>
                  <a:pt x="2643104" y="955515"/>
                  <a:pt x="2637867" y="948096"/>
                </a:cubicBezTo>
                <a:cubicBezTo>
                  <a:pt x="2622156" y="955515"/>
                  <a:pt x="2606446" y="959225"/>
                  <a:pt x="2601209" y="974062"/>
                </a:cubicBezTo>
                <a:lnTo>
                  <a:pt x="2601209" y="974062"/>
                </a:lnTo>
                <a:close/>
                <a:moveTo>
                  <a:pt x="676650" y="970353"/>
                </a:moveTo>
                <a:cubicBezTo>
                  <a:pt x="697598" y="970353"/>
                  <a:pt x="708072" y="962934"/>
                  <a:pt x="713309" y="955515"/>
                </a:cubicBezTo>
                <a:cubicBezTo>
                  <a:pt x="697598" y="959225"/>
                  <a:pt x="681887" y="959225"/>
                  <a:pt x="676650" y="970353"/>
                </a:cubicBezTo>
                <a:lnTo>
                  <a:pt x="676650" y="970353"/>
                </a:lnTo>
                <a:close/>
                <a:moveTo>
                  <a:pt x="660940" y="985191"/>
                </a:moveTo>
                <a:cubicBezTo>
                  <a:pt x="660940" y="977772"/>
                  <a:pt x="687124" y="974062"/>
                  <a:pt x="671413" y="966644"/>
                </a:cubicBezTo>
                <a:cubicBezTo>
                  <a:pt x="671413" y="974062"/>
                  <a:pt x="645229" y="977772"/>
                  <a:pt x="660940" y="985191"/>
                </a:cubicBezTo>
                <a:lnTo>
                  <a:pt x="660940" y="985191"/>
                </a:lnTo>
                <a:close/>
                <a:moveTo>
                  <a:pt x="619044" y="981481"/>
                </a:moveTo>
                <a:cubicBezTo>
                  <a:pt x="619044" y="985191"/>
                  <a:pt x="619044" y="992610"/>
                  <a:pt x="613808" y="992610"/>
                </a:cubicBezTo>
                <a:cubicBezTo>
                  <a:pt x="629518" y="996319"/>
                  <a:pt x="629518" y="985191"/>
                  <a:pt x="650466" y="988900"/>
                </a:cubicBezTo>
                <a:cubicBezTo>
                  <a:pt x="645229" y="974062"/>
                  <a:pt x="634755" y="981481"/>
                  <a:pt x="619044" y="981481"/>
                </a:cubicBezTo>
                <a:lnTo>
                  <a:pt x="619044" y="981481"/>
                </a:lnTo>
                <a:close/>
                <a:moveTo>
                  <a:pt x="2580261" y="989119"/>
                </a:moveTo>
                <a:cubicBezTo>
                  <a:pt x="2580261" y="992828"/>
                  <a:pt x="2580261" y="996537"/>
                  <a:pt x="2580261" y="1000247"/>
                </a:cubicBezTo>
                <a:cubicBezTo>
                  <a:pt x="2606446" y="1000247"/>
                  <a:pt x="2627393" y="996537"/>
                  <a:pt x="2632630" y="981700"/>
                </a:cubicBezTo>
                <a:cubicBezTo>
                  <a:pt x="2606446" y="974062"/>
                  <a:pt x="2601209" y="1000247"/>
                  <a:pt x="2580261" y="989119"/>
                </a:cubicBezTo>
                <a:lnTo>
                  <a:pt x="2580261" y="989119"/>
                </a:lnTo>
                <a:close/>
                <a:moveTo>
                  <a:pt x="807354" y="1007666"/>
                </a:moveTo>
                <a:cubicBezTo>
                  <a:pt x="812591" y="1000247"/>
                  <a:pt x="833539" y="1007666"/>
                  <a:pt x="828302" y="996537"/>
                </a:cubicBezTo>
                <a:cubicBezTo>
                  <a:pt x="817828" y="996537"/>
                  <a:pt x="796881" y="1003956"/>
                  <a:pt x="807354" y="1007666"/>
                </a:cubicBezTo>
                <a:lnTo>
                  <a:pt x="807354" y="1007666"/>
                </a:lnTo>
                <a:close/>
                <a:moveTo>
                  <a:pt x="671413" y="1030141"/>
                </a:moveTo>
                <a:cubicBezTo>
                  <a:pt x="676650" y="1030141"/>
                  <a:pt x="676650" y="1030141"/>
                  <a:pt x="681887" y="1030141"/>
                </a:cubicBezTo>
                <a:cubicBezTo>
                  <a:pt x="681887" y="1022722"/>
                  <a:pt x="681887" y="1019012"/>
                  <a:pt x="676650" y="1015303"/>
                </a:cubicBezTo>
                <a:cubicBezTo>
                  <a:pt x="671413" y="1022504"/>
                  <a:pt x="666176" y="1022504"/>
                  <a:pt x="671413" y="1030141"/>
                </a:cubicBezTo>
                <a:lnTo>
                  <a:pt x="671413" y="1030141"/>
                </a:lnTo>
                <a:close/>
                <a:moveTo>
                  <a:pt x="2601209" y="1112186"/>
                </a:moveTo>
                <a:cubicBezTo>
                  <a:pt x="2601209" y="1104767"/>
                  <a:pt x="2590735" y="1089711"/>
                  <a:pt x="2585498" y="1101057"/>
                </a:cubicBezTo>
                <a:cubicBezTo>
                  <a:pt x="2601209" y="1100839"/>
                  <a:pt x="2585498" y="1119605"/>
                  <a:pt x="2601209" y="1112186"/>
                </a:cubicBezTo>
                <a:lnTo>
                  <a:pt x="2601209" y="1112186"/>
                </a:lnTo>
                <a:close/>
                <a:moveTo>
                  <a:pt x="2742387" y="1130733"/>
                </a:moveTo>
                <a:cubicBezTo>
                  <a:pt x="2773808" y="1123314"/>
                  <a:pt x="2805229" y="1115895"/>
                  <a:pt x="2820940" y="1100839"/>
                </a:cubicBezTo>
                <a:cubicBezTo>
                  <a:pt x="2789519" y="1108476"/>
                  <a:pt x="2763334" y="1115895"/>
                  <a:pt x="2742387" y="1130733"/>
                </a:cubicBezTo>
                <a:lnTo>
                  <a:pt x="2742387" y="1130733"/>
                </a:lnTo>
                <a:close/>
                <a:moveTo>
                  <a:pt x="2564550" y="1115895"/>
                </a:moveTo>
                <a:cubicBezTo>
                  <a:pt x="2569787" y="1115895"/>
                  <a:pt x="2575024" y="1115895"/>
                  <a:pt x="2580261" y="1115895"/>
                </a:cubicBezTo>
                <a:cubicBezTo>
                  <a:pt x="2580261" y="1108476"/>
                  <a:pt x="2580261" y="1108476"/>
                  <a:pt x="2569787" y="1104767"/>
                </a:cubicBezTo>
                <a:cubicBezTo>
                  <a:pt x="2569787" y="1112186"/>
                  <a:pt x="2569787" y="1112186"/>
                  <a:pt x="2564550" y="1115895"/>
                </a:cubicBezTo>
                <a:lnTo>
                  <a:pt x="2564550" y="1115895"/>
                </a:lnTo>
                <a:close/>
                <a:moveTo>
                  <a:pt x="650466" y="1168046"/>
                </a:moveTo>
                <a:cubicBezTo>
                  <a:pt x="650466" y="1153208"/>
                  <a:pt x="666176" y="1149498"/>
                  <a:pt x="671413" y="1138152"/>
                </a:cubicBezTo>
                <a:cubicBezTo>
                  <a:pt x="645229" y="1138152"/>
                  <a:pt x="639992" y="1152990"/>
                  <a:pt x="619044" y="1160627"/>
                </a:cubicBezTo>
                <a:cubicBezTo>
                  <a:pt x="619044" y="1153208"/>
                  <a:pt x="624281" y="1149498"/>
                  <a:pt x="629518" y="1145789"/>
                </a:cubicBezTo>
                <a:cubicBezTo>
                  <a:pt x="587623" y="1142080"/>
                  <a:pt x="571912" y="1156917"/>
                  <a:pt x="545946" y="1168264"/>
                </a:cubicBezTo>
                <a:cubicBezTo>
                  <a:pt x="551183" y="1179392"/>
                  <a:pt x="509288" y="1186811"/>
                  <a:pt x="535472" y="1205577"/>
                </a:cubicBezTo>
                <a:cubicBezTo>
                  <a:pt x="551183" y="1205577"/>
                  <a:pt x="566894" y="1201867"/>
                  <a:pt x="566894" y="1190739"/>
                </a:cubicBezTo>
                <a:cubicBezTo>
                  <a:pt x="556420" y="1187030"/>
                  <a:pt x="545946" y="1198158"/>
                  <a:pt x="545946" y="1190739"/>
                </a:cubicBezTo>
                <a:cubicBezTo>
                  <a:pt x="556420" y="1187030"/>
                  <a:pt x="561657" y="1175901"/>
                  <a:pt x="577368" y="1172192"/>
                </a:cubicBezTo>
                <a:cubicBezTo>
                  <a:pt x="592860" y="1190521"/>
                  <a:pt x="624281" y="1164336"/>
                  <a:pt x="650466" y="1168046"/>
                </a:cubicBezTo>
                <a:lnTo>
                  <a:pt x="650466" y="1168046"/>
                </a:lnTo>
                <a:close/>
                <a:moveTo>
                  <a:pt x="598097" y="1186811"/>
                </a:moveTo>
                <a:cubicBezTo>
                  <a:pt x="592860" y="1179392"/>
                  <a:pt x="624281" y="1190521"/>
                  <a:pt x="619044" y="1179392"/>
                </a:cubicBezTo>
                <a:cubicBezTo>
                  <a:pt x="608571" y="1179174"/>
                  <a:pt x="582386" y="1183102"/>
                  <a:pt x="598097" y="1186811"/>
                </a:cubicBezTo>
                <a:lnTo>
                  <a:pt x="598097" y="1186811"/>
                </a:lnTo>
                <a:close/>
                <a:moveTo>
                  <a:pt x="2700491" y="1175465"/>
                </a:moveTo>
                <a:cubicBezTo>
                  <a:pt x="2705728" y="1190303"/>
                  <a:pt x="2690018" y="1186593"/>
                  <a:pt x="2690018" y="1197940"/>
                </a:cubicBezTo>
                <a:cubicBezTo>
                  <a:pt x="2716202" y="1205359"/>
                  <a:pt x="2721439" y="1183102"/>
                  <a:pt x="2747624" y="1179392"/>
                </a:cubicBezTo>
                <a:cubicBezTo>
                  <a:pt x="2747624" y="1179392"/>
                  <a:pt x="2747624" y="1175683"/>
                  <a:pt x="2747624" y="1171974"/>
                </a:cubicBezTo>
                <a:cubicBezTo>
                  <a:pt x="2742387" y="1171974"/>
                  <a:pt x="2742387" y="1171974"/>
                  <a:pt x="2737150" y="1171974"/>
                </a:cubicBezTo>
                <a:cubicBezTo>
                  <a:pt x="2731913" y="1183102"/>
                  <a:pt x="2726676" y="1175465"/>
                  <a:pt x="2700491" y="1175465"/>
                </a:cubicBezTo>
                <a:lnTo>
                  <a:pt x="2700491" y="1175465"/>
                </a:lnTo>
                <a:close/>
                <a:moveTo>
                  <a:pt x="2810248" y="1220197"/>
                </a:moveTo>
                <a:cubicBezTo>
                  <a:pt x="2810248" y="1209068"/>
                  <a:pt x="2825959" y="1216487"/>
                  <a:pt x="2836432" y="1216487"/>
                </a:cubicBezTo>
                <a:cubicBezTo>
                  <a:pt x="2841669" y="1197940"/>
                  <a:pt x="2878328" y="1201649"/>
                  <a:pt x="2888801" y="1182884"/>
                </a:cubicBezTo>
                <a:cubicBezTo>
                  <a:pt x="2867854" y="1179174"/>
                  <a:pt x="2857380" y="1194012"/>
                  <a:pt x="2841669" y="1182884"/>
                </a:cubicBezTo>
                <a:cubicBezTo>
                  <a:pt x="2836432" y="1197940"/>
                  <a:pt x="2799774" y="1209068"/>
                  <a:pt x="2810248" y="1220197"/>
                </a:cubicBezTo>
                <a:lnTo>
                  <a:pt x="2810248" y="1220197"/>
                </a:lnTo>
                <a:close/>
                <a:moveTo>
                  <a:pt x="2595972" y="1209068"/>
                </a:moveTo>
                <a:cubicBezTo>
                  <a:pt x="2616919" y="1209068"/>
                  <a:pt x="2637867" y="1209068"/>
                  <a:pt x="2637867" y="1194230"/>
                </a:cubicBezTo>
                <a:cubicBezTo>
                  <a:pt x="2616919" y="1197940"/>
                  <a:pt x="2606446" y="1201649"/>
                  <a:pt x="2595972" y="1209068"/>
                </a:cubicBezTo>
                <a:lnTo>
                  <a:pt x="2595972" y="1209068"/>
                </a:lnTo>
                <a:close/>
                <a:moveTo>
                  <a:pt x="2684781" y="1231543"/>
                </a:moveTo>
                <a:cubicBezTo>
                  <a:pt x="2669070" y="1220415"/>
                  <a:pt x="2684781" y="1220415"/>
                  <a:pt x="2684781" y="1197940"/>
                </a:cubicBezTo>
                <a:cubicBezTo>
                  <a:pt x="2648122" y="1209068"/>
                  <a:pt x="2616701" y="1216487"/>
                  <a:pt x="2595972" y="1235253"/>
                </a:cubicBezTo>
                <a:cubicBezTo>
                  <a:pt x="2632412" y="1250091"/>
                  <a:pt x="2658596" y="1212778"/>
                  <a:pt x="2684781" y="1231543"/>
                </a:cubicBezTo>
                <a:lnTo>
                  <a:pt x="2684781" y="1231543"/>
                </a:lnTo>
                <a:close/>
                <a:moveTo>
                  <a:pt x="493577" y="1246381"/>
                </a:moveTo>
                <a:cubicBezTo>
                  <a:pt x="519762" y="1235253"/>
                  <a:pt x="551183" y="1235253"/>
                  <a:pt x="556420" y="1220197"/>
                </a:cubicBezTo>
                <a:cubicBezTo>
                  <a:pt x="530235" y="1223906"/>
                  <a:pt x="514525" y="1235034"/>
                  <a:pt x="483103" y="1235034"/>
                </a:cubicBezTo>
                <a:cubicBezTo>
                  <a:pt x="472630" y="1246163"/>
                  <a:pt x="456919" y="1257509"/>
                  <a:pt x="467393" y="1272347"/>
                </a:cubicBezTo>
                <a:cubicBezTo>
                  <a:pt x="535472" y="1257509"/>
                  <a:pt x="592860" y="1238744"/>
                  <a:pt x="650466" y="1216487"/>
                </a:cubicBezTo>
                <a:cubicBezTo>
                  <a:pt x="592860" y="1220197"/>
                  <a:pt x="545946" y="1250091"/>
                  <a:pt x="493577" y="1246381"/>
                </a:cubicBezTo>
                <a:lnTo>
                  <a:pt x="493577" y="1246381"/>
                </a:lnTo>
                <a:close/>
                <a:moveTo>
                  <a:pt x="2527892" y="1253800"/>
                </a:moveTo>
                <a:cubicBezTo>
                  <a:pt x="2527892" y="1246381"/>
                  <a:pt x="2548840" y="1235253"/>
                  <a:pt x="2538366" y="1227616"/>
                </a:cubicBezTo>
                <a:cubicBezTo>
                  <a:pt x="2533129" y="1231543"/>
                  <a:pt x="2512182" y="1242672"/>
                  <a:pt x="2527892" y="1253800"/>
                </a:cubicBezTo>
                <a:lnTo>
                  <a:pt x="2527892" y="1253800"/>
                </a:lnTo>
                <a:close/>
                <a:moveTo>
                  <a:pt x="708072" y="1324716"/>
                </a:moveTo>
                <a:cubicBezTo>
                  <a:pt x="708072" y="1313588"/>
                  <a:pt x="734256" y="1321007"/>
                  <a:pt x="729019" y="1306169"/>
                </a:cubicBezTo>
                <a:cubicBezTo>
                  <a:pt x="718545" y="1302459"/>
                  <a:pt x="713309" y="1317297"/>
                  <a:pt x="713309" y="1302459"/>
                </a:cubicBezTo>
                <a:cubicBezTo>
                  <a:pt x="681887" y="1309878"/>
                  <a:pt x="687124" y="1328644"/>
                  <a:pt x="650466" y="1328644"/>
                </a:cubicBezTo>
                <a:cubicBezTo>
                  <a:pt x="645229" y="1339772"/>
                  <a:pt x="660940" y="1339772"/>
                  <a:pt x="676650" y="1339772"/>
                </a:cubicBezTo>
                <a:cubicBezTo>
                  <a:pt x="681887" y="1324716"/>
                  <a:pt x="713309" y="1302459"/>
                  <a:pt x="708072" y="1324716"/>
                </a:cubicBezTo>
                <a:lnTo>
                  <a:pt x="708072" y="1324716"/>
                </a:lnTo>
                <a:close/>
                <a:moveTo>
                  <a:pt x="603334" y="1354610"/>
                </a:moveTo>
                <a:cubicBezTo>
                  <a:pt x="619044" y="1354610"/>
                  <a:pt x="655703" y="1343482"/>
                  <a:pt x="639992" y="1332135"/>
                </a:cubicBezTo>
                <a:cubicBezTo>
                  <a:pt x="634755" y="1343482"/>
                  <a:pt x="608571" y="1339772"/>
                  <a:pt x="603334" y="1354610"/>
                </a:cubicBezTo>
                <a:lnTo>
                  <a:pt x="603334" y="1354610"/>
                </a:lnTo>
                <a:close/>
                <a:moveTo>
                  <a:pt x="551183" y="1388214"/>
                </a:moveTo>
                <a:cubicBezTo>
                  <a:pt x="566894" y="1391923"/>
                  <a:pt x="582604" y="1380795"/>
                  <a:pt x="598315" y="1373376"/>
                </a:cubicBezTo>
                <a:cubicBezTo>
                  <a:pt x="598315" y="1365957"/>
                  <a:pt x="587841" y="1358538"/>
                  <a:pt x="598315" y="1350901"/>
                </a:cubicBezTo>
                <a:cubicBezTo>
                  <a:pt x="571912" y="1354610"/>
                  <a:pt x="545946" y="1377085"/>
                  <a:pt x="551183" y="1388214"/>
                </a:cubicBezTo>
                <a:lnTo>
                  <a:pt x="551183" y="1388214"/>
                </a:lnTo>
                <a:close/>
                <a:moveTo>
                  <a:pt x="964243" y="1369448"/>
                </a:moveTo>
                <a:cubicBezTo>
                  <a:pt x="943295" y="1369448"/>
                  <a:pt x="953769" y="1362029"/>
                  <a:pt x="964243" y="1354610"/>
                </a:cubicBezTo>
                <a:cubicBezTo>
                  <a:pt x="959006" y="1350901"/>
                  <a:pt x="943295" y="1350901"/>
                  <a:pt x="932822" y="1354610"/>
                </a:cubicBezTo>
                <a:cubicBezTo>
                  <a:pt x="948532" y="1369448"/>
                  <a:pt x="932822" y="1373157"/>
                  <a:pt x="917111" y="1373157"/>
                </a:cubicBezTo>
                <a:cubicBezTo>
                  <a:pt x="917111" y="1380576"/>
                  <a:pt x="917111" y="1384286"/>
                  <a:pt x="917111" y="1387995"/>
                </a:cubicBezTo>
                <a:cubicBezTo>
                  <a:pt x="953769" y="1384504"/>
                  <a:pt x="938059" y="1377085"/>
                  <a:pt x="964243" y="1369448"/>
                </a:cubicBezTo>
                <a:lnTo>
                  <a:pt x="964243" y="1369448"/>
                </a:lnTo>
                <a:close/>
                <a:moveTo>
                  <a:pt x="828302" y="1451493"/>
                </a:moveTo>
                <a:cubicBezTo>
                  <a:pt x="838776" y="1455202"/>
                  <a:pt x="838776" y="1462621"/>
                  <a:pt x="854486" y="1458912"/>
                </a:cubicBezTo>
                <a:cubicBezTo>
                  <a:pt x="885908" y="1429018"/>
                  <a:pt x="964243" y="1414180"/>
                  <a:pt x="1006138" y="1380576"/>
                </a:cubicBezTo>
                <a:cubicBezTo>
                  <a:pt x="943295" y="1399342"/>
                  <a:pt x="849250" y="1399342"/>
                  <a:pt x="828302" y="1451493"/>
                </a:cubicBezTo>
                <a:lnTo>
                  <a:pt x="828302" y="1451493"/>
                </a:lnTo>
                <a:close/>
                <a:moveTo>
                  <a:pt x="2920223" y="1414398"/>
                </a:moveTo>
                <a:cubicBezTo>
                  <a:pt x="2914986" y="1425526"/>
                  <a:pt x="2899275" y="1429236"/>
                  <a:pt x="2894038" y="1440583"/>
                </a:cubicBezTo>
                <a:cubicBezTo>
                  <a:pt x="2904512" y="1466767"/>
                  <a:pt x="2930696" y="1440583"/>
                  <a:pt x="2951644" y="1440583"/>
                </a:cubicBezTo>
                <a:cubicBezTo>
                  <a:pt x="2962118" y="1433164"/>
                  <a:pt x="2951644" y="1433164"/>
                  <a:pt x="2956881" y="1422035"/>
                </a:cubicBezTo>
                <a:cubicBezTo>
                  <a:pt x="2988302" y="1422035"/>
                  <a:pt x="2988302" y="1395851"/>
                  <a:pt x="3009250" y="1388432"/>
                </a:cubicBezTo>
                <a:cubicBezTo>
                  <a:pt x="3004013" y="1384722"/>
                  <a:pt x="2983065" y="1384722"/>
                  <a:pt x="2967355" y="1384722"/>
                </a:cubicBezTo>
                <a:cubicBezTo>
                  <a:pt x="2982847" y="1410470"/>
                  <a:pt x="2951426" y="1414398"/>
                  <a:pt x="2920223" y="1414398"/>
                </a:cubicBezTo>
                <a:lnTo>
                  <a:pt x="2920223" y="1414398"/>
                </a:lnTo>
                <a:close/>
                <a:moveTo>
                  <a:pt x="2899275" y="1391923"/>
                </a:moveTo>
                <a:cubicBezTo>
                  <a:pt x="2888801" y="1395633"/>
                  <a:pt x="2956881" y="1399342"/>
                  <a:pt x="2951644" y="1388214"/>
                </a:cubicBezTo>
                <a:cubicBezTo>
                  <a:pt x="2935933" y="1388214"/>
                  <a:pt x="2909749" y="1384504"/>
                  <a:pt x="2899275" y="1391923"/>
                </a:cubicBezTo>
                <a:lnTo>
                  <a:pt x="2899275" y="1391923"/>
                </a:lnTo>
                <a:close/>
                <a:moveTo>
                  <a:pt x="2758097" y="1418108"/>
                </a:moveTo>
                <a:cubicBezTo>
                  <a:pt x="2742387" y="1429236"/>
                  <a:pt x="2768571" y="1418108"/>
                  <a:pt x="2773808" y="1429236"/>
                </a:cubicBezTo>
                <a:cubicBezTo>
                  <a:pt x="2773808" y="1432945"/>
                  <a:pt x="2773808" y="1436655"/>
                  <a:pt x="2773808" y="1440364"/>
                </a:cubicBezTo>
                <a:cubicBezTo>
                  <a:pt x="2721439" y="1444074"/>
                  <a:pt x="2705728" y="1473968"/>
                  <a:pt x="2669288" y="1473968"/>
                </a:cubicBezTo>
                <a:cubicBezTo>
                  <a:pt x="2679762" y="1477677"/>
                  <a:pt x="2721657" y="1496443"/>
                  <a:pt x="2705946" y="1496443"/>
                </a:cubicBezTo>
                <a:cubicBezTo>
                  <a:pt x="2711183" y="1496443"/>
                  <a:pt x="2726894" y="1481605"/>
                  <a:pt x="2726894" y="1481605"/>
                </a:cubicBezTo>
                <a:cubicBezTo>
                  <a:pt x="2732131" y="1477895"/>
                  <a:pt x="2753079" y="1485314"/>
                  <a:pt x="2758315" y="1481605"/>
                </a:cubicBezTo>
                <a:cubicBezTo>
                  <a:pt x="2774026" y="1474186"/>
                  <a:pt x="2784500" y="1455420"/>
                  <a:pt x="2815921" y="1459130"/>
                </a:cubicBezTo>
                <a:cubicBezTo>
                  <a:pt x="2815921" y="1466549"/>
                  <a:pt x="2810684" y="1466549"/>
                  <a:pt x="2810684" y="1470258"/>
                </a:cubicBezTo>
                <a:cubicBezTo>
                  <a:pt x="2826395" y="1473968"/>
                  <a:pt x="2826395" y="1466549"/>
                  <a:pt x="2836869" y="1466549"/>
                </a:cubicBezTo>
                <a:cubicBezTo>
                  <a:pt x="2831632" y="1444074"/>
                  <a:pt x="2863053" y="1440364"/>
                  <a:pt x="2878764" y="1425526"/>
                </a:cubicBezTo>
                <a:cubicBezTo>
                  <a:pt x="2842106" y="1429236"/>
                  <a:pt x="2800211" y="1440364"/>
                  <a:pt x="2784718" y="1418108"/>
                </a:cubicBezTo>
                <a:cubicBezTo>
                  <a:pt x="2795192" y="1410689"/>
                  <a:pt x="2810903" y="1399560"/>
                  <a:pt x="2805666" y="1391923"/>
                </a:cubicBezTo>
                <a:cubicBezTo>
                  <a:pt x="2716857" y="1410470"/>
                  <a:pt x="2638303" y="1421817"/>
                  <a:pt x="2565205" y="1455420"/>
                </a:cubicBezTo>
                <a:cubicBezTo>
                  <a:pt x="2622156" y="1447783"/>
                  <a:pt x="2705728" y="1410470"/>
                  <a:pt x="2758097" y="1418108"/>
                </a:cubicBezTo>
                <a:lnTo>
                  <a:pt x="2758097" y="1418108"/>
                </a:lnTo>
                <a:close/>
                <a:moveTo>
                  <a:pt x="2841669" y="1406761"/>
                </a:moveTo>
                <a:cubicBezTo>
                  <a:pt x="2857380" y="1406761"/>
                  <a:pt x="2867854" y="1406761"/>
                  <a:pt x="2873091" y="1399342"/>
                </a:cubicBezTo>
                <a:cubicBezTo>
                  <a:pt x="2862617" y="1399342"/>
                  <a:pt x="2846906" y="1399342"/>
                  <a:pt x="2841669" y="1406761"/>
                </a:cubicBezTo>
                <a:lnTo>
                  <a:pt x="2841669" y="1406761"/>
                </a:lnTo>
                <a:close/>
                <a:moveTo>
                  <a:pt x="456919" y="1436655"/>
                </a:moveTo>
                <a:cubicBezTo>
                  <a:pt x="467393" y="1432945"/>
                  <a:pt x="493577" y="1421817"/>
                  <a:pt x="477867" y="1410470"/>
                </a:cubicBezTo>
                <a:cubicBezTo>
                  <a:pt x="477867" y="1418108"/>
                  <a:pt x="446445" y="1425526"/>
                  <a:pt x="456919" y="1436655"/>
                </a:cubicBezTo>
                <a:lnTo>
                  <a:pt x="456919" y="1436655"/>
                </a:lnTo>
                <a:close/>
                <a:moveTo>
                  <a:pt x="3003795" y="1447783"/>
                </a:moveTo>
                <a:cubicBezTo>
                  <a:pt x="3014269" y="1447783"/>
                  <a:pt x="3019506" y="1447783"/>
                  <a:pt x="3029979" y="1447783"/>
                </a:cubicBezTo>
                <a:cubicBezTo>
                  <a:pt x="3029979" y="1444074"/>
                  <a:pt x="3029979" y="1440364"/>
                  <a:pt x="3024743" y="1440364"/>
                </a:cubicBezTo>
                <a:cubicBezTo>
                  <a:pt x="3024743" y="1444074"/>
                  <a:pt x="3003795" y="1440364"/>
                  <a:pt x="3003795" y="1447783"/>
                </a:cubicBezTo>
                <a:lnTo>
                  <a:pt x="3003795" y="1447783"/>
                </a:lnTo>
                <a:close/>
                <a:moveTo>
                  <a:pt x="2904512" y="1485096"/>
                </a:moveTo>
                <a:cubicBezTo>
                  <a:pt x="2904512" y="1477677"/>
                  <a:pt x="2920223" y="1481387"/>
                  <a:pt x="2925460" y="1470258"/>
                </a:cubicBezTo>
                <a:cubicBezTo>
                  <a:pt x="2904512" y="1470258"/>
                  <a:pt x="2894038" y="1477677"/>
                  <a:pt x="2883564" y="1481387"/>
                </a:cubicBezTo>
                <a:cubicBezTo>
                  <a:pt x="2904512" y="1481387"/>
                  <a:pt x="2883564" y="1485096"/>
                  <a:pt x="2888801" y="1496225"/>
                </a:cubicBezTo>
                <a:cubicBezTo>
                  <a:pt x="2951644" y="1492515"/>
                  <a:pt x="3014269" y="1481387"/>
                  <a:pt x="3050927" y="1455202"/>
                </a:cubicBezTo>
                <a:cubicBezTo>
                  <a:pt x="3003795" y="1451493"/>
                  <a:pt x="2941170" y="1485096"/>
                  <a:pt x="2904512" y="1485096"/>
                </a:cubicBezTo>
                <a:lnTo>
                  <a:pt x="2904512" y="1485096"/>
                </a:lnTo>
                <a:close/>
                <a:moveTo>
                  <a:pt x="2606446" y="1500152"/>
                </a:moveTo>
                <a:cubicBezTo>
                  <a:pt x="2627393" y="1503862"/>
                  <a:pt x="2627393" y="1492733"/>
                  <a:pt x="2637867" y="1485314"/>
                </a:cubicBezTo>
                <a:cubicBezTo>
                  <a:pt x="2622156" y="1485096"/>
                  <a:pt x="2611682" y="1492733"/>
                  <a:pt x="2606446" y="1500152"/>
                </a:cubicBezTo>
                <a:lnTo>
                  <a:pt x="2606446" y="1500152"/>
                </a:lnTo>
                <a:close/>
                <a:moveTo>
                  <a:pt x="2506945" y="1522409"/>
                </a:moveTo>
                <a:cubicBezTo>
                  <a:pt x="2517419" y="1522409"/>
                  <a:pt x="2522655" y="1514990"/>
                  <a:pt x="2527892" y="1511281"/>
                </a:cubicBezTo>
                <a:cubicBezTo>
                  <a:pt x="2517419" y="1511281"/>
                  <a:pt x="2512182" y="1511281"/>
                  <a:pt x="2506945" y="1511281"/>
                </a:cubicBezTo>
                <a:cubicBezTo>
                  <a:pt x="2506945" y="1514990"/>
                  <a:pt x="2506945" y="1518700"/>
                  <a:pt x="2506945" y="1522409"/>
                </a:cubicBezTo>
                <a:lnTo>
                  <a:pt x="2506945" y="1522409"/>
                </a:lnTo>
                <a:close/>
                <a:moveTo>
                  <a:pt x="603334" y="1544884"/>
                </a:moveTo>
                <a:cubicBezTo>
                  <a:pt x="608571" y="1544884"/>
                  <a:pt x="608571" y="1544884"/>
                  <a:pt x="613808" y="1544884"/>
                </a:cubicBezTo>
                <a:cubicBezTo>
                  <a:pt x="613808" y="1541175"/>
                  <a:pt x="619044" y="1541175"/>
                  <a:pt x="619044" y="1533756"/>
                </a:cubicBezTo>
                <a:cubicBezTo>
                  <a:pt x="613808" y="1533756"/>
                  <a:pt x="613808" y="1533756"/>
                  <a:pt x="608571" y="1533756"/>
                </a:cubicBezTo>
                <a:cubicBezTo>
                  <a:pt x="608571" y="1541175"/>
                  <a:pt x="603334" y="1541175"/>
                  <a:pt x="603334" y="1544884"/>
                </a:cubicBezTo>
                <a:lnTo>
                  <a:pt x="603334" y="1544884"/>
                </a:lnTo>
                <a:close/>
                <a:moveTo>
                  <a:pt x="786407" y="1578487"/>
                </a:moveTo>
                <a:cubicBezTo>
                  <a:pt x="817828" y="1574778"/>
                  <a:pt x="844013" y="1567359"/>
                  <a:pt x="859723" y="1552303"/>
                </a:cubicBezTo>
                <a:cubicBezTo>
                  <a:pt x="838776" y="1563431"/>
                  <a:pt x="791644" y="1559722"/>
                  <a:pt x="786407" y="1578487"/>
                </a:cubicBezTo>
                <a:lnTo>
                  <a:pt x="786407" y="1578487"/>
                </a:lnTo>
                <a:close/>
                <a:moveTo>
                  <a:pt x="1115895" y="1582197"/>
                </a:moveTo>
                <a:cubicBezTo>
                  <a:pt x="1136842" y="1571068"/>
                  <a:pt x="1189211" y="1567359"/>
                  <a:pt x="1183974" y="1552303"/>
                </a:cubicBezTo>
                <a:cubicBezTo>
                  <a:pt x="1173501" y="1556012"/>
                  <a:pt x="1100184" y="1559722"/>
                  <a:pt x="1115895" y="1582197"/>
                </a:cubicBezTo>
                <a:lnTo>
                  <a:pt x="1115895" y="1582197"/>
                </a:lnTo>
                <a:close/>
                <a:moveTo>
                  <a:pt x="2763334" y="1608381"/>
                </a:moveTo>
                <a:cubicBezTo>
                  <a:pt x="2742387" y="1589834"/>
                  <a:pt x="2700491" y="1619510"/>
                  <a:pt x="2669288" y="1626929"/>
                </a:cubicBezTo>
                <a:cubicBezTo>
                  <a:pt x="2622156" y="1641767"/>
                  <a:pt x="2564769" y="1641767"/>
                  <a:pt x="2554295" y="1667951"/>
                </a:cubicBezTo>
                <a:cubicBezTo>
                  <a:pt x="2643104" y="1656823"/>
                  <a:pt x="2684999" y="1615800"/>
                  <a:pt x="2779263" y="1619510"/>
                </a:cubicBezTo>
                <a:cubicBezTo>
                  <a:pt x="2789737" y="1615800"/>
                  <a:pt x="2768789" y="1608381"/>
                  <a:pt x="2784500" y="1604672"/>
                </a:cubicBezTo>
                <a:cubicBezTo>
                  <a:pt x="2805448" y="1597253"/>
                  <a:pt x="2857817" y="1604672"/>
                  <a:pt x="2878546" y="1582197"/>
                </a:cubicBezTo>
                <a:cubicBezTo>
                  <a:pt x="2836432" y="1582197"/>
                  <a:pt x="2794537" y="1585906"/>
                  <a:pt x="2763334" y="1608381"/>
                </a:cubicBezTo>
                <a:lnTo>
                  <a:pt x="2763334" y="1608381"/>
                </a:lnTo>
                <a:close/>
                <a:moveTo>
                  <a:pt x="922348" y="1641767"/>
                </a:moveTo>
                <a:cubicBezTo>
                  <a:pt x="932822" y="1641767"/>
                  <a:pt x="943295" y="1638057"/>
                  <a:pt x="943295" y="1630638"/>
                </a:cubicBezTo>
                <a:cubicBezTo>
                  <a:pt x="927585" y="1630638"/>
                  <a:pt x="922348" y="1638057"/>
                  <a:pt x="922348" y="1641767"/>
                </a:cubicBezTo>
                <a:lnTo>
                  <a:pt x="922348" y="1641767"/>
                </a:lnTo>
                <a:close/>
                <a:moveTo>
                  <a:pt x="885690" y="1768761"/>
                </a:moveTo>
                <a:cubicBezTo>
                  <a:pt x="890927" y="1783599"/>
                  <a:pt x="869979" y="1783599"/>
                  <a:pt x="880453" y="1794946"/>
                </a:cubicBezTo>
                <a:cubicBezTo>
                  <a:pt x="911874" y="1787527"/>
                  <a:pt x="927585" y="1772471"/>
                  <a:pt x="948532" y="1761342"/>
                </a:cubicBezTo>
                <a:cubicBezTo>
                  <a:pt x="927585" y="1749996"/>
                  <a:pt x="922348" y="1776180"/>
                  <a:pt x="885690" y="1768761"/>
                </a:cubicBezTo>
                <a:lnTo>
                  <a:pt x="885690" y="1768761"/>
                </a:lnTo>
                <a:close/>
                <a:moveTo>
                  <a:pt x="849250" y="1798437"/>
                </a:moveTo>
                <a:cubicBezTo>
                  <a:pt x="854486" y="1791018"/>
                  <a:pt x="864960" y="1791018"/>
                  <a:pt x="859723" y="1779890"/>
                </a:cubicBezTo>
                <a:cubicBezTo>
                  <a:pt x="844013" y="1776180"/>
                  <a:pt x="838776" y="1794728"/>
                  <a:pt x="849250" y="1798437"/>
                </a:cubicBezTo>
                <a:lnTo>
                  <a:pt x="849250" y="1798437"/>
                </a:lnTo>
                <a:close/>
                <a:moveTo>
                  <a:pt x="2611682" y="1824622"/>
                </a:moveTo>
                <a:cubicBezTo>
                  <a:pt x="2616919" y="1828331"/>
                  <a:pt x="2627393" y="1828331"/>
                  <a:pt x="2643104" y="1828331"/>
                </a:cubicBezTo>
                <a:cubicBezTo>
                  <a:pt x="2643104" y="1820912"/>
                  <a:pt x="2632630" y="1817203"/>
                  <a:pt x="2648341" y="1813493"/>
                </a:cubicBezTo>
                <a:cubicBezTo>
                  <a:pt x="2653578" y="1813493"/>
                  <a:pt x="2658814" y="1813493"/>
                  <a:pt x="2664051" y="1813493"/>
                </a:cubicBezTo>
                <a:cubicBezTo>
                  <a:pt x="2658814" y="1820912"/>
                  <a:pt x="2653578" y="1820912"/>
                  <a:pt x="2669288" y="1820912"/>
                </a:cubicBezTo>
                <a:cubicBezTo>
                  <a:pt x="2669288" y="1820912"/>
                  <a:pt x="2674525" y="1820912"/>
                  <a:pt x="2679762" y="1820912"/>
                </a:cubicBezTo>
                <a:cubicBezTo>
                  <a:pt x="2674525" y="1806074"/>
                  <a:pt x="2700710" y="1802365"/>
                  <a:pt x="2705946" y="1787309"/>
                </a:cubicBezTo>
                <a:cubicBezTo>
                  <a:pt x="2679544" y="1776180"/>
                  <a:pt x="2622156" y="1798437"/>
                  <a:pt x="2611682" y="1824622"/>
                </a:cubicBezTo>
                <a:lnTo>
                  <a:pt x="2611682" y="1824622"/>
                </a:lnTo>
                <a:close/>
                <a:moveTo>
                  <a:pt x="2580261" y="1843387"/>
                </a:moveTo>
                <a:cubicBezTo>
                  <a:pt x="2595972" y="1847096"/>
                  <a:pt x="2601209" y="1832259"/>
                  <a:pt x="2601209" y="1847096"/>
                </a:cubicBezTo>
                <a:cubicBezTo>
                  <a:pt x="2616919" y="1847096"/>
                  <a:pt x="2616919" y="1839678"/>
                  <a:pt x="2622156" y="1835968"/>
                </a:cubicBezTo>
                <a:cubicBezTo>
                  <a:pt x="2611682" y="1824622"/>
                  <a:pt x="2580261" y="1820912"/>
                  <a:pt x="2580261" y="1843387"/>
                </a:cubicBezTo>
                <a:lnTo>
                  <a:pt x="2580261" y="1843387"/>
                </a:lnTo>
                <a:close/>
                <a:moveTo>
                  <a:pt x="791644" y="1918013"/>
                </a:moveTo>
                <a:cubicBezTo>
                  <a:pt x="807354" y="1910594"/>
                  <a:pt x="828302" y="1921722"/>
                  <a:pt x="828302" y="1895538"/>
                </a:cubicBezTo>
                <a:cubicBezTo>
                  <a:pt x="812591" y="1902957"/>
                  <a:pt x="786407" y="1902957"/>
                  <a:pt x="791644" y="1918013"/>
                </a:cubicBezTo>
                <a:lnTo>
                  <a:pt x="791644" y="1918013"/>
                </a:lnTo>
                <a:close/>
                <a:moveTo>
                  <a:pt x="985191" y="1955107"/>
                </a:moveTo>
                <a:cubicBezTo>
                  <a:pt x="1006138" y="1955107"/>
                  <a:pt x="1006138" y="1940270"/>
                  <a:pt x="1011375" y="1932632"/>
                </a:cubicBezTo>
                <a:cubicBezTo>
                  <a:pt x="1027086" y="1936342"/>
                  <a:pt x="1042796" y="1917795"/>
                  <a:pt x="1053270" y="1910157"/>
                </a:cubicBezTo>
                <a:cubicBezTo>
                  <a:pt x="1011375" y="1910376"/>
                  <a:pt x="1000901" y="1932851"/>
                  <a:pt x="985191" y="1955107"/>
                </a:cubicBezTo>
                <a:lnTo>
                  <a:pt x="985191" y="1955107"/>
                </a:lnTo>
                <a:close/>
                <a:moveTo>
                  <a:pt x="2371003" y="2007476"/>
                </a:moveTo>
                <a:cubicBezTo>
                  <a:pt x="2350056" y="2018605"/>
                  <a:pt x="2318635" y="2022314"/>
                  <a:pt x="2308161" y="2041080"/>
                </a:cubicBezTo>
                <a:cubicBezTo>
                  <a:pt x="2287213" y="2033661"/>
                  <a:pt x="2276740" y="2044789"/>
                  <a:pt x="2276740" y="2059627"/>
                </a:cubicBezTo>
                <a:cubicBezTo>
                  <a:pt x="2370785" y="2063337"/>
                  <a:pt x="2433628" y="1996130"/>
                  <a:pt x="2548622" y="1988711"/>
                </a:cubicBezTo>
                <a:cubicBezTo>
                  <a:pt x="2543385" y="1977582"/>
                  <a:pt x="2564332" y="1981292"/>
                  <a:pt x="2569569" y="1977582"/>
                </a:cubicBezTo>
                <a:cubicBezTo>
                  <a:pt x="2569569" y="1962745"/>
                  <a:pt x="2574806" y="1955107"/>
                  <a:pt x="2580043" y="1951398"/>
                </a:cubicBezTo>
                <a:cubicBezTo>
                  <a:pt x="2564332" y="1947689"/>
                  <a:pt x="2548622" y="1958817"/>
                  <a:pt x="2564332" y="1966236"/>
                </a:cubicBezTo>
                <a:cubicBezTo>
                  <a:pt x="2538148" y="1966236"/>
                  <a:pt x="2543385" y="1962526"/>
                  <a:pt x="2511963" y="1969945"/>
                </a:cubicBezTo>
                <a:cubicBezTo>
                  <a:pt x="2501490" y="1973655"/>
                  <a:pt x="2517200" y="1981074"/>
                  <a:pt x="2506726" y="1981074"/>
                </a:cubicBezTo>
                <a:cubicBezTo>
                  <a:pt x="2454794" y="1970164"/>
                  <a:pt x="2423372" y="2033443"/>
                  <a:pt x="2371003" y="2007476"/>
                </a:cubicBezTo>
                <a:lnTo>
                  <a:pt x="2371003" y="2007476"/>
                </a:lnTo>
                <a:close/>
                <a:moveTo>
                  <a:pt x="2203641" y="2078393"/>
                </a:moveTo>
                <a:cubicBezTo>
                  <a:pt x="2229826" y="2082102"/>
                  <a:pt x="2261247" y="2067264"/>
                  <a:pt x="2271721" y="2048499"/>
                </a:cubicBezTo>
                <a:cubicBezTo>
                  <a:pt x="2240300" y="2052208"/>
                  <a:pt x="2214115" y="2059627"/>
                  <a:pt x="2203641" y="2078393"/>
                </a:cubicBezTo>
                <a:lnTo>
                  <a:pt x="2203641" y="2078393"/>
                </a:lnTo>
                <a:close/>
                <a:moveTo>
                  <a:pt x="948532" y="2108069"/>
                </a:moveTo>
                <a:cubicBezTo>
                  <a:pt x="974717" y="2111778"/>
                  <a:pt x="969480" y="2093231"/>
                  <a:pt x="995664" y="2096940"/>
                </a:cubicBezTo>
                <a:cubicBezTo>
                  <a:pt x="995664" y="2089521"/>
                  <a:pt x="995664" y="2085812"/>
                  <a:pt x="985191" y="2082102"/>
                </a:cubicBezTo>
                <a:cubicBezTo>
                  <a:pt x="979954" y="2093231"/>
                  <a:pt x="953769" y="2093231"/>
                  <a:pt x="948532" y="2108069"/>
                </a:cubicBezTo>
                <a:lnTo>
                  <a:pt x="948532" y="2108069"/>
                </a:lnTo>
                <a:close/>
                <a:moveTo>
                  <a:pt x="2109595" y="2108069"/>
                </a:moveTo>
                <a:cubicBezTo>
                  <a:pt x="2120069" y="2096940"/>
                  <a:pt x="2156727" y="2104359"/>
                  <a:pt x="2161964" y="2089521"/>
                </a:cubicBezTo>
                <a:cubicBezTo>
                  <a:pt x="2141017" y="2093231"/>
                  <a:pt x="2109595" y="2100650"/>
                  <a:pt x="2109595" y="2108069"/>
                </a:cubicBezTo>
                <a:lnTo>
                  <a:pt x="2109595" y="2108069"/>
                </a:lnTo>
                <a:close/>
                <a:moveTo>
                  <a:pt x="854486" y="2145381"/>
                </a:moveTo>
                <a:cubicBezTo>
                  <a:pt x="875434" y="2137962"/>
                  <a:pt x="922566" y="2130544"/>
                  <a:pt x="917329" y="2115487"/>
                </a:cubicBezTo>
                <a:cubicBezTo>
                  <a:pt x="906637" y="2134253"/>
                  <a:pt x="859723" y="2123125"/>
                  <a:pt x="854486" y="2145381"/>
                </a:cubicBezTo>
                <a:lnTo>
                  <a:pt x="854486" y="2145381"/>
                </a:lnTo>
                <a:close/>
                <a:moveTo>
                  <a:pt x="734038" y="2190331"/>
                </a:moveTo>
                <a:cubicBezTo>
                  <a:pt x="739275" y="2179203"/>
                  <a:pt x="770696" y="2182912"/>
                  <a:pt x="775933" y="2167856"/>
                </a:cubicBezTo>
                <a:cubicBezTo>
                  <a:pt x="744512" y="2164147"/>
                  <a:pt x="728801" y="2182694"/>
                  <a:pt x="734038" y="2190331"/>
                </a:cubicBezTo>
                <a:lnTo>
                  <a:pt x="734038" y="2190331"/>
                </a:lnTo>
                <a:close/>
              </a:path>
            </a:pathLst>
          </a:custGeom>
          <a:solidFill>
            <a:schemeClr val="accent1">
              <a:lumMod val="60000"/>
              <a:lumOff val="40000"/>
            </a:schemeClr>
          </a:solidFill>
          <a:ln w="2177"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4752791" y="-995411"/>
            <a:ext cx="2686234" cy="3780011"/>
          </a:xfrm>
          <a:prstGeom prst="rect">
            <a:avLst/>
          </a:prstGeom>
          <a:noFill/>
          <a:ln cap="sq">
            <a:noFill/>
          </a:ln>
        </p:spPr>
        <p:txBody>
          <a:bodyPr vert="horz" wrap="square" lIns="0" tIns="0" rIns="0" bIns="0" rtlCol="0" anchor="b"/>
          <a:lstStyle/>
          <a:p>
            <a:pPr algn="ctr">
              <a:lnSpc>
                <a:spcPct val="110000"/>
              </a:lnSpc>
            </a:pPr>
            <a:r>
              <a:rPr kumimoji="1" lang="en-US" altLang="zh-CN" sz="12000">
                <a:ln w="12700">
                  <a:noFill/>
                </a:ln>
                <a:solidFill>
                  <a:srgbClr val="AF8C49">
                    <a:alpha val="100000"/>
                  </a:srgbClr>
                </a:solidFill>
                <a:latin typeface="Source Han Serif SC Bold" panose="02020700000000000000" charset="-122"/>
                <a:ea typeface="Source Han Serif SC Bold" panose="02020700000000000000" charset="-122"/>
                <a:cs typeface="Source Han Serif SC Bold" panose="02020700000000000000" charset="-122"/>
              </a:rPr>
              <a:t>04</a:t>
            </a:r>
            <a:endParaRPr kumimoji="1" lang="zh-CN" altLang="en-US"/>
          </a:p>
        </p:txBody>
      </p:sp>
      <p:pic>
        <p:nvPicPr>
          <p:cNvPr id="8" name="图片 7"/>
          <p:cNvPicPr>
            <a:picLocks noChangeAspect="1"/>
          </p:cNvPicPr>
          <p:nvPr/>
        </p:nvPicPr>
        <p:blipFill>
          <a:blip r:embed="rId2">
            <a:alphaModFix amt="100000"/>
          </a:blip>
          <a:srcRect/>
          <a:stretch>
            <a:fillRect/>
          </a:stretch>
        </p:blipFill>
        <p:spPr>
          <a:xfrm rot="8303132" flipH="1" flipV="1">
            <a:off x="-1146676" y="360419"/>
            <a:ext cx="2254209" cy="1193316"/>
          </a:xfrm>
          <a:prstGeom prst="rect">
            <a:avLst/>
          </a:prstGeom>
          <a:noFill/>
          <a:ln cap="sq">
            <a:noFill/>
          </a:ln>
        </p:spPr>
      </p:pic>
      <p:pic>
        <p:nvPicPr>
          <p:cNvPr id="9" name="图片 8"/>
          <p:cNvPicPr>
            <a:picLocks noChangeAspect="1"/>
          </p:cNvPicPr>
          <p:nvPr/>
        </p:nvPicPr>
        <p:blipFill>
          <a:blip r:embed="rId3">
            <a:alphaModFix amt="100000"/>
          </a:blip>
          <a:srcRect/>
          <a:stretch>
            <a:fillRect/>
          </a:stretch>
        </p:blipFill>
        <p:spPr>
          <a:xfrm rot="20788430" flipH="1">
            <a:off x="8937711" y="941380"/>
            <a:ext cx="3659131" cy="2050722"/>
          </a:xfrm>
          <a:prstGeom prst="rect">
            <a:avLst/>
          </a:prstGeom>
          <a:noFill/>
          <a:ln cap="sq">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a:off x="1867446" y="2878166"/>
            <a:ext cx="543206" cy="468280"/>
          </a:xfrm>
          <a:prstGeom prst="hexagon">
            <a:avLst/>
          </a:prstGeom>
          <a:solidFill>
            <a:schemeClr val="bg1">
              <a:lumMod val="95000"/>
            </a:schemeClr>
          </a:solidFill>
          <a:ln cap="sq">
            <a:noFill/>
            <a:prstDash val="solid"/>
            <a:miter/>
          </a:ln>
          <a:effectLst/>
        </p:spPr>
        <p:txBody>
          <a:bodyPr vert="horz" wrap="square" lIns="0" tIns="0" rIns="0" bIns="0" rtlCol="0" anchor="ctr"/>
          <a:lstStyle/>
          <a:p>
            <a:pPr algn="ctr">
              <a:lnSpc>
                <a:spcPct val="110000"/>
              </a:lnSpc>
            </a:pPr>
            <a:endParaRPr kumimoji="1" lang="zh-CN" altLang="en-US"/>
          </a:p>
        </p:txBody>
      </p:sp>
      <p:sp>
        <p:nvSpPr>
          <p:cNvPr id="4" name="标题 1"/>
          <p:cNvSpPr txBox="1"/>
          <p:nvPr>
            <p:custDataLst>
              <p:tags r:id="rId2"/>
            </p:custDataLst>
          </p:nvPr>
        </p:nvSpPr>
        <p:spPr>
          <a:xfrm>
            <a:off x="3916780" y="3405850"/>
            <a:ext cx="543206" cy="468280"/>
          </a:xfrm>
          <a:prstGeom prst="hexagon">
            <a:avLst/>
          </a:prstGeom>
          <a:solidFill>
            <a:schemeClr val="bg1">
              <a:lumMod val="95000"/>
            </a:schemeClr>
          </a:solidFill>
          <a:ln w="12700" cap="sq">
            <a:noFill/>
            <a:miter/>
          </a:ln>
          <a:effectLst/>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a:off x="2957030" y="5594347"/>
            <a:ext cx="314325" cy="342900"/>
          </a:xfrm>
          <a:prstGeom prst="downArrow">
            <a:avLst/>
          </a:prstGeom>
          <a:solidFill>
            <a:schemeClr val="bg1"/>
          </a:solidFill>
          <a:ln cap="sq">
            <a:noFill/>
            <a:prstDash val="solid"/>
            <a:miter/>
          </a:ln>
          <a:effectLst>
            <a:outerShdw blurRad="38100" dist="12700" dir="5400000" algn="ctr" rotWithShape="0">
              <a:srgbClr val="000000">
                <a:alpha val="15000"/>
              </a:srgbClr>
            </a:outerShdw>
          </a:effectLst>
        </p:spPr>
        <p:txBody>
          <a:bodyPr vert="horz" wrap="square" lIns="0" tIns="0" rIns="0" bIns="0" rtlCol="0" anchor="t"/>
          <a:lstStyle/>
          <a:p>
            <a:pPr algn="ctr">
              <a:lnSpc>
                <a:spcPct val="110000"/>
              </a:lnSpc>
            </a:pPr>
            <a:endParaRPr kumimoji="1" lang="zh-CN" altLang="en-US"/>
          </a:p>
        </p:txBody>
      </p:sp>
      <p:sp>
        <p:nvSpPr>
          <p:cNvPr id="7" name="标题 1"/>
          <p:cNvSpPr txBox="1"/>
          <p:nvPr>
            <p:custDataLst>
              <p:tags r:id="rId3"/>
            </p:custDataLst>
          </p:nvPr>
        </p:nvSpPr>
        <p:spPr>
          <a:xfrm>
            <a:off x="2363426" y="3274560"/>
            <a:ext cx="1541824" cy="1329159"/>
          </a:xfrm>
          <a:prstGeom prst="hexagon">
            <a:avLst/>
          </a:prstGeom>
          <a:solidFill>
            <a:schemeClr val="bg1"/>
          </a:solidFill>
          <a:ln cap="sq">
            <a:noFill/>
            <a:prstDash val="solid"/>
            <a:miter/>
          </a:ln>
          <a:effectLst>
            <a:outerShdw blurRad="762000" dist="254000" dir="5400000" algn="ctr" rotWithShape="0">
              <a:srgbClr val="000000">
                <a:alpha val="10000"/>
              </a:srgbClr>
            </a:outerShdw>
          </a:effectLst>
        </p:spPr>
        <p:txBody>
          <a:bodyPr vert="horz" wrap="square" lIns="0" tIns="0" rIns="0" bIns="0" rtlCol="0" anchor="ctr"/>
          <a:lstStyle/>
          <a:p>
            <a:pPr algn="ctr">
              <a:lnSpc>
                <a:spcPct val="110000"/>
              </a:lnSpc>
            </a:pPr>
            <a:endParaRPr kumimoji="1" lang="zh-CN" altLang="en-US"/>
          </a:p>
        </p:txBody>
      </p:sp>
      <p:cxnSp>
        <p:nvCxnSpPr>
          <p:cNvPr id="8" name="标题 1"/>
          <p:cNvCxnSpPr/>
          <p:nvPr>
            <p:custDataLst>
              <p:tags r:id="rId4"/>
            </p:custDataLst>
          </p:nvPr>
        </p:nvCxnSpPr>
        <p:spPr>
          <a:xfrm>
            <a:off x="5098321" y="3429399"/>
            <a:ext cx="5807803" cy="0"/>
          </a:xfrm>
          <a:prstGeom prst="line">
            <a:avLst/>
          </a:prstGeom>
          <a:noFill/>
          <a:ln w="6350" cap="sq">
            <a:solidFill>
              <a:schemeClr val="tx1">
                <a:alpha val="20000"/>
              </a:schemeClr>
            </a:solidFill>
            <a:miter/>
          </a:ln>
        </p:spPr>
      </p:cxnSp>
      <p:sp>
        <p:nvSpPr>
          <p:cNvPr id="9" name="标题 1"/>
          <p:cNvSpPr txBox="1"/>
          <p:nvPr>
            <p:custDataLst>
              <p:tags r:id="rId5"/>
            </p:custDataLst>
          </p:nvPr>
        </p:nvSpPr>
        <p:spPr>
          <a:xfrm>
            <a:off x="4511675" y="3874135"/>
            <a:ext cx="7026275" cy="864235"/>
          </a:xfrm>
          <a:prstGeom prst="rect">
            <a:avLst/>
          </a:prstGeom>
          <a:noFill/>
          <a:ln>
            <a:noFill/>
          </a:ln>
        </p:spPr>
        <p:txBody>
          <a:bodyPr vert="horz" wrap="square" lIns="0" tIns="0" rIns="0" bIns="0" rtlCol="0" anchor="t"/>
          <a:lstStyle/>
          <a:p>
            <a:pPr algn="l">
              <a:lnSpc>
                <a:spcPct val="150000"/>
              </a:lnSpc>
            </a:pPr>
            <a:r>
              <a:rPr kumimoji="1" lang="en-US" altLang="zh-CN">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         </a:t>
            </a:r>
            <a:r>
              <a:rPr kumimoji="1" lang="zh-CN" altLang="en-US">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根据所学的雨花石呈象形态类型，观察其具象、意象或抽象的呈象形态，展开想象，进行雨花石绘画的</a:t>
            </a:r>
            <a:r>
              <a:rPr kumimoji="1" lang="zh-CN" altLang="en-US">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再创造。</a:t>
            </a:r>
            <a:endParaRPr kumimoji="1" lang="zh-CN" altLang="en-US">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2" name="标题 1"/>
          <p:cNvSpPr txBox="1"/>
          <p:nvPr>
            <p:custDataLst>
              <p:tags r:id="rId6"/>
            </p:custDataLst>
          </p:nvPr>
        </p:nvSpPr>
        <p:spPr>
          <a:xfrm>
            <a:off x="2363426" y="1288227"/>
            <a:ext cx="1541824" cy="1329159"/>
          </a:xfrm>
          <a:prstGeom prst="hexagon">
            <a:avLst/>
          </a:prstGeom>
          <a:solidFill>
            <a:schemeClr val="bg1"/>
          </a:solidFill>
          <a:ln cap="sq">
            <a:noFill/>
            <a:prstDash val="solid"/>
            <a:miter/>
          </a:ln>
          <a:effectLst>
            <a:outerShdw blurRad="762000" dist="254000" dir="5400000" algn="ctr" rotWithShape="0">
              <a:srgbClr val="000000">
                <a:alpha val="10000"/>
              </a:srgbClr>
            </a:outerShdw>
          </a:effectLst>
        </p:spPr>
        <p:txBody>
          <a:bodyPr vert="horz" wrap="square" lIns="0" tIns="0" rIns="0" bIns="0" rtlCol="0" anchor="ctr"/>
          <a:lstStyle/>
          <a:p>
            <a:pPr algn="ctr">
              <a:lnSpc>
                <a:spcPct val="110000"/>
              </a:lnSpc>
            </a:pPr>
            <a:endParaRPr kumimoji="1" lang="zh-CN" altLang="en-US"/>
          </a:p>
        </p:txBody>
      </p:sp>
      <p:cxnSp>
        <p:nvCxnSpPr>
          <p:cNvPr id="13" name="标题 1"/>
          <p:cNvCxnSpPr/>
          <p:nvPr>
            <p:custDataLst>
              <p:tags r:id="rId7"/>
            </p:custDataLst>
          </p:nvPr>
        </p:nvCxnSpPr>
        <p:spPr>
          <a:xfrm>
            <a:off x="5098321" y="2591146"/>
            <a:ext cx="5807803" cy="0"/>
          </a:xfrm>
          <a:prstGeom prst="line">
            <a:avLst/>
          </a:prstGeom>
          <a:noFill/>
          <a:ln w="6350" cap="sq">
            <a:solidFill>
              <a:schemeClr val="tx1">
                <a:alpha val="20000"/>
              </a:schemeClr>
            </a:solidFill>
            <a:miter/>
          </a:ln>
        </p:spPr>
      </p:cxnSp>
      <p:sp>
        <p:nvSpPr>
          <p:cNvPr id="14" name="标题 1"/>
          <p:cNvSpPr txBox="1"/>
          <p:nvPr>
            <p:custDataLst>
              <p:tags r:id="rId8"/>
            </p:custDataLst>
          </p:nvPr>
        </p:nvSpPr>
        <p:spPr>
          <a:xfrm>
            <a:off x="4434205" y="1629410"/>
            <a:ext cx="7110730" cy="821055"/>
          </a:xfrm>
          <a:prstGeom prst="rect">
            <a:avLst/>
          </a:prstGeom>
          <a:noFill/>
          <a:ln>
            <a:noFill/>
          </a:ln>
        </p:spPr>
        <p:txBody>
          <a:bodyPr vert="horz" wrap="square" lIns="0" tIns="0" rIns="0" bIns="0" rtlCol="0" anchor="t"/>
          <a:lstStyle/>
          <a:p>
            <a:pPr algn="l">
              <a:lnSpc>
                <a:spcPct val="150000"/>
              </a:lnSpc>
            </a:pPr>
            <a:r>
              <a:rPr kumimoji="1" lang="en-US" altLang="zh-CN">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          </a:t>
            </a:r>
            <a:r>
              <a:rPr kumimoji="1" lang="zh-CN" altLang="en-US">
                <a:ln w="12700">
                  <a:noFill/>
                </a:ln>
                <a:solidFill>
                  <a:srgbClr val="404040">
                    <a:alpha val="100000"/>
                  </a:srgbClr>
                </a:solidFill>
                <a:latin typeface="黑体" panose="02010609060101010101" charset="-122"/>
                <a:ea typeface="黑体" panose="02010609060101010101" charset="-122"/>
                <a:cs typeface="Source Han Sans" panose="020B0500000000000000" charset="-122"/>
              </a:rPr>
              <a:t>运用自己喜欢的工具材料，</a:t>
            </a:r>
            <a:r>
              <a:rPr kumimoji="1" lang="en-US" altLang="zh-CN">
                <a:ln w="12700">
                  <a:noFill/>
                </a:ln>
                <a:solidFill>
                  <a:srgbClr val="404040">
                    <a:alpha val="100000"/>
                  </a:srgbClr>
                </a:solidFill>
                <a:latin typeface="黑体" panose="02010609060101010101" charset="-122"/>
                <a:ea typeface="黑体" panose="02010609060101010101" charset="-122"/>
                <a:cs typeface="Source Han Sans" panose="020B0500000000000000" charset="-122"/>
              </a:rPr>
              <a:t>对于具象形态的雨花石艺术，</a:t>
            </a:r>
            <a:r>
              <a:rPr kumimoji="1" lang="zh-CN" altLang="en-US">
                <a:ln w="12700">
                  <a:noFill/>
                </a:ln>
                <a:solidFill>
                  <a:srgbClr val="404040">
                    <a:alpha val="100000"/>
                  </a:srgbClr>
                </a:solidFill>
                <a:latin typeface="黑体" panose="02010609060101010101" charset="-122"/>
                <a:ea typeface="黑体" panose="02010609060101010101" charset="-122"/>
                <a:cs typeface="Source Han Sans" panose="020B0500000000000000" charset="-122"/>
              </a:rPr>
              <a:t>进行写生练习，注意彩铅叠色法和水彩的湿画法之间的区别，注意色彩的层次和纹理表现</a:t>
            </a:r>
            <a:r>
              <a:rPr kumimoji="1" lang="zh-CN" altLang="en-US">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a:t>
            </a:r>
            <a:r>
              <a:rPr kumimoji="1" lang="en-US" altLang="zh-CN">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 </a:t>
            </a:r>
            <a:endParaRPr kumimoji="1" lang="en-US" altLang="zh-CN">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5" name="标题 1"/>
          <p:cNvSpPr txBox="1"/>
          <p:nvPr>
            <p:custDataLst>
              <p:tags r:id="rId9"/>
            </p:custDataLst>
          </p:nvPr>
        </p:nvSpPr>
        <p:spPr>
          <a:xfrm>
            <a:off x="3541128" y="3218656"/>
            <a:ext cx="294658" cy="254016"/>
          </a:xfrm>
          <a:prstGeom prst="hexagon">
            <a:avLst/>
          </a:prstGeom>
          <a:solidFill>
            <a:schemeClr val="accent1"/>
          </a:solidFill>
          <a:ln w="12700" cap="sq">
            <a:noFill/>
            <a:miter/>
          </a:ln>
          <a:effectLst>
            <a:outerShdw blurRad="38100" dist="12700" dir="5400000" algn="ctr" rotWithShape="0">
              <a:srgbClr val="000000">
                <a:alpha val="15000"/>
              </a:srgbClr>
            </a:outerShdw>
          </a:effectLst>
        </p:spPr>
        <p:txBody>
          <a:bodyPr vert="horz" wrap="square" lIns="0" tIns="0" rIns="0" bIns="0" rtlCol="0" anchor="ctr"/>
          <a:lstStyle/>
          <a:p>
            <a:pPr algn="ctr">
              <a:lnSpc>
                <a:spcPct val="110000"/>
              </a:lnSpc>
            </a:pPr>
            <a:endParaRPr kumimoji="1" lang="zh-CN" altLang="en-US"/>
          </a:p>
        </p:txBody>
      </p:sp>
      <p:sp>
        <p:nvSpPr>
          <p:cNvPr id="16" name="标题 1"/>
          <p:cNvSpPr txBox="1"/>
          <p:nvPr>
            <p:custDataLst>
              <p:tags r:id="rId10"/>
            </p:custDataLst>
          </p:nvPr>
        </p:nvSpPr>
        <p:spPr>
          <a:xfrm>
            <a:off x="2425922" y="4921610"/>
            <a:ext cx="294658" cy="254016"/>
          </a:xfrm>
          <a:prstGeom prst="hexagon">
            <a:avLst/>
          </a:prstGeom>
          <a:solidFill>
            <a:schemeClr val="accent1"/>
          </a:solidFill>
          <a:ln w="12700" cap="sq">
            <a:noFill/>
            <a:miter/>
          </a:ln>
          <a:effectLst>
            <a:outerShdw blurRad="38100" dist="12700" dir="5400000" algn="ctr" rotWithShape="0">
              <a:srgbClr val="000000">
                <a:alpha val="15000"/>
              </a:srgbClr>
            </a:outerShdw>
          </a:effectLst>
        </p:spPr>
        <p:txBody>
          <a:bodyPr vert="horz" wrap="square" lIns="0" tIns="0" rIns="0" bIns="0" rtlCol="0" anchor="ctr"/>
          <a:lstStyle/>
          <a:p>
            <a:pPr algn="ctr">
              <a:lnSpc>
                <a:spcPct val="110000"/>
              </a:lnSpc>
            </a:pPr>
            <a:endParaRPr kumimoji="1" lang="zh-CN" altLang="en-US"/>
          </a:p>
        </p:txBody>
      </p:sp>
      <p:sp>
        <p:nvSpPr>
          <p:cNvPr id="17" name="标题 1"/>
          <p:cNvSpPr txBox="1"/>
          <p:nvPr>
            <p:custDataLst>
              <p:tags r:id="rId11"/>
            </p:custDataLst>
          </p:nvPr>
        </p:nvSpPr>
        <p:spPr>
          <a:xfrm>
            <a:off x="3541128" y="1235966"/>
            <a:ext cx="294658" cy="254016"/>
          </a:xfrm>
          <a:prstGeom prst="hexagon">
            <a:avLst/>
          </a:prstGeom>
          <a:solidFill>
            <a:schemeClr val="accent1"/>
          </a:solidFill>
          <a:ln cap="sq">
            <a:noFill/>
            <a:prstDash val="solid"/>
            <a:miter/>
          </a:ln>
          <a:effectLst>
            <a:outerShdw blurRad="38100" dist="12700" dir="5400000" algn="ctr" rotWithShape="0">
              <a:srgbClr val="000000">
                <a:alpha val="15000"/>
              </a:srgbClr>
            </a:outerShdw>
          </a:effectLst>
        </p:spPr>
        <p:txBody>
          <a:bodyPr vert="horz" wrap="square" lIns="0" tIns="0" rIns="0" bIns="0" rtlCol="0" anchor="ctr"/>
          <a:lstStyle/>
          <a:p>
            <a:pPr algn="ctr">
              <a:lnSpc>
                <a:spcPct val="110000"/>
              </a:lnSpc>
            </a:pPr>
            <a:endParaRPr kumimoji="1" lang="zh-CN" altLang="en-US"/>
          </a:p>
        </p:txBody>
      </p:sp>
      <p:sp>
        <p:nvSpPr>
          <p:cNvPr id="20" name="标题 1"/>
          <p:cNvSpPr txBox="1"/>
          <p:nvPr>
            <p:custDataLst>
              <p:tags r:id="rId12"/>
            </p:custDataLst>
          </p:nvPr>
        </p:nvSpPr>
        <p:spPr>
          <a:xfrm>
            <a:off x="2467460" y="3476676"/>
            <a:ext cx="1310600" cy="651490"/>
          </a:xfrm>
          <a:prstGeom prst="rect">
            <a:avLst/>
          </a:prstGeom>
          <a:noFill/>
          <a:ln>
            <a:noFill/>
          </a:ln>
        </p:spPr>
        <p:txBody>
          <a:bodyPr vert="horz" wrap="square" lIns="0" tIns="0" rIns="0" bIns="0" rtlCol="0" anchor="ctr"/>
          <a:lstStyle/>
          <a:p>
            <a:pPr algn="ctr">
              <a:lnSpc>
                <a:spcPct val="150000"/>
              </a:lnSpc>
            </a:pPr>
            <a:r>
              <a:rPr kumimoji="1" lang="en-US" altLang="zh-CN" sz="2800">
                <a:ln w="12700">
                  <a:noFill/>
                </a:ln>
                <a:solidFill>
                  <a:srgbClr val="404040">
                    <a:alpha val="100000"/>
                  </a:srgbClr>
                </a:solidFill>
                <a:latin typeface="OPPOSans B" panose="00020600040101010101" charset="-122"/>
                <a:ea typeface="OPPOSans B" panose="00020600040101010101" charset="-122"/>
                <a:cs typeface="OPPOSans B" panose="00020600040101010101" charset="-122"/>
              </a:rPr>
              <a:t>02</a:t>
            </a:r>
            <a:endParaRPr kumimoji="1" lang="zh-CN" altLang="en-US"/>
          </a:p>
        </p:txBody>
      </p:sp>
      <p:sp>
        <p:nvSpPr>
          <p:cNvPr id="21" name="标题 1"/>
          <p:cNvSpPr txBox="1"/>
          <p:nvPr>
            <p:custDataLst>
              <p:tags r:id="rId13"/>
            </p:custDataLst>
          </p:nvPr>
        </p:nvSpPr>
        <p:spPr>
          <a:xfrm>
            <a:off x="2467460" y="1627556"/>
            <a:ext cx="1310600" cy="651490"/>
          </a:xfrm>
          <a:prstGeom prst="rect">
            <a:avLst/>
          </a:prstGeom>
          <a:noFill/>
          <a:ln>
            <a:noFill/>
          </a:ln>
        </p:spPr>
        <p:txBody>
          <a:bodyPr vert="horz" wrap="square" lIns="0" tIns="0" rIns="0" bIns="0" rtlCol="0" anchor="ctr"/>
          <a:lstStyle/>
          <a:p>
            <a:pPr algn="ctr">
              <a:lnSpc>
                <a:spcPct val="150000"/>
              </a:lnSpc>
            </a:pPr>
            <a:r>
              <a:rPr kumimoji="1" lang="en-US" altLang="zh-CN" sz="2800">
                <a:ln w="12700">
                  <a:noFill/>
                </a:ln>
                <a:solidFill>
                  <a:srgbClr val="404040">
                    <a:alpha val="100000"/>
                  </a:srgbClr>
                </a:solidFill>
                <a:latin typeface="OPPOSans B" panose="00020600040101010101" charset="-122"/>
                <a:ea typeface="OPPOSans B" panose="00020600040101010101" charset="-122"/>
                <a:cs typeface="OPPOSans B" panose="00020600040101010101" charset="-122"/>
              </a:rPr>
              <a:t>01</a:t>
            </a:r>
            <a:endParaRPr kumimoji="1" lang="zh-CN" altLang="en-US"/>
          </a:p>
        </p:txBody>
      </p:sp>
      <p:sp>
        <p:nvSpPr>
          <p:cNvPr id="22" name="标题 1"/>
          <p:cNvSpPr txBox="1"/>
          <p:nvPr>
            <p:custDataLst>
              <p:tags r:id="rId14"/>
            </p:custDataLst>
          </p:nvPr>
        </p:nvSpPr>
        <p:spPr>
          <a:xfrm>
            <a:off x="4458820" y="979856"/>
            <a:ext cx="6123900" cy="511790"/>
          </a:xfrm>
          <a:prstGeom prst="rect">
            <a:avLst/>
          </a:prstGeom>
          <a:noFill/>
          <a:ln>
            <a:noFill/>
          </a:ln>
        </p:spPr>
        <p:txBody>
          <a:bodyPr vert="horz" wrap="square" lIns="0" tIns="0" rIns="0" bIns="0" rtlCol="0" anchor="b"/>
          <a:lstStyle/>
          <a:p>
            <a:pPr algn="l">
              <a:lnSpc>
                <a:spcPct val="150000"/>
              </a:lnSpc>
            </a:pPr>
            <a:r>
              <a:rPr kumimoji="1" lang="zh-CN" altLang="en-US" sz="2000" b="1">
                <a:ln w="12700">
                  <a:noFill/>
                </a:ln>
                <a:solidFill>
                  <a:srgbClr val="404040">
                    <a:alpha val="100000"/>
                  </a:srgbClr>
                </a:solidFill>
                <a:latin typeface="Source Han Sans CN Bold" panose="020B0800000000000000" charset="-122"/>
                <a:ea typeface="Source Han Sans CN Bold" panose="020B0800000000000000" charset="-122"/>
                <a:cs typeface="Source Han Sans CN Bold" panose="020B0800000000000000" charset="-122"/>
              </a:rPr>
              <a:t>基本任务</a:t>
            </a:r>
            <a:endParaRPr kumimoji="1" lang="zh-CN" altLang="en-US" sz="2000" b="1">
              <a:ln w="12700">
                <a:noFill/>
              </a:ln>
              <a:solidFill>
                <a:srgbClr val="40404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3" name="标题 1"/>
          <p:cNvSpPr txBox="1"/>
          <p:nvPr>
            <p:custDataLst>
              <p:tags r:id="rId15"/>
            </p:custDataLst>
          </p:nvPr>
        </p:nvSpPr>
        <p:spPr>
          <a:xfrm>
            <a:off x="4439770" y="3362376"/>
            <a:ext cx="6123900" cy="511790"/>
          </a:xfrm>
          <a:prstGeom prst="rect">
            <a:avLst/>
          </a:prstGeom>
          <a:noFill/>
          <a:ln>
            <a:noFill/>
          </a:ln>
        </p:spPr>
        <p:txBody>
          <a:bodyPr vert="horz" wrap="square" lIns="0" tIns="0" rIns="0" bIns="0" rtlCol="0" anchor="b"/>
          <a:lstStyle/>
          <a:p>
            <a:pPr algn="l">
              <a:lnSpc>
                <a:spcPct val="150000"/>
              </a:lnSpc>
            </a:pPr>
            <a:r>
              <a:rPr kumimoji="1" lang="zh-CN" altLang="en-US" sz="2000" b="1"/>
              <a:t>拓展任务</a:t>
            </a:r>
            <a:endParaRPr kumimoji="1" lang="zh-CN" altLang="en-US" sz="2000" b="1"/>
          </a:p>
        </p:txBody>
      </p:sp>
      <p:sp>
        <p:nvSpPr>
          <p:cNvPr id="25" name="标题 1"/>
          <p:cNvSpPr txBox="1"/>
          <p:nvPr/>
        </p:nvSpPr>
        <p:spPr>
          <a:xfrm>
            <a:off x="172720" y="247319"/>
            <a:ext cx="11442700" cy="565150"/>
          </a:xfrm>
          <a:prstGeom prst="rect">
            <a:avLst/>
          </a:prstGeom>
          <a:noFill/>
          <a:ln>
            <a:noFill/>
          </a:ln>
        </p:spPr>
        <p:txBody>
          <a:bodyPr vert="horz" wrap="square" lIns="91440" tIns="45720" rIns="91440" bIns="45720" rtlCol="0" anchor="t">
            <a:spAutoFit/>
          </a:bodyPr>
          <a:lstStyle/>
          <a:p>
            <a:pPr algn="l">
              <a:lnSpc>
                <a:spcPct val="110000"/>
              </a:lnSpc>
            </a:pPr>
            <a:r>
              <a:rPr kumimoji="1" lang="en-US" altLang="zh-CN" sz="2800">
                <a:ln w="12700">
                  <a:noFill/>
                </a:ln>
                <a:solidFill>
                  <a:srgbClr val="262626">
                    <a:alpha val="100000"/>
                  </a:srgbClr>
                </a:solidFill>
                <a:latin typeface="黑体" panose="02010609060101010101" charset="-122"/>
                <a:ea typeface="黑体" panose="02010609060101010101" charset="-122"/>
                <a:cs typeface="黑体" panose="02010609060101010101" charset="-122"/>
              </a:rPr>
              <a:t>     </a:t>
            </a:r>
            <a:r>
              <a:rPr kumimoji="1" lang="zh-CN" altLang="en-US" sz="2800">
                <a:ln w="12700">
                  <a:noFill/>
                </a:ln>
                <a:solidFill>
                  <a:srgbClr val="262626">
                    <a:alpha val="100000"/>
                  </a:srgbClr>
                </a:solidFill>
                <a:latin typeface="黑体" panose="02010609060101010101" charset="-122"/>
                <a:ea typeface="黑体" panose="02010609060101010101" charset="-122"/>
                <a:cs typeface="黑体" panose="02010609060101010101" charset="-122"/>
              </a:rPr>
              <a:t>绘画实践</a:t>
            </a:r>
            <a:endParaRPr kumimoji="1" lang="zh-CN" altLang="en-US" sz="2800">
              <a:ln w="12700">
                <a:noFill/>
              </a:ln>
              <a:solidFill>
                <a:srgbClr val="262626">
                  <a:alpha val="100000"/>
                </a:srgbClr>
              </a:solidFill>
              <a:latin typeface="黑体" panose="02010609060101010101" charset="-122"/>
              <a:ea typeface="黑体" panose="02010609060101010101" charset="-122"/>
              <a:cs typeface="黑体" panose="02010609060101010101" charset="-122"/>
            </a:endParaRPr>
          </a:p>
        </p:txBody>
      </p:sp>
      <p:cxnSp>
        <p:nvCxnSpPr>
          <p:cNvPr id="26" name="标题 1"/>
          <p:cNvCxnSpPr/>
          <p:nvPr/>
        </p:nvCxnSpPr>
        <p:spPr>
          <a:xfrm>
            <a:off x="312738" y="770539"/>
            <a:ext cx="11307762" cy="0"/>
          </a:xfrm>
          <a:prstGeom prst="line">
            <a:avLst/>
          </a:prstGeom>
          <a:noFill/>
          <a:ln w="6350" cap="rnd">
            <a:solidFill>
              <a:schemeClr val="bg1">
                <a:lumMod val="65000"/>
              </a:schemeClr>
            </a:solidFill>
            <a:round/>
          </a:ln>
        </p:spPr>
      </p:cxnSp>
      <p:cxnSp>
        <p:nvCxnSpPr>
          <p:cNvPr id="27" name="标题 1"/>
          <p:cNvCxnSpPr/>
          <p:nvPr/>
        </p:nvCxnSpPr>
        <p:spPr>
          <a:xfrm>
            <a:off x="312738" y="770539"/>
            <a:ext cx="652463" cy="0"/>
          </a:xfrm>
          <a:prstGeom prst="line">
            <a:avLst/>
          </a:prstGeom>
          <a:noFill/>
          <a:ln w="44450" cap="sq">
            <a:solidFill>
              <a:schemeClr val="accent1"/>
            </a:solidFill>
            <a:round/>
          </a:ln>
        </p:spPr>
      </p:cxnSp>
      <p:sp>
        <p:nvSpPr>
          <p:cNvPr id="28" name="标题 1"/>
          <p:cNvSpPr txBox="1"/>
          <p:nvPr>
            <p:custDataLst>
              <p:tags r:id="rId16"/>
            </p:custDataLst>
          </p:nvPr>
        </p:nvSpPr>
        <p:spPr>
          <a:xfrm>
            <a:off x="2855595" y="5445125"/>
            <a:ext cx="7998460" cy="864235"/>
          </a:xfrm>
          <a:prstGeom prst="rect">
            <a:avLst/>
          </a:prstGeom>
          <a:noFill/>
          <a:ln>
            <a:noFill/>
          </a:ln>
        </p:spPr>
        <p:txBody>
          <a:bodyPr vert="horz" wrap="square" lIns="0" tIns="0" rIns="0" bIns="0" rtlCol="0" anchor="t"/>
          <a:p>
            <a:pPr algn="l">
              <a:lnSpc>
                <a:spcPct val="150000"/>
              </a:lnSpc>
            </a:pPr>
            <a:r>
              <a:rPr kumimoji="1" lang="en-US" altLang="zh-CN">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   </a:t>
            </a:r>
            <a:r>
              <a:rPr kumimoji="1" lang="zh-CN" altLang="en-US">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要求：绘画工具材料不限，注意画面构图与</a:t>
            </a:r>
            <a:r>
              <a:rPr kumimoji="1" lang="zh-CN" altLang="en-US">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布局，鼓励富有创意的个性化</a:t>
            </a:r>
            <a:r>
              <a:rPr kumimoji="1" lang="zh-CN" altLang="en-US">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表现。</a:t>
            </a:r>
            <a:endParaRPr kumimoji="1" lang="zh-CN" altLang="en-US">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a:off x="1143905" y="3166557"/>
            <a:ext cx="2880000" cy="648000"/>
          </a:xfrm>
          <a:prstGeom prst="rect">
            <a:avLst/>
          </a:prstGeom>
          <a:noFill/>
          <a:ln>
            <a:noFill/>
          </a:ln>
        </p:spPr>
        <p:txBody>
          <a:bodyPr vert="horz" wrap="square" lIns="91440" tIns="45720" rIns="91440" bIns="45720" rtlCol="0" anchor="ctr"/>
          <a:lstStyle/>
          <a:p>
            <a:pPr algn="ctr">
              <a:lnSpc>
                <a:spcPct val="120000"/>
              </a:lnSpc>
            </a:pPr>
            <a:r>
              <a:rPr kumimoji="1" lang="zh-CN" altLang="en-US"/>
              <a:t>画廊</a:t>
            </a:r>
            <a:r>
              <a:rPr kumimoji="1" lang="zh-CN" altLang="en-US"/>
              <a:t>漫步</a:t>
            </a:r>
            <a:endParaRPr kumimoji="1" lang="zh-CN" altLang="en-US"/>
          </a:p>
        </p:txBody>
      </p:sp>
      <p:sp>
        <p:nvSpPr>
          <p:cNvPr id="5" name="标题 1"/>
          <p:cNvSpPr txBox="1"/>
          <p:nvPr>
            <p:custDataLst>
              <p:tags r:id="rId2"/>
            </p:custDataLst>
          </p:nvPr>
        </p:nvSpPr>
        <p:spPr>
          <a:xfrm>
            <a:off x="4675050" y="3166557"/>
            <a:ext cx="2880000" cy="648000"/>
          </a:xfrm>
          <a:prstGeom prst="rect">
            <a:avLst/>
          </a:prstGeom>
          <a:noFill/>
          <a:ln>
            <a:noFill/>
          </a:ln>
        </p:spPr>
        <p:txBody>
          <a:bodyPr vert="horz" wrap="square" lIns="91440" tIns="45720" rIns="91440" bIns="45720" rtlCol="0" anchor="ctr"/>
          <a:lstStyle/>
          <a:p>
            <a:pPr algn="ctr">
              <a:lnSpc>
                <a:spcPct val="120000"/>
              </a:lnSpc>
            </a:pPr>
            <a:r>
              <a:rPr kumimoji="1" lang="zh-CN" altLang="en-US" sz="1600">
                <a:ln w="12700">
                  <a:noFill/>
                </a:ln>
                <a:solidFill>
                  <a:srgbClr val="C7A43C">
                    <a:alpha val="100000"/>
                  </a:srgbClr>
                </a:solidFill>
                <a:latin typeface="Source Han Sans CN Bold" panose="020B0800000000000000" charset="-122"/>
                <a:ea typeface="Source Han Sans CN Bold" panose="020B0800000000000000" charset="-122"/>
                <a:cs typeface="Source Han Sans CN Bold" panose="020B0800000000000000" charset="-122"/>
              </a:rPr>
              <a:t>亮点</a:t>
            </a:r>
            <a:r>
              <a:rPr kumimoji="1" lang="zh-CN" altLang="en-US" sz="1600">
                <a:ln w="12700">
                  <a:noFill/>
                </a:ln>
                <a:solidFill>
                  <a:srgbClr val="C7A43C">
                    <a:alpha val="100000"/>
                  </a:srgbClr>
                </a:solidFill>
                <a:latin typeface="Source Han Sans CN Bold" panose="020B0800000000000000" charset="-122"/>
                <a:ea typeface="Source Han Sans CN Bold" panose="020B0800000000000000" charset="-122"/>
                <a:cs typeface="Source Han Sans CN Bold" panose="020B0800000000000000" charset="-122"/>
              </a:rPr>
              <a:t>拍卖会</a:t>
            </a:r>
            <a:endParaRPr kumimoji="1" lang="zh-CN" altLang="en-US" sz="1600">
              <a:ln w="12700">
                <a:noFill/>
              </a:ln>
              <a:solidFill>
                <a:srgbClr val="C7A43C">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7" name="标题 1"/>
          <p:cNvSpPr txBox="1"/>
          <p:nvPr>
            <p:custDataLst>
              <p:tags r:id="rId3"/>
            </p:custDataLst>
          </p:nvPr>
        </p:nvSpPr>
        <p:spPr>
          <a:xfrm>
            <a:off x="8206195" y="3166557"/>
            <a:ext cx="2880000" cy="648000"/>
          </a:xfrm>
          <a:prstGeom prst="rect">
            <a:avLst/>
          </a:prstGeom>
          <a:noFill/>
          <a:ln>
            <a:noFill/>
          </a:ln>
        </p:spPr>
        <p:txBody>
          <a:bodyPr vert="horz" wrap="square" lIns="91440" tIns="45720" rIns="91440" bIns="45720" rtlCol="0" anchor="ctr"/>
          <a:lstStyle/>
          <a:p>
            <a:pPr algn="ctr">
              <a:lnSpc>
                <a:spcPct val="120000"/>
              </a:lnSpc>
            </a:pPr>
            <a:r>
              <a:rPr kumimoji="1" lang="zh-CN" altLang="en-US" sz="1600">
                <a:ln w="12700">
                  <a:noFill/>
                </a:ln>
                <a:solidFill>
                  <a:srgbClr val="CAB180">
                    <a:alpha val="100000"/>
                  </a:srgbClr>
                </a:solidFill>
                <a:latin typeface="Source Han Sans CN Bold" panose="020B0800000000000000" charset="-122"/>
                <a:ea typeface="Source Han Sans CN Bold" panose="020B0800000000000000" charset="-122"/>
                <a:cs typeface="Source Han Sans CN Bold" panose="020B0800000000000000" charset="-122"/>
              </a:rPr>
              <a:t>多维</a:t>
            </a:r>
            <a:r>
              <a:rPr kumimoji="1" lang="zh-CN" altLang="en-US" sz="1600">
                <a:ln w="12700">
                  <a:noFill/>
                </a:ln>
                <a:solidFill>
                  <a:srgbClr val="CAB180">
                    <a:alpha val="100000"/>
                  </a:srgbClr>
                </a:solidFill>
                <a:latin typeface="Source Han Sans CN Bold" panose="020B0800000000000000" charset="-122"/>
                <a:ea typeface="Source Han Sans CN Bold" panose="020B0800000000000000" charset="-122"/>
                <a:cs typeface="Source Han Sans CN Bold" panose="020B0800000000000000" charset="-122"/>
              </a:rPr>
              <a:t>评价</a:t>
            </a:r>
            <a:endParaRPr kumimoji="1" lang="zh-CN" altLang="en-US" sz="1600">
              <a:ln w="12700">
                <a:noFill/>
              </a:ln>
              <a:solidFill>
                <a:srgbClr val="CAB18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9" name="标题 1"/>
          <p:cNvSpPr txBox="1"/>
          <p:nvPr>
            <p:custDataLst>
              <p:tags r:id="rId4"/>
            </p:custDataLst>
          </p:nvPr>
        </p:nvSpPr>
        <p:spPr>
          <a:xfrm>
            <a:off x="1516440" y="1643360"/>
            <a:ext cx="2134931" cy="1320298"/>
          </a:xfrm>
          <a:custGeom>
            <a:avLst/>
            <a:gdLst>
              <a:gd name="connsiteX0" fmla="*/ 1025266 w 2134931"/>
              <a:gd name="connsiteY0" fmla="*/ 17308 h 1320298"/>
              <a:gd name="connsiteX1" fmla="*/ 34911 w 2134931"/>
              <a:gd name="connsiteY1" fmla="*/ 596096 h 1320298"/>
              <a:gd name="connsiteX2" fmla="*/ 7251 w 2134931"/>
              <a:gd name="connsiteY2" fmla="*/ 701621 h 1320298"/>
              <a:gd name="connsiteX3" fmla="*/ 34477 w 2134931"/>
              <a:gd name="connsiteY3" fmla="*/ 729023 h 1320298"/>
              <a:gd name="connsiteX4" fmla="*/ 1024833 w 2134931"/>
              <a:gd name="connsiteY4" fmla="*/ 1316308 h 1320298"/>
              <a:gd name="connsiteX5" fmla="*/ 1103479 w 2134931"/>
              <a:gd name="connsiteY5" fmla="*/ 1316308 h 1320298"/>
              <a:gd name="connsiteX6" fmla="*/ 2093834 w 2134931"/>
              <a:gd name="connsiteY6" fmla="*/ 729023 h 1320298"/>
              <a:gd name="connsiteX7" fmla="*/ 2120802 w 2134931"/>
              <a:gd name="connsiteY7" fmla="*/ 623322 h 1320298"/>
              <a:gd name="connsiteX8" fmla="*/ 2093401 w 2134931"/>
              <a:gd name="connsiteY8" fmla="*/ 596096 h 1320298"/>
              <a:gd name="connsiteX9" fmla="*/ 1103046 w 2134931"/>
              <a:gd name="connsiteY9" fmla="*/ 17308 h 1320298"/>
              <a:gd name="connsiteX10" fmla="*/ 1025266 w 2134931"/>
              <a:gd name="connsiteY10" fmla="*/ 17308 h 1320298"/>
            </a:gdLst>
            <a:ahLst/>
            <a:cxnLst/>
            <a:rect l="l" t="t" r="r" b="b"/>
            <a:pathLst>
              <a:path w="2134931" h="1320298">
                <a:moveTo>
                  <a:pt x="1025266" y="17308"/>
                </a:moveTo>
                <a:lnTo>
                  <a:pt x="34911" y="596096"/>
                </a:lnTo>
                <a:cubicBezTo>
                  <a:pt x="-1854" y="617600"/>
                  <a:pt x="-14254" y="664814"/>
                  <a:pt x="7251" y="701621"/>
                </a:cubicBezTo>
                <a:cubicBezTo>
                  <a:pt x="13840" y="712894"/>
                  <a:pt x="23205" y="722346"/>
                  <a:pt x="34477" y="729023"/>
                </a:cubicBezTo>
                <a:lnTo>
                  <a:pt x="1024833" y="1316308"/>
                </a:lnTo>
                <a:cubicBezTo>
                  <a:pt x="1049068" y="1330659"/>
                  <a:pt x="1079243" y="1330659"/>
                  <a:pt x="1103479" y="1316308"/>
                </a:cubicBezTo>
                <a:lnTo>
                  <a:pt x="2093834" y="729023"/>
                </a:lnTo>
                <a:cubicBezTo>
                  <a:pt x="2130470" y="707301"/>
                  <a:pt x="2142565" y="659957"/>
                  <a:pt x="2120802" y="623322"/>
                </a:cubicBezTo>
                <a:cubicBezTo>
                  <a:pt x="2114125" y="612094"/>
                  <a:pt x="2104717" y="602686"/>
                  <a:pt x="2093401" y="596096"/>
                </a:cubicBezTo>
                <a:lnTo>
                  <a:pt x="1103046" y="17308"/>
                </a:lnTo>
                <a:cubicBezTo>
                  <a:pt x="1079027" y="3260"/>
                  <a:pt x="1049285" y="3260"/>
                  <a:pt x="1025266" y="17308"/>
                </a:cubicBezTo>
                <a:close/>
              </a:path>
            </a:pathLst>
          </a:custGeom>
          <a:noFill/>
          <a:ln w="19050" cap="sq">
            <a:solidFill>
              <a:schemeClr val="accent1"/>
            </a:solidFill>
            <a:miter/>
          </a:ln>
          <a:effectLst/>
        </p:spPr>
        <p:txBody>
          <a:bodyPr vert="horz" wrap="square" lIns="91440" tIns="45720" rIns="91440" bIns="45720" rtlCol="0" anchor="ctr"/>
          <a:lstStyle/>
          <a:p>
            <a:pPr algn="l">
              <a:lnSpc>
                <a:spcPct val="100000"/>
              </a:lnSpc>
            </a:pPr>
            <a:endParaRPr kumimoji="1" lang="zh-CN" altLang="en-US"/>
          </a:p>
        </p:txBody>
      </p:sp>
      <p:sp>
        <p:nvSpPr>
          <p:cNvPr id="10" name="标题 1"/>
          <p:cNvSpPr txBox="1"/>
          <p:nvPr>
            <p:custDataLst>
              <p:tags r:id="rId5"/>
            </p:custDataLst>
          </p:nvPr>
        </p:nvSpPr>
        <p:spPr>
          <a:xfrm>
            <a:off x="1516446" y="1454510"/>
            <a:ext cx="2134919" cy="1319994"/>
          </a:xfrm>
          <a:custGeom>
            <a:avLst/>
            <a:gdLst>
              <a:gd name="connsiteX0" fmla="*/ 2131289 w 2134919"/>
              <a:gd name="connsiteY0" fmla="*/ 669755 h 1319994"/>
              <a:gd name="connsiteX1" fmla="*/ 2131289 w 2134919"/>
              <a:gd name="connsiteY1" fmla="*/ 655317 h 1319994"/>
              <a:gd name="connsiteX2" fmla="*/ 2131289 w 2134919"/>
              <a:gd name="connsiteY2" fmla="*/ 525904 h 1319994"/>
              <a:gd name="connsiteX3" fmla="*/ 1973520 w 2134919"/>
              <a:gd name="connsiteY3" fmla="*/ 525904 h 1319994"/>
              <a:gd name="connsiteX4" fmla="*/ 1103085 w 2134919"/>
              <a:gd name="connsiteY4" fmla="*/ 17308 h 1319994"/>
              <a:gd name="connsiteX5" fmla="*/ 1025305 w 2134919"/>
              <a:gd name="connsiteY5" fmla="*/ 17308 h 1319994"/>
              <a:gd name="connsiteX6" fmla="*/ 154869 w 2134919"/>
              <a:gd name="connsiteY6" fmla="*/ 525904 h 1319994"/>
              <a:gd name="connsiteX7" fmla="*/ -1772 w 2134919"/>
              <a:gd name="connsiteY7" fmla="*/ 525904 h 1319994"/>
              <a:gd name="connsiteX8" fmla="*/ -1772 w 2134919"/>
              <a:gd name="connsiteY8" fmla="*/ 647298 h 1319994"/>
              <a:gd name="connsiteX9" fmla="*/ 34515 w 2134919"/>
              <a:gd name="connsiteY9" fmla="*/ 728718 h 1319994"/>
              <a:gd name="connsiteX10" fmla="*/ 1024872 w 2134919"/>
              <a:gd name="connsiteY10" fmla="*/ 1316003 h 1319994"/>
              <a:gd name="connsiteX11" fmla="*/ 1103517 w 2134919"/>
              <a:gd name="connsiteY11" fmla="*/ 1316003 h 1319994"/>
              <a:gd name="connsiteX12" fmla="*/ 2093873 w 2134919"/>
              <a:gd name="connsiteY12" fmla="*/ 728718 h 1319994"/>
              <a:gd name="connsiteX13" fmla="*/ 2130552 w 2134919"/>
              <a:gd name="connsiteY13" fmla="*/ 675174 h 1319994"/>
              <a:gd name="connsiteX14" fmla="*/ 2131289 w 2134919"/>
              <a:gd name="connsiteY14" fmla="*/ 675174 h 1319994"/>
            </a:gdLst>
            <a:ahLst/>
            <a:cxnLst/>
            <a:rect l="l" t="t" r="r" b="b"/>
            <a:pathLst>
              <a:path w="2134919" h="1319994">
                <a:moveTo>
                  <a:pt x="2131289" y="669755"/>
                </a:moveTo>
                <a:cubicBezTo>
                  <a:pt x="2131722" y="664943"/>
                  <a:pt x="2131722" y="660131"/>
                  <a:pt x="2131289" y="655317"/>
                </a:cubicBezTo>
                <a:lnTo>
                  <a:pt x="2131289" y="525904"/>
                </a:lnTo>
                <a:lnTo>
                  <a:pt x="1973520" y="525904"/>
                </a:lnTo>
                <a:lnTo>
                  <a:pt x="1103085" y="17308"/>
                </a:lnTo>
                <a:cubicBezTo>
                  <a:pt x="1079066" y="3260"/>
                  <a:pt x="1049324" y="3260"/>
                  <a:pt x="1025305" y="17308"/>
                </a:cubicBezTo>
                <a:lnTo>
                  <a:pt x="154869" y="525904"/>
                </a:lnTo>
                <a:lnTo>
                  <a:pt x="-1772" y="525904"/>
                </a:lnTo>
                <a:lnTo>
                  <a:pt x="-1772" y="647298"/>
                </a:lnTo>
                <a:cubicBezTo>
                  <a:pt x="-8275" y="679380"/>
                  <a:pt x="6291" y="712113"/>
                  <a:pt x="34515" y="728718"/>
                </a:cubicBezTo>
                <a:lnTo>
                  <a:pt x="1024872" y="1316003"/>
                </a:lnTo>
                <a:cubicBezTo>
                  <a:pt x="1049107" y="1330354"/>
                  <a:pt x="1079282" y="1330354"/>
                  <a:pt x="1103517" y="1316003"/>
                </a:cubicBezTo>
                <a:lnTo>
                  <a:pt x="2093873" y="728718"/>
                </a:lnTo>
                <a:cubicBezTo>
                  <a:pt x="2113470" y="717229"/>
                  <a:pt x="2126910" y="697588"/>
                  <a:pt x="2130552" y="675174"/>
                </a:cubicBezTo>
                <a:lnTo>
                  <a:pt x="2131289" y="675174"/>
                </a:lnTo>
                <a:close/>
              </a:path>
            </a:pathLst>
          </a:custGeom>
          <a:solidFill>
            <a:schemeClr val="accent1"/>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1" name="标题 1"/>
          <p:cNvSpPr txBox="1"/>
          <p:nvPr>
            <p:custDataLst>
              <p:tags r:id="rId6"/>
            </p:custDataLst>
          </p:nvPr>
        </p:nvSpPr>
        <p:spPr>
          <a:xfrm>
            <a:off x="1516440" y="1321670"/>
            <a:ext cx="2134931" cy="1320298"/>
          </a:xfrm>
          <a:custGeom>
            <a:avLst/>
            <a:gdLst>
              <a:gd name="connsiteX0" fmla="*/ 1025266 w 2134931"/>
              <a:gd name="connsiteY0" fmla="*/ 17308 h 1320298"/>
              <a:gd name="connsiteX1" fmla="*/ 34911 w 2134931"/>
              <a:gd name="connsiteY1" fmla="*/ 596096 h 1320298"/>
              <a:gd name="connsiteX2" fmla="*/ 7251 w 2134931"/>
              <a:gd name="connsiteY2" fmla="*/ 701621 h 1320298"/>
              <a:gd name="connsiteX3" fmla="*/ 34477 w 2134931"/>
              <a:gd name="connsiteY3" fmla="*/ 729023 h 1320298"/>
              <a:gd name="connsiteX4" fmla="*/ 1024833 w 2134931"/>
              <a:gd name="connsiteY4" fmla="*/ 1316308 h 1320298"/>
              <a:gd name="connsiteX5" fmla="*/ 1103479 w 2134931"/>
              <a:gd name="connsiteY5" fmla="*/ 1316308 h 1320298"/>
              <a:gd name="connsiteX6" fmla="*/ 2093834 w 2134931"/>
              <a:gd name="connsiteY6" fmla="*/ 729023 h 1320298"/>
              <a:gd name="connsiteX7" fmla="*/ 2120802 w 2134931"/>
              <a:gd name="connsiteY7" fmla="*/ 623322 h 1320298"/>
              <a:gd name="connsiteX8" fmla="*/ 2093401 w 2134931"/>
              <a:gd name="connsiteY8" fmla="*/ 596096 h 1320298"/>
              <a:gd name="connsiteX9" fmla="*/ 1103046 w 2134931"/>
              <a:gd name="connsiteY9" fmla="*/ 17308 h 1320298"/>
              <a:gd name="connsiteX10" fmla="*/ 1025266 w 2134931"/>
              <a:gd name="connsiteY10" fmla="*/ 17308 h 1320298"/>
            </a:gdLst>
            <a:ahLst/>
            <a:cxnLst/>
            <a:rect l="l" t="t" r="r" b="b"/>
            <a:pathLst>
              <a:path w="2134931" h="1320298">
                <a:moveTo>
                  <a:pt x="1025266" y="17308"/>
                </a:moveTo>
                <a:lnTo>
                  <a:pt x="34911" y="596096"/>
                </a:lnTo>
                <a:cubicBezTo>
                  <a:pt x="-1854" y="617600"/>
                  <a:pt x="-14254" y="664814"/>
                  <a:pt x="7251" y="701621"/>
                </a:cubicBezTo>
                <a:cubicBezTo>
                  <a:pt x="13840" y="712894"/>
                  <a:pt x="23205" y="722346"/>
                  <a:pt x="34477" y="729023"/>
                </a:cubicBezTo>
                <a:lnTo>
                  <a:pt x="1024833" y="1316308"/>
                </a:lnTo>
                <a:cubicBezTo>
                  <a:pt x="1049068" y="1330659"/>
                  <a:pt x="1079243" y="1330659"/>
                  <a:pt x="1103479" y="1316308"/>
                </a:cubicBezTo>
                <a:lnTo>
                  <a:pt x="2093834" y="729023"/>
                </a:lnTo>
                <a:cubicBezTo>
                  <a:pt x="2130470" y="707301"/>
                  <a:pt x="2142565" y="659957"/>
                  <a:pt x="2120802" y="623322"/>
                </a:cubicBezTo>
                <a:cubicBezTo>
                  <a:pt x="2114125" y="612094"/>
                  <a:pt x="2104717" y="602686"/>
                  <a:pt x="2093401" y="596096"/>
                </a:cubicBezTo>
                <a:lnTo>
                  <a:pt x="1103046" y="17308"/>
                </a:lnTo>
                <a:cubicBezTo>
                  <a:pt x="1079027" y="3260"/>
                  <a:pt x="1049285" y="3260"/>
                  <a:pt x="1025266" y="17308"/>
                </a:cubicBezTo>
                <a:close/>
              </a:path>
            </a:pathLst>
          </a:custGeom>
          <a:gradFill>
            <a:gsLst>
              <a:gs pos="0">
                <a:schemeClr val="accent1"/>
              </a:gs>
              <a:gs pos="100000">
                <a:schemeClr val="accent1">
                  <a:lumMod val="60000"/>
                  <a:lumOff val="40000"/>
                  <a:alpha val="100000"/>
                </a:schemeClr>
              </a:gs>
            </a:gsLst>
            <a:lin ang="5400000" scaled="0"/>
          </a:gradFill>
          <a:ln w="25400" cap="sq">
            <a:solidFill>
              <a:schemeClr val="bg1"/>
            </a:solidFill>
            <a:miter/>
          </a:ln>
          <a:effectLst/>
        </p:spPr>
        <p:txBody>
          <a:bodyPr vert="horz" wrap="square" lIns="45720" tIns="22860" rIns="45720" bIns="22860" rtlCol="0" anchor="ctr"/>
          <a:lstStyle/>
          <a:p>
            <a:pPr algn="ctr">
              <a:lnSpc>
                <a:spcPct val="100000"/>
              </a:lnSpc>
            </a:pPr>
            <a:endParaRPr kumimoji="1" lang="zh-CN" altLang="en-US"/>
          </a:p>
        </p:txBody>
      </p:sp>
      <p:sp>
        <p:nvSpPr>
          <p:cNvPr id="12" name="标题 1"/>
          <p:cNvSpPr txBox="1"/>
          <p:nvPr>
            <p:custDataLst>
              <p:tags r:id="rId7"/>
            </p:custDataLst>
          </p:nvPr>
        </p:nvSpPr>
        <p:spPr>
          <a:xfrm>
            <a:off x="2296427" y="1701557"/>
            <a:ext cx="574956" cy="505112"/>
          </a:xfrm>
          <a:prstGeom prst="rect">
            <a:avLst/>
          </a:prstGeom>
          <a:noFill/>
          <a:ln>
            <a:noFill/>
          </a:ln>
        </p:spPr>
        <p:txBody>
          <a:bodyPr vert="horz" wrap="square" lIns="0" tIns="0" rIns="0" bIns="0" rtlCol="0" anchor="ctr"/>
          <a:lstStyle/>
          <a:p>
            <a:pPr algn="ctr">
              <a:lnSpc>
                <a:spcPct val="130000"/>
              </a:lnSpc>
            </a:pPr>
            <a:r>
              <a:rPr kumimoji="1" lang="en-US" altLang="zh-CN" sz="24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13" name="标题 1"/>
          <p:cNvSpPr txBox="1"/>
          <p:nvPr>
            <p:custDataLst>
              <p:tags r:id="rId8"/>
            </p:custDataLst>
          </p:nvPr>
        </p:nvSpPr>
        <p:spPr>
          <a:xfrm>
            <a:off x="5047585" y="1643360"/>
            <a:ext cx="2134931" cy="1320298"/>
          </a:xfrm>
          <a:custGeom>
            <a:avLst/>
            <a:gdLst>
              <a:gd name="connsiteX0" fmla="*/ 1025266 w 2134931"/>
              <a:gd name="connsiteY0" fmla="*/ 17308 h 1320298"/>
              <a:gd name="connsiteX1" fmla="*/ 34911 w 2134931"/>
              <a:gd name="connsiteY1" fmla="*/ 596096 h 1320298"/>
              <a:gd name="connsiteX2" fmla="*/ 7251 w 2134931"/>
              <a:gd name="connsiteY2" fmla="*/ 701621 h 1320298"/>
              <a:gd name="connsiteX3" fmla="*/ 34477 w 2134931"/>
              <a:gd name="connsiteY3" fmla="*/ 729023 h 1320298"/>
              <a:gd name="connsiteX4" fmla="*/ 1024833 w 2134931"/>
              <a:gd name="connsiteY4" fmla="*/ 1316308 h 1320298"/>
              <a:gd name="connsiteX5" fmla="*/ 1103479 w 2134931"/>
              <a:gd name="connsiteY5" fmla="*/ 1316308 h 1320298"/>
              <a:gd name="connsiteX6" fmla="*/ 2093834 w 2134931"/>
              <a:gd name="connsiteY6" fmla="*/ 729023 h 1320298"/>
              <a:gd name="connsiteX7" fmla="*/ 2120802 w 2134931"/>
              <a:gd name="connsiteY7" fmla="*/ 623322 h 1320298"/>
              <a:gd name="connsiteX8" fmla="*/ 2093401 w 2134931"/>
              <a:gd name="connsiteY8" fmla="*/ 596096 h 1320298"/>
              <a:gd name="connsiteX9" fmla="*/ 1103046 w 2134931"/>
              <a:gd name="connsiteY9" fmla="*/ 17308 h 1320298"/>
              <a:gd name="connsiteX10" fmla="*/ 1025266 w 2134931"/>
              <a:gd name="connsiteY10" fmla="*/ 17308 h 1320298"/>
            </a:gdLst>
            <a:ahLst/>
            <a:cxnLst/>
            <a:rect l="l" t="t" r="r" b="b"/>
            <a:pathLst>
              <a:path w="2134931" h="1320298">
                <a:moveTo>
                  <a:pt x="1025266" y="17308"/>
                </a:moveTo>
                <a:lnTo>
                  <a:pt x="34911" y="596096"/>
                </a:lnTo>
                <a:cubicBezTo>
                  <a:pt x="-1854" y="617600"/>
                  <a:pt x="-14254" y="664814"/>
                  <a:pt x="7251" y="701621"/>
                </a:cubicBezTo>
                <a:cubicBezTo>
                  <a:pt x="13840" y="712894"/>
                  <a:pt x="23205" y="722346"/>
                  <a:pt x="34477" y="729023"/>
                </a:cubicBezTo>
                <a:lnTo>
                  <a:pt x="1024833" y="1316308"/>
                </a:lnTo>
                <a:cubicBezTo>
                  <a:pt x="1049068" y="1330659"/>
                  <a:pt x="1079243" y="1330659"/>
                  <a:pt x="1103479" y="1316308"/>
                </a:cubicBezTo>
                <a:lnTo>
                  <a:pt x="2093834" y="729023"/>
                </a:lnTo>
                <a:cubicBezTo>
                  <a:pt x="2130470" y="707301"/>
                  <a:pt x="2142565" y="659957"/>
                  <a:pt x="2120802" y="623322"/>
                </a:cubicBezTo>
                <a:cubicBezTo>
                  <a:pt x="2114125" y="612094"/>
                  <a:pt x="2104717" y="602686"/>
                  <a:pt x="2093401" y="596096"/>
                </a:cubicBezTo>
                <a:lnTo>
                  <a:pt x="1103046" y="17308"/>
                </a:lnTo>
                <a:cubicBezTo>
                  <a:pt x="1079027" y="3260"/>
                  <a:pt x="1049285" y="3260"/>
                  <a:pt x="1025266" y="17308"/>
                </a:cubicBezTo>
                <a:close/>
              </a:path>
            </a:pathLst>
          </a:custGeom>
          <a:noFill/>
          <a:ln w="19050" cap="sq">
            <a:solidFill>
              <a:schemeClr val="accent2"/>
            </a:solidFill>
            <a:miter/>
          </a:ln>
          <a:effectLst/>
        </p:spPr>
        <p:txBody>
          <a:bodyPr vert="horz" wrap="square" lIns="91440" tIns="45720" rIns="91440" bIns="45720" rtlCol="0" anchor="ctr"/>
          <a:lstStyle/>
          <a:p>
            <a:pPr algn="l">
              <a:lnSpc>
                <a:spcPct val="100000"/>
              </a:lnSpc>
            </a:pPr>
            <a:endParaRPr kumimoji="1" lang="zh-CN" altLang="en-US"/>
          </a:p>
        </p:txBody>
      </p:sp>
      <p:sp>
        <p:nvSpPr>
          <p:cNvPr id="14" name="标题 1"/>
          <p:cNvSpPr txBox="1"/>
          <p:nvPr>
            <p:custDataLst>
              <p:tags r:id="rId9"/>
            </p:custDataLst>
          </p:nvPr>
        </p:nvSpPr>
        <p:spPr>
          <a:xfrm>
            <a:off x="5047591" y="1454510"/>
            <a:ext cx="2134919" cy="1319994"/>
          </a:xfrm>
          <a:custGeom>
            <a:avLst/>
            <a:gdLst>
              <a:gd name="connsiteX0" fmla="*/ 2131289 w 2134919"/>
              <a:gd name="connsiteY0" fmla="*/ 669755 h 1319994"/>
              <a:gd name="connsiteX1" fmla="*/ 2131289 w 2134919"/>
              <a:gd name="connsiteY1" fmla="*/ 655317 h 1319994"/>
              <a:gd name="connsiteX2" fmla="*/ 2131289 w 2134919"/>
              <a:gd name="connsiteY2" fmla="*/ 525904 h 1319994"/>
              <a:gd name="connsiteX3" fmla="*/ 1973520 w 2134919"/>
              <a:gd name="connsiteY3" fmla="*/ 525904 h 1319994"/>
              <a:gd name="connsiteX4" fmla="*/ 1103085 w 2134919"/>
              <a:gd name="connsiteY4" fmla="*/ 17308 h 1319994"/>
              <a:gd name="connsiteX5" fmla="*/ 1025305 w 2134919"/>
              <a:gd name="connsiteY5" fmla="*/ 17308 h 1319994"/>
              <a:gd name="connsiteX6" fmla="*/ 154869 w 2134919"/>
              <a:gd name="connsiteY6" fmla="*/ 525904 h 1319994"/>
              <a:gd name="connsiteX7" fmla="*/ -1772 w 2134919"/>
              <a:gd name="connsiteY7" fmla="*/ 525904 h 1319994"/>
              <a:gd name="connsiteX8" fmla="*/ -1772 w 2134919"/>
              <a:gd name="connsiteY8" fmla="*/ 647298 h 1319994"/>
              <a:gd name="connsiteX9" fmla="*/ 34515 w 2134919"/>
              <a:gd name="connsiteY9" fmla="*/ 728718 h 1319994"/>
              <a:gd name="connsiteX10" fmla="*/ 1024872 w 2134919"/>
              <a:gd name="connsiteY10" fmla="*/ 1316003 h 1319994"/>
              <a:gd name="connsiteX11" fmla="*/ 1103517 w 2134919"/>
              <a:gd name="connsiteY11" fmla="*/ 1316003 h 1319994"/>
              <a:gd name="connsiteX12" fmla="*/ 2093873 w 2134919"/>
              <a:gd name="connsiteY12" fmla="*/ 728718 h 1319994"/>
              <a:gd name="connsiteX13" fmla="*/ 2130552 w 2134919"/>
              <a:gd name="connsiteY13" fmla="*/ 675174 h 1319994"/>
              <a:gd name="connsiteX14" fmla="*/ 2131289 w 2134919"/>
              <a:gd name="connsiteY14" fmla="*/ 675174 h 1319994"/>
            </a:gdLst>
            <a:ahLst/>
            <a:cxnLst/>
            <a:rect l="l" t="t" r="r" b="b"/>
            <a:pathLst>
              <a:path w="2134919" h="1319994">
                <a:moveTo>
                  <a:pt x="2131289" y="669755"/>
                </a:moveTo>
                <a:cubicBezTo>
                  <a:pt x="2131722" y="664943"/>
                  <a:pt x="2131722" y="660131"/>
                  <a:pt x="2131289" y="655317"/>
                </a:cubicBezTo>
                <a:lnTo>
                  <a:pt x="2131289" y="525904"/>
                </a:lnTo>
                <a:lnTo>
                  <a:pt x="1973520" y="525904"/>
                </a:lnTo>
                <a:lnTo>
                  <a:pt x="1103085" y="17308"/>
                </a:lnTo>
                <a:cubicBezTo>
                  <a:pt x="1079066" y="3260"/>
                  <a:pt x="1049324" y="3260"/>
                  <a:pt x="1025305" y="17308"/>
                </a:cubicBezTo>
                <a:lnTo>
                  <a:pt x="154869" y="525904"/>
                </a:lnTo>
                <a:lnTo>
                  <a:pt x="-1772" y="525904"/>
                </a:lnTo>
                <a:lnTo>
                  <a:pt x="-1772" y="647298"/>
                </a:lnTo>
                <a:cubicBezTo>
                  <a:pt x="-8275" y="679380"/>
                  <a:pt x="6291" y="712113"/>
                  <a:pt x="34515" y="728718"/>
                </a:cubicBezTo>
                <a:lnTo>
                  <a:pt x="1024872" y="1316003"/>
                </a:lnTo>
                <a:cubicBezTo>
                  <a:pt x="1049107" y="1330354"/>
                  <a:pt x="1079282" y="1330354"/>
                  <a:pt x="1103517" y="1316003"/>
                </a:cubicBezTo>
                <a:lnTo>
                  <a:pt x="2093873" y="728718"/>
                </a:lnTo>
                <a:cubicBezTo>
                  <a:pt x="2113470" y="717229"/>
                  <a:pt x="2126910" y="697588"/>
                  <a:pt x="2130552" y="675174"/>
                </a:cubicBezTo>
                <a:lnTo>
                  <a:pt x="2131289" y="675174"/>
                </a:lnTo>
                <a:close/>
              </a:path>
            </a:pathLst>
          </a:custGeom>
          <a:solidFill>
            <a:schemeClr val="accent2"/>
          </a:solidFill>
          <a:ln w="4317" cap="flat">
            <a:noFill/>
            <a:miter/>
          </a:ln>
        </p:spPr>
        <p:txBody>
          <a:bodyPr vert="horz" wrap="square" lIns="91440" tIns="45720" rIns="91440" bIns="45720" rtlCol="0" anchor="ctr"/>
          <a:lstStyle/>
          <a:p>
            <a:pPr algn="l">
              <a:lnSpc>
                <a:spcPct val="100000"/>
              </a:lnSpc>
            </a:pPr>
            <a:endParaRPr kumimoji="1" lang="zh-CN" altLang="en-US"/>
          </a:p>
        </p:txBody>
      </p:sp>
      <p:sp>
        <p:nvSpPr>
          <p:cNvPr id="15" name="标题 1"/>
          <p:cNvSpPr txBox="1"/>
          <p:nvPr>
            <p:custDataLst>
              <p:tags r:id="rId10"/>
            </p:custDataLst>
          </p:nvPr>
        </p:nvSpPr>
        <p:spPr>
          <a:xfrm>
            <a:off x="5047585" y="1321670"/>
            <a:ext cx="2134931" cy="1320298"/>
          </a:xfrm>
          <a:custGeom>
            <a:avLst/>
            <a:gdLst>
              <a:gd name="connsiteX0" fmla="*/ 1025266 w 2134931"/>
              <a:gd name="connsiteY0" fmla="*/ 17308 h 1320298"/>
              <a:gd name="connsiteX1" fmla="*/ 34911 w 2134931"/>
              <a:gd name="connsiteY1" fmla="*/ 596096 h 1320298"/>
              <a:gd name="connsiteX2" fmla="*/ 7251 w 2134931"/>
              <a:gd name="connsiteY2" fmla="*/ 701621 h 1320298"/>
              <a:gd name="connsiteX3" fmla="*/ 34477 w 2134931"/>
              <a:gd name="connsiteY3" fmla="*/ 729023 h 1320298"/>
              <a:gd name="connsiteX4" fmla="*/ 1024833 w 2134931"/>
              <a:gd name="connsiteY4" fmla="*/ 1316308 h 1320298"/>
              <a:gd name="connsiteX5" fmla="*/ 1103479 w 2134931"/>
              <a:gd name="connsiteY5" fmla="*/ 1316308 h 1320298"/>
              <a:gd name="connsiteX6" fmla="*/ 2093834 w 2134931"/>
              <a:gd name="connsiteY6" fmla="*/ 729023 h 1320298"/>
              <a:gd name="connsiteX7" fmla="*/ 2120802 w 2134931"/>
              <a:gd name="connsiteY7" fmla="*/ 623322 h 1320298"/>
              <a:gd name="connsiteX8" fmla="*/ 2093401 w 2134931"/>
              <a:gd name="connsiteY8" fmla="*/ 596096 h 1320298"/>
              <a:gd name="connsiteX9" fmla="*/ 1103046 w 2134931"/>
              <a:gd name="connsiteY9" fmla="*/ 17308 h 1320298"/>
              <a:gd name="connsiteX10" fmla="*/ 1025266 w 2134931"/>
              <a:gd name="connsiteY10" fmla="*/ 17308 h 1320298"/>
            </a:gdLst>
            <a:ahLst/>
            <a:cxnLst/>
            <a:rect l="l" t="t" r="r" b="b"/>
            <a:pathLst>
              <a:path w="2134931" h="1320298">
                <a:moveTo>
                  <a:pt x="1025266" y="17308"/>
                </a:moveTo>
                <a:lnTo>
                  <a:pt x="34911" y="596096"/>
                </a:lnTo>
                <a:cubicBezTo>
                  <a:pt x="-1854" y="617600"/>
                  <a:pt x="-14254" y="664814"/>
                  <a:pt x="7251" y="701621"/>
                </a:cubicBezTo>
                <a:cubicBezTo>
                  <a:pt x="13840" y="712894"/>
                  <a:pt x="23205" y="722346"/>
                  <a:pt x="34477" y="729023"/>
                </a:cubicBezTo>
                <a:lnTo>
                  <a:pt x="1024833" y="1316308"/>
                </a:lnTo>
                <a:cubicBezTo>
                  <a:pt x="1049068" y="1330659"/>
                  <a:pt x="1079243" y="1330659"/>
                  <a:pt x="1103479" y="1316308"/>
                </a:cubicBezTo>
                <a:lnTo>
                  <a:pt x="2093834" y="729023"/>
                </a:lnTo>
                <a:cubicBezTo>
                  <a:pt x="2130470" y="707301"/>
                  <a:pt x="2142565" y="659957"/>
                  <a:pt x="2120802" y="623322"/>
                </a:cubicBezTo>
                <a:cubicBezTo>
                  <a:pt x="2114125" y="612094"/>
                  <a:pt x="2104717" y="602686"/>
                  <a:pt x="2093401" y="596096"/>
                </a:cubicBezTo>
                <a:lnTo>
                  <a:pt x="1103046" y="17308"/>
                </a:lnTo>
                <a:cubicBezTo>
                  <a:pt x="1079027" y="3260"/>
                  <a:pt x="1049285" y="3260"/>
                  <a:pt x="1025266" y="17308"/>
                </a:cubicBezTo>
                <a:close/>
              </a:path>
            </a:pathLst>
          </a:custGeom>
          <a:gradFill>
            <a:gsLst>
              <a:gs pos="0">
                <a:schemeClr val="accent2">
                  <a:alpha val="100000"/>
                </a:schemeClr>
              </a:gs>
              <a:gs pos="100000">
                <a:schemeClr val="accent2">
                  <a:lumMod val="60000"/>
                  <a:lumOff val="40000"/>
                  <a:alpha val="100000"/>
                </a:schemeClr>
              </a:gs>
            </a:gsLst>
            <a:lin ang="5400000" scaled="0"/>
          </a:gradFill>
          <a:ln cap="sq">
            <a:noFill/>
            <a:prstDash val="solid"/>
            <a:miter/>
          </a:ln>
          <a:effectLst>
            <a:outerShdw blurRad="330200" dist="381000" dir="5400000" sx="90000" sy="90000" algn="t" rotWithShape="0">
              <a:schemeClr val="accent2">
                <a:lumMod val="75000"/>
                <a:alpha val="25000"/>
              </a:schemeClr>
            </a:outerShdw>
          </a:effectLst>
        </p:spPr>
        <p:txBody>
          <a:bodyPr vert="horz" wrap="square" lIns="91440" tIns="45720" rIns="91440" bIns="45720" rtlCol="0" anchor="ctr"/>
          <a:lstStyle/>
          <a:p>
            <a:pPr algn="l">
              <a:lnSpc>
                <a:spcPct val="100000"/>
              </a:lnSpc>
            </a:pPr>
            <a:endParaRPr kumimoji="1" lang="zh-CN" altLang="en-US"/>
          </a:p>
        </p:txBody>
      </p:sp>
      <p:sp>
        <p:nvSpPr>
          <p:cNvPr id="16" name="标题 1"/>
          <p:cNvSpPr txBox="1"/>
          <p:nvPr>
            <p:custDataLst>
              <p:tags r:id="rId11"/>
            </p:custDataLst>
          </p:nvPr>
        </p:nvSpPr>
        <p:spPr>
          <a:xfrm>
            <a:off x="5827572" y="1701557"/>
            <a:ext cx="574956" cy="505112"/>
          </a:xfrm>
          <a:prstGeom prst="rect">
            <a:avLst/>
          </a:prstGeom>
          <a:noFill/>
          <a:ln>
            <a:noFill/>
          </a:ln>
        </p:spPr>
        <p:txBody>
          <a:bodyPr vert="horz" wrap="square" lIns="0" tIns="0" rIns="0" bIns="0" rtlCol="0" anchor="ctr"/>
          <a:lstStyle/>
          <a:p>
            <a:pPr algn="ctr">
              <a:lnSpc>
                <a:spcPct val="130000"/>
              </a:lnSpc>
            </a:pPr>
            <a:r>
              <a:rPr kumimoji="1" lang="en-US" altLang="zh-CN" sz="24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17" name="标题 1"/>
          <p:cNvSpPr txBox="1"/>
          <p:nvPr>
            <p:custDataLst>
              <p:tags r:id="rId12"/>
            </p:custDataLst>
          </p:nvPr>
        </p:nvSpPr>
        <p:spPr>
          <a:xfrm>
            <a:off x="8578730" y="1643360"/>
            <a:ext cx="2134931" cy="1320298"/>
          </a:xfrm>
          <a:custGeom>
            <a:avLst/>
            <a:gdLst>
              <a:gd name="connsiteX0" fmla="*/ 1025266 w 2134931"/>
              <a:gd name="connsiteY0" fmla="*/ 17308 h 1320298"/>
              <a:gd name="connsiteX1" fmla="*/ 34911 w 2134931"/>
              <a:gd name="connsiteY1" fmla="*/ 596096 h 1320298"/>
              <a:gd name="connsiteX2" fmla="*/ 7251 w 2134931"/>
              <a:gd name="connsiteY2" fmla="*/ 701621 h 1320298"/>
              <a:gd name="connsiteX3" fmla="*/ 34477 w 2134931"/>
              <a:gd name="connsiteY3" fmla="*/ 729023 h 1320298"/>
              <a:gd name="connsiteX4" fmla="*/ 1024833 w 2134931"/>
              <a:gd name="connsiteY4" fmla="*/ 1316308 h 1320298"/>
              <a:gd name="connsiteX5" fmla="*/ 1103479 w 2134931"/>
              <a:gd name="connsiteY5" fmla="*/ 1316308 h 1320298"/>
              <a:gd name="connsiteX6" fmla="*/ 2093834 w 2134931"/>
              <a:gd name="connsiteY6" fmla="*/ 729023 h 1320298"/>
              <a:gd name="connsiteX7" fmla="*/ 2120802 w 2134931"/>
              <a:gd name="connsiteY7" fmla="*/ 623322 h 1320298"/>
              <a:gd name="connsiteX8" fmla="*/ 2093401 w 2134931"/>
              <a:gd name="connsiteY8" fmla="*/ 596096 h 1320298"/>
              <a:gd name="connsiteX9" fmla="*/ 1103046 w 2134931"/>
              <a:gd name="connsiteY9" fmla="*/ 17308 h 1320298"/>
              <a:gd name="connsiteX10" fmla="*/ 1025266 w 2134931"/>
              <a:gd name="connsiteY10" fmla="*/ 17308 h 1320298"/>
            </a:gdLst>
            <a:ahLst/>
            <a:cxnLst/>
            <a:rect l="l" t="t" r="r" b="b"/>
            <a:pathLst>
              <a:path w="2134931" h="1320298">
                <a:moveTo>
                  <a:pt x="1025266" y="17308"/>
                </a:moveTo>
                <a:lnTo>
                  <a:pt x="34911" y="596096"/>
                </a:lnTo>
                <a:cubicBezTo>
                  <a:pt x="-1854" y="617600"/>
                  <a:pt x="-14254" y="664814"/>
                  <a:pt x="7251" y="701621"/>
                </a:cubicBezTo>
                <a:cubicBezTo>
                  <a:pt x="13840" y="712894"/>
                  <a:pt x="23205" y="722346"/>
                  <a:pt x="34477" y="729023"/>
                </a:cubicBezTo>
                <a:lnTo>
                  <a:pt x="1024833" y="1316308"/>
                </a:lnTo>
                <a:cubicBezTo>
                  <a:pt x="1049068" y="1330659"/>
                  <a:pt x="1079243" y="1330659"/>
                  <a:pt x="1103479" y="1316308"/>
                </a:cubicBezTo>
                <a:lnTo>
                  <a:pt x="2093834" y="729023"/>
                </a:lnTo>
                <a:cubicBezTo>
                  <a:pt x="2130470" y="707301"/>
                  <a:pt x="2142565" y="659957"/>
                  <a:pt x="2120802" y="623322"/>
                </a:cubicBezTo>
                <a:cubicBezTo>
                  <a:pt x="2114125" y="612094"/>
                  <a:pt x="2104717" y="602686"/>
                  <a:pt x="2093401" y="596096"/>
                </a:cubicBezTo>
                <a:lnTo>
                  <a:pt x="1103046" y="17308"/>
                </a:lnTo>
                <a:cubicBezTo>
                  <a:pt x="1079027" y="3260"/>
                  <a:pt x="1049285" y="3260"/>
                  <a:pt x="1025266" y="17308"/>
                </a:cubicBezTo>
                <a:close/>
              </a:path>
            </a:pathLst>
          </a:custGeom>
          <a:noFill/>
          <a:ln w="19050" cap="sq">
            <a:solidFill>
              <a:schemeClr val="accent1"/>
            </a:solidFill>
            <a:miter/>
          </a:ln>
          <a:effectLst/>
        </p:spPr>
        <p:txBody>
          <a:bodyPr vert="horz" wrap="square" lIns="91440" tIns="45720" rIns="91440" bIns="45720" rtlCol="0" anchor="ctr"/>
          <a:lstStyle/>
          <a:p>
            <a:pPr algn="l">
              <a:lnSpc>
                <a:spcPct val="100000"/>
              </a:lnSpc>
            </a:pPr>
            <a:endParaRPr kumimoji="1" lang="zh-CN" altLang="en-US"/>
          </a:p>
        </p:txBody>
      </p:sp>
      <p:sp>
        <p:nvSpPr>
          <p:cNvPr id="18" name="标题 1"/>
          <p:cNvSpPr txBox="1"/>
          <p:nvPr>
            <p:custDataLst>
              <p:tags r:id="rId13"/>
            </p:custDataLst>
          </p:nvPr>
        </p:nvSpPr>
        <p:spPr>
          <a:xfrm>
            <a:off x="8578736" y="1454510"/>
            <a:ext cx="2134919" cy="1319994"/>
          </a:xfrm>
          <a:custGeom>
            <a:avLst/>
            <a:gdLst>
              <a:gd name="connsiteX0" fmla="*/ 2131289 w 2134919"/>
              <a:gd name="connsiteY0" fmla="*/ 669755 h 1319994"/>
              <a:gd name="connsiteX1" fmla="*/ 2131289 w 2134919"/>
              <a:gd name="connsiteY1" fmla="*/ 655317 h 1319994"/>
              <a:gd name="connsiteX2" fmla="*/ 2131289 w 2134919"/>
              <a:gd name="connsiteY2" fmla="*/ 525904 h 1319994"/>
              <a:gd name="connsiteX3" fmla="*/ 1973520 w 2134919"/>
              <a:gd name="connsiteY3" fmla="*/ 525904 h 1319994"/>
              <a:gd name="connsiteX4" fmla="*/ 1103085 w 2134919"/>
              <a:gd name="connsiteY4" fmla="*/ 17308 h 1319994"/>
              <a:gd name="connsiteX5" fmla="*/ 1025305 w 2134919"/>
              <a:gd name="connsiteY5" fmla="*/ 17308 h 1319994"/>
              <a:gd name="connsiteX6" fmla="*/ 154869 w 2134919"/>
              <a:gd name="connsiteY6" fmla="*/ 525904 h 1319994"/>
              <a:gd name="connsiteX7" fmla="*/ -1772 w 2134919"/>
              <a:gd name="connsiteY7" fmla="*/ 525904 h 1319994"/>
              <a:gd name="connsiteX8" fmla="*/ -1772 w 2134919"/>
              <a:gd name="connsiteY8" fmla="*/ 647298 h 1319994"/>
              <a:gd name="connsiteX9" fmla="*/ 34515 w 2134919"/>
              <a:gd name="connsiteY9" fmla="*/ 728718 h 1319994"/>
              <a:gd name="connsiteX10" fmla="*/ 1024872 w 2134919"/>
              <a:gd name="connsiteY10" fmla="*/ 1316003 h 1319994"/>
              <a:gd name="connsiteX11" fmla="*/ 1103517 w 2134919"/>
              <a:gd name="connsiteY11" fmla="*/ 1316003 h 1319994"/>
              <a:gd name="connsiteX12" fmla="*/ 2093873 w 2134919"/>
              <a:gd name="connsiteY12" fmla="*/ 728718 h 1319994"/>
              <a:gd name="connsiteX13" fmla="*/ 2130552 w 2134919"/>
              <a:gd name="connsiteY13" fmla="*/ 675174 h 1319994"/>
              <a:gd name="connsiteX14" fmla="*/ 2131289 w 2134919"/>
              <a:gd name="connsiteY14" fmla="*/ 675174 h 1319994"/>
            </a:gdLst>
            <a:ahLst/>
            <a:cxnLst/>
            <a:rect l="l" t="t" r="r" b="b"/>
            <a:pathLst>
              <a:path w="2134919" h="1319994">
                <a:moveTo>
                  <a:pt x="2131289" y="669755"/>
                </a:moveTo>
                <a:cubicBezTo>
                  <a:pt x="2131722" y="664943"/>
                  <a:pt x="2131722" y="660131"/>
                  <a:pt x="2131289" y="655317"/>
                </a:cubicBezTo>
                <a:lnTo>
                  <a:pt x="2131289" y="525904"/>
                </a:lnTo>
                <a:lnTo>
                  <a:pt x="1973520" y="525904"/>
                </a:lnTo>
                <a:lnTo>
                  <a:pt x="1103085" y="17308"/>
                </a:lnTo>
                <a:cubicBezTo>
                  <a:pt x="1079066" y="3260"/>
                  <a:pt x="1049324" y="3260"/>
                  <a:pt x="1025305" y="17308"/>
                </a:cubicBezTo>
                <a:lnTo>
                  <a:pt x="154869" y="525904"/>
                </a:lnTo>
                <a:lnTo>
                  <a:pt x="-1772" y="525904"/>
                </a:lnTo>
                <a:lnTo>
                  <a:pt x="-1772" y="647298"/>
                </a:lnTo>
                <a:cubicBezTo>
                  <a:pt x="-8275" y="679380"/>
                  <a:pt x="6291" y="712113"/>
                  <a:pt x="34515" y="728718"/>
                </a:cubicBezTo>
                <a:lnTo>
                  <a:pt x="1024872" y="1316003"/>
                </a:lnTo>
                <a:cubicBezTo>
                  <a:pt x="1049107" y="1330354"/>
                  <a:pt x="1079282" y="1330354"/>
                  <a:pt x="1103517" y="1316003"/>
                </a:cubicBezTo>
                <a:lnTo>
                  <a:pt x="2093873" y="728718"/>
                </a:lnTo>
                <a:cubicBezTo>
                  <a:pt x="2113470" y="717229"/>
                  <a:pt x="2126910" y="697588"/>
                  <a:pt x="2130552" y="675174"/>
                </a:cubicBezTo>
                <a:lnTo>
                  <a:pt x="2131289" y="675174"/>
                </a:lnTo>
                <a:close/>
              </a:path>
            </a:pathLst>
          </a:custGeom>
          <a:solidFill>
            <a:schemeClr val="accent1"/>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9" name="标题 1"/>
          <p:cNvSpPr txBox="1"/>
          <p:nvPr>
            <p:custDataLst>
              <p:tags r:id="rId14"/>
            </p:custDataLst>
          </p:nvPr>
        </p:nvSpPr>
        <p:spPr>
          <a:xfrm>
            <a:off x="8578730" y="1321670"/>
            <a:ext cx="2134931" cy="1320298"/>
          </a:xfrm>
          <a:custGeom>
            <a:avLst/>
            <a:gdLst>
              <a:gd name="connsiteX0" fmla="*/ 1025266 w 2134931"/>
              <a:gd name="connsiteY0" fmla="*/ 17308 h 1320298"/>
              <a:gd name="connsiteX1" fmla="*/ 34911 w 2134931"/>
              <a:gd name="connsiteY1" fmla="*/ 596096 h 1320298"/>
              <a:gd name="connsiteX2" fmla="*/ 7251 w 2134931"/>
              <a:gd name="connsiteY2" fmla="*/ 701621 h 1320298"/>
              <a:gd name="connsiteX3" fmla="*/ 34477 w 2134931"/>
              <a:gd name="connsiteY3" fmla="*/ 729023 h 1320298"/>
              <a:gd name="connsiteX4" fmla="*/ 1024833 w 2134931"/>
              <a:gd name="connsiteY4" fmla="*/ 1316308 h 1320298"/>
              <a:gd name="connsiteX5" fmla="*/ 1103479 w 2134931"/>
              <a:gd name="connsiteY5" fmla="*/ 1316308 h 1320298"/>
              <a:gd name="connsiteX6" fmla="*/ 2093834 w 2134931"/>
              <a:gd name="connsiteY6" fmla="*/ 729023 h 1320298"/>
              <a:gd name="connsiteX7" fmla="*/ 2120802 w 2134931"/>
              <a:gd name="connsiteY7" fmla="*/ 623322 h 1320298"/>
              <a:gd name="connsiteX8" fmla="*/ 2093401 w 2134931"/>
              <a:gd name="connsiteY8" fmla="*/ 596096 h 1320298"/>
              <a:gd name="connsiteX9" fmla="*/ 1103046 w 2134931"/>
              <a:gd name="connsiteY9" fmla="*/ 17308 h 1320298"/>
              <a:gd name="connsiteX10" fmla="*/ 1025266 w 2134931"/>
              <a:gd name="connsiteY10" fmla="*/ 17308 h 1320298"/>
            </a:gdLst>
            <a:ahLst/>
            <a:cxnLst/>
            <a:rect l="l" t="t" r="r" b="b"/>
            <a:pathLst>
              <a:path w="2134931" h="1320298">
                <a:moveTo>
                  <a:pt x="1025266" y="17308"/>
                </a:moveTo>
                <a:lnTo>
                  <a:pt x="34911" y="596096"/>
                </a:lnTo>
                <a:cubicBezTo>
                  <a:pt x="-1854" y="617600"/>
                  <a:pt x="-14254" y="664814"/>
                  <a:pt x="7251" y="701621"/>
                </a:cubicBezTo>
                <a:cubicBezTo>
                  <a:pt x="13840" y="712894"/>
                  <a:pt x="23205" y="722346"/>
                  <a:pt x="34477" y="729023"/>
                </a:cubicBezTo>
                <a:lnTo>
                  <a:pt x="1024833" y="1316308"/>
                </a:lnTo>
                <a:cubicBezTo>
                  <a:pt x="1049068" y="1330659"/>
                  <a:pt x="1079243" y="1330659"/>
                  <a:pt x="1103479" y="1316308"/>
                </a:cubicBezTo>
                <a:lnTo>
                  <a:pt x="2093834" y="729023"/>
                </a:lnTo>
                <a:cubicBezTo>
                  <a:pt x="2130470" y="707301"/>
                  <a:pt x="2142565" y="659957"/>
                  <a:pt x="2120802" y="623322"/>
                </a:cubicBezTo>
                <a:cubicBezTo>
                  <a:pt x="2114125" y="612094"/>
                  <a:pt x="2104717" y="602686"/>
                  <a:pt x="2093401" y="596096"/>
                </a:cubicBezTo>
                <a:lnTo>
                  <a:pt x="1103046" y="17308"/>
                </a:lnTo>
                <a:cubicBezTo>
                  <a:pt x="1079027" y="3260"/>
                  <a:pt x="1049285" y="3260"/>
                  <a:pt x="1025266" y="17308"/>
                </a:cubicBezTo>
                <a:close/>
              </a:path>
            </a:pathLst>
          </a:custGeom>
          <a:gradFill>
            <a:gsLst>
              <a:gs pos="0">
                <a:schemeClr val="accent1"/>
              </a:gs>
              <a:gs pos="100000">
                <a:schemeClr val="accent1">
                  <a:lumMod val="60000"/>
                  <a:lumOff val="40000"/>
                  <a:alpha val="100000"/>
                </a:schemeClr>
              </a:gs>
            </a:gsLst>
            <a:lin ang="5400000" scaled="0"/>
          </a:gradFill>
          <a:ln w="25400" cap="sq">
            <a:solidFill>
              <a:schemeClr val="bg1"/>
            </a:solidFill>
            <a:miter/>
          </a:ln>
          <a:effectLst/>
        </p:spPr>
        <p:txBody>
          <a:bodyPr vert="horz" wrap="square" lIns="45720" tIns="22860" rIns="45720" bIns="22860" rtlCol="0" anchor="ctr"/>
          <a:lstStyle/>
          <a:p>
            <a:pPr algn="ctr">
              <a:lnSpc>
                <a:spcPct val="100000"/>
              </a:lnSpc>
            </a:pPr>
            <a:endParaRPr kumimoji="1" lang="zh-CN" altLang="en-US"/>
          </a:p>
        </p:txBody>
      </p:sp>
      <p:sp>
        <p:nvSpPr>
          <p:cNvPr id="20" name="标题 1"/>
          <p:cNvSpPr txBox="1"/>
          <p:nvPr>
            <p:custDataLst>
              <p:tags r:id="rId15"/>
            </p:custDataLst>
          </p:nvPr>
        </p:nvSpPr>
        <p:spPr>
          <a:xfrm>
            <a:off x="9358717" y="1701557"/>
            <a:ext cx="574956" cy="505112"/>
          </a:xfrm>
          <a:prstGeom prst="rect">
            <a:avLst/>
          </a:prstGeom>
          <a:noFill/>
          <a:ln>
            <a:noFill/>
          </a:ln>
        </p:spPr>
        <p:txBody>
          <a:bodyPr vert="horz" wrap="square" lIns="0" tIns="0" rIns="0" bIns="0" rtlCol="0" anchor="ctr"/>
          <a:lstStyle/>
          <a:p>
            <a:pPr algn="ctr">
              <a:lnSpc>
                <a:spcPct val="130000"/>
              </a:lnSpc>
            </a:pPr>
            <a:r>
              <a:rPr kumimoji="1" lang="en-US" altLang="zh-CN" sz="24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21" name="标题 1"/>
          <p:cNvSpPr txBox="1"/>
          <p:nvPr/>
        </p:nvSpPr>
        <p:spPr>
          <a:xfrm>
            <a:off x="172720" y="247319"/>
            <a:ext cx="11442700" cy="497205"/>
          </a:xfrm>
          <a:prstGeom prst="rect">
            <a:avLst/>
          </a:prstGeom>
          <a:noFill/>
          <a:ln>
            <a:noFill/>
          </a:ln>
        </p:spPr>
        <p:txBody>
          <a:bodyPr vert="horz" wrap="square" lIns="91440" tIns="45720" rIns="91440" bIns="45720" rtlCol="0" anchor="t">
            <a:spAutoFit/>
          </a:bodyPr>
          <a:lstStyle/>
          <a:p>
            <a:pPr algn="l">
              <a:lnSpc>
                <a:spcPct val="110000"/>
              </a:lnSpc>
            </a:pPr>
            <a:r>
              <a:rPr kumimoji="1" lang="zh-CN" altLang="en-US" sz="2400">
                <a:latin typeface="黑体" panose="02010609060101010101" charset="-122"/>
                <a:ea typeface="黑体" panose="02010609060101010101" charset="-122"/>
              </a:rPr>
              <a:t>多元评价：深化艺术感知</a:t>
            </a:r>
            <a:endParaRPr kumimoji="1" lang="zh-CN" altLang="en-US" sz="2400">
              <a:latin typeface="黑体" panose="02010609060101010101" charset="-122"/>
              <a:ea typeface="黑体" panose="02010609060101010101" charset="-122"/>
            </a:endParaRPr>
          </a:p>
        </p:txBody>
      </p:sp>
      <p:cxnSp>
        <p:nvCxnSpPr>
          <p:cNvPr id="22" name="标题 1"/>
          <p:cNvCxnSpPr/>
          <p:nvPr/>
        </p:nvCxnSpPr>
        <p:spPr>
          <a:xfrm>
            <a:off x="312738" y="770539"/>
            <a:ext cx="11307762" cy="0"/>
          </a:xfrm>
          <a:prstGeom prst="line">
            <a:avLst/>
          </a:prstGeom>
          <a:noFill/>
          <a:ln w="6350" cap="rnd">
            <a:solidFill>
              <a:schemeClr val="bg1">
                <a:lumMod val="65000"/>
              </a:schemeClr>
            </a:solidFill>
            <a:round/>
          </a:ln>
        </p:spPr>
      </p:cxnSp>
      <p:cxnSp>
        <p:nvCxnSpPr>
          <p:cNvPr id="23" name="标题 1"/>
          <p:cNvCxnSpPr/>
          <p:nvPr/>
        </p:nvCxnSpPr>
        <p:spPr>
          <a:xfrm>
            <a:off x="312738" y="770539"/>
            <a:ext cx="652463" cy="0"/>
          </a:xfrm>
          <a:prstGeom prst="line">
            <a:avLst/>
          </a:prstGeom>
          <a:noFill/>
          <a:ln w="44450" cap="sq">
            <a:solidFill>
              <a:schemeClr val="accent1"/>
            </a:solidFill>
            <a:round/>
          </a:ln>
        </p:spPr>
      </p:cxnSp>
      <p:pic>
        <p:nvPicPr>
          <p:cNvPr id="24" name="图片 23"/>
          <p:cNvPicPr/>
          <p:nvPr/>
        </p:nvPicPr>
        <p:blipFill>
          <a:blip r:embed="rId16">
            <a:alphaModFix amt="60000"/>
          </a:blip>
          <a:srcRect t="34657" r="23763" b="29074"/>
          <a:stretch>
            <a:fillRect/>
          </a:stretch>
        </p:blipFill>
        <p:spPr>
          <a:xfrm>
            <a:off x="46990" y="4365625"/>
            <a:ext cx="5761355" cy="2487295"/>
          </a:xfrm>
          <a:prstGeom prst="rect">
            <a:avLst/>
          </a:prstGeom>
        </p:spPr>
      </p:pic>
      <p:pic>
        <p:nvPicPr>
          <p:cNvPr id="25" name="图片 24"/>
          <p:cNvPicPr/>
          <p:nvPr/>
        </p:nvPicPr>
        <p:blipFill>
          <a:blip r:embed="rId16">
            <a:alphaModFix amt="60000"/>
          </a:blip>
          <a:srcRect t="43056" r="6556" b="20194"/>
          <a:stretch>
            <a:fillRect/>
          </a:stretch>
        </p:blipFill>
        <p:spPr>
          <a:xfrm>
            <a:off x="5808345" y="4338955"/>
            <a:ext cx="6408420" cy="25203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0" y="5301615"/>
            <a:ext cx="12192000" cy="11906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1055370" y="393383"/>
            <a:ext cx="5080000" cy="460375"/>
          </a:xfrm>
          <a:prstGeom prst="rect">
            <a:avLst/>
          </a:prstGeom>
        </p:spPr>
        <p:txBody>
          <a:bodyPr>
            <a:spAutoFit/>
          </a:bodyPr>
          <a:p>
            <a:pPr marL="0" indent="0" algn="just" defTabSz="266700">
              <a:spcBef>
                <a:spcPct val="0"/>
              </a:spcBef>
              <a:spcAft>
                <a:spcPct val="0"/>
              </a:spcAft>
            </a:pPr>
            <a:r>
              <a:rPr lang="zh-CN" altLang="en-US" sz="2400" b="0">
                <a:latin typeface="黑体" panose="02010609060101010101" charset="-122"/>
                <a:ea typeface="黑体" panose="02010609060101010101" charset="-122"/>
              </a:rPr>
              <a:t>雨花石：自然与人文的对话</a:t>
            </a:r>
            <a:endParaRPr lang="zh-CN" altLang="en-US" sz="2400" b="0">
              <a:latin typeface="黑体" panose="02010609060101010101" charset="-122"/>
              <a:ea typeface="黑体" panose="02010609060101010101" charset="-122"/>
            </a:endParaRPr>
          </a:p>
        </p:txBody>
      </p:sp>
      <p:cxnSp>
        <p:nvCxnSpPr>
          <p:cNvPr id="22" name="标题 1"/>
          <p:cNvCxnSpPr/>
          <p:nvPr/>
        </p:nvCxnSpPr>
        <p:spPr>
          <a:xfrm>
            <a:off x="312738" y="842294"/>
            <a:ext cx="11307762" cy="0"/>
          </a:xfrm>
          <a:prstGeom prst="line">
            <a:avLst/>
          </a:prstGeom>
          <a:noFill/>
          <a:ln w="6350" cap="rnd">
            <a:solidFill>
              <a:schemeClr val="bg1">
                <a:lumMod val="65000"/>
              </a:schemeClr>
            </a:solidFill>
            <a:round/>
          </a:ln>
        </p:spPr>
      </p:cxnSp>
      <p:cxnSp>
        <p:nvCxnSpPr>
          <p:cNvPr id="23" name="标题 1"/>
          <p:cNvCxnSpPr/>
          <p:nvPr/>
        </p:nvCxnSpPr>
        <p:spPr>
          <a:xfrm>
            <a:off x="312738" y="842294"/>
            <a:ext cx="652463" cy="0"/>
          </a:xfrm>
          <a:prstGeom prst="line">
            <a:avLst/>
          </a:prstGeom>
          <a:noFill/>
          <a:ln w="44450" cap="sq">
            <a:solidFill>
              <a:schemeClr val="accent1"/>
            </a:solidFill>
            <a:round/>
          </a:ln>
        </p:spPr>
      </p:cxnSp>
      <p:sp>
        <p:nvSpPr>
          <p:cNvPr id="6" name="标题 1"/>
          <p:cNvSpPr txBox="1"/>
          <p:nvPr/>
        </p:nvSpPr>
        <p:spPr>
          <a:xfrm>
            <a:off x="2423795" y="5805170"/>
            <a:ext cx="7190740" cy="523240"/>
          </a:xfrm>
          <a:prstGeom prst="rect">
            <a:avLst/>
          </a:prstGeom>
          <a:noFill/>
          <a:ln cap="sq">
            <a:noFill/>
          </a:ln>
        </p:spPr>
        <p:txBody>
          <a:bodyPr vert="horz" wrap="square" lIns="0" tIns="0" rIns="0" bIns="0" rtlCol="0" anchor="t"/>
          <a:p>
            <a:pPr algn="ctr">
              <a:lnSpc>
                <a:spcPct val="130000"/>
              </a:lnSpc>
            </a:pPr>
            <a:r>
              <a:rPr kumimoji="1" lang="zh-CN" altLang="en-US" sz="2800">
                <a:latin typeface="华文行楷" panose="02010800040101010101" charset="-122"/>
                <a:ea typeface="华文行楷" panose="02010800040101010101" charset="-122"/>
              </a:rPr>
              <a:t>我门应该如何对待南京的雨花石资源呢？</a:t>
            </a:r>
            <a:endParaRPr kumimoji="1" lang="zh-CN" altLang="en-US" sz="2800">
              <a:latin typeface="华文行楷" panose="02010800040101010101" charset="-122"/>
              <a:ea typeface="华文行楷" panose="02010800040101010101" charset="-122"/>
            </a:endParaRPr>
          </a:p>
        </p:txBody>
      </p:sp>
      <p:pic>
        <p:nvPicPr>
          <p:cNvPr id="8" name="图片 7"/>
          <p:cNvPicPr>
            <a:picLocks noChangeAspect="1"/>
          </p:cNvPicPr>
          <p:nvPr/>
        </p:nvPicPr>
        <p:blipFill>
          <a:blip r:embed="rId1"/>
          <a:srcRect l="200" r="-200" b="19280"/>
          <a:stretch>
            <a:fillRect/>
          </a:stretch>
        </p:blipFill>
        <p:spPr>
          <a:xfrm>
            <a:off x="5735955" y="1034415"/>
            <a:ext cx="5062855" cy="4086860"/>
          </a:xfrm>
          <a:prstGeom prst="rect">
            <a:avLst/>
          </a:prstGeom>
        </p:spPr>
      </p:pic>
      <p:pic>
        <p:nvPicPr>
          <p:cNvPr id="9" name="图片 8"/>
          <p:cNvPicPr>
            <a:picLocks noChangeAspect="1"/>
          </p:cNvPicPr>
          <p:nvPr/>
        </p:nvPicPr>
        <p:blipFill>
          <a:blip r:embed="rId2"/>
          <a:srcRect b="13576"/>
          <a:stretch>
            <a:fillRect/>
          </a:stretch>
        </p:blipFill>
        <p:spPr>
          <a:xfrm>
            <a:off x="965200" y="1341120"/>
            <a:ext cx="4264025" cy="36849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1999" cy="6858000"/>
          </a:xfrm>
          <a:prstGeom prst="rect">
            <a:avLst/>
          </a:prstGeom>
          <a:noFill/>
          <a:ln>
            <a:noFill/>
          </a:ln>
        </p:spPr>
      </p:pic>
      <p:sp>
        <p:nvSpPr>
          <p:cNvPr id="3" name="标题 1"/>
          <p:cNvSpPr txBox="1"/>
          <p:nvPr/>
        </p:nvSpPr>
        <p:spPr>
          <a:xfrm>
            <a:off x="2943088" y="225677"/>
            <a:ext cx="6305824" cy="6305824"/>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180749" y="3059386"/>
            <a:ext cx="5829902" cy="1713226"/>
          </a:xfrm>
          <a:prstGeom prst="rect">
            <a:avLst/>
          </a:prstGeom>
          <a:noFill/>
          <a:ln cap="sq">
            <a:noFill/>
          </a:ln>
        </p:spPr>
        <p:txBody>
          <a:bodyPr vert="horz" wrap="square" lIns="0" tIns="0" rIns="0" bIns="0" rtlCol="0" anchor="t"/>
          <a:lstStyle/>
          <a:p>
            <a:pPr algn="ctr">
              <a:lnSpc>
                <a:spcPct val="130000"/>
              </a:lnSpc>
            </a:pPr>
            <a:r>
              <a:rPr kumimoji="1" lang="en-US" altLang="zh-CN" sz="4800">
                <a:ln w="12700">
                  <a:noFill/>
                </a:ln>
                <a:solidFill>
                  <a:srgbClr val="000000">
                    <a:alpha val="100000"/>
                  </a:srgbClr>
                </a:solidFill>
                <a:latin typeface="华文行楷" panose="02010800040101010101" charset="-122"/>
                <a:ea typeface="华文行楷" panose="02010800040101010101" charset="-122"/>
                <a:cs typeface="Source Han Serif SC Bold" panose="02020700000000000000" charset="-122"/>
                <a:sym typeface="+mn-ea"/>
              </a:rPr>
              <a:t>初探</a:t>
            </a:r>
            <a:r>
              <a:rPr kumimoji="1" lang="en-US" altLang="zh-CN" sz="4800">
                <a:ln w="12700">
                  <a:noFill/>
                </a:ln>
                <a:solidFill>
                  <a:srgbClr val="000000">
                    <a:alpha val="100000"/>
                  </a:srgbClr>
                </a:solidFill>
                <a:latin typeface="华文行楷" panose="02010800040101010101" charset="-122"/>
                <a:ea typeface="华文行楷" panose="02010800040101010101" charset="-122"/>
                <a:cs typeface="Source Han Serif SC Bold" panose="02020700000000000000" charset="-122"/>
              </a:rPr>
              <a:t>雨花石</a:t>
            </a:r>
            <a:endParaRPr kumimoji="1" lang="zh-CN" altLang="en-US" sz="4800">
              <a:latin typeface="华文行楷" panose="02010800040101010101" charset="-122"/>
              <a:ea typeface="华文行楷" panose="02010800040101010101" charset="-122"/>
            </a:endParaRPr>
          </a:p>
        </p:txBody>
      </p:sp>
      <p:sp>
        <p:nvSpPr>
          <p:cNvPr id="5" name="标题 1"/>
          <p:cNvSpPr txBox="1"/>
          <p:nvPr/>
        </p:nvSpPr>
        <p:spPr>
          <a:xfrm rot="16200000" flipV="1">
            <a:off x="6008195" y="5214296"/>
            <a:ext cx="175010" cy="262450"/>
          </a:xfrm>
          <a:custGeom>
            <a:avLst/>
            <a:gdLst>
              <a:gd name="connsiteX0" fmla="*/ 0 w 475018"/>
              <a:gd name="connsiteY0" fmla="*/ 712348 h 712348"/>
              <a:gd name="connsiteX1" fmla="*/ 0 w 475018"/>
              <a:gd name="connsiteY1" fmla="*/ 0 h 712348"/>
              <a:gd name="connsiteX2" fmla="*/ 475019 w 475018"/>
              <a:gd name="connsiteY2" fmla="*/ 356174 h 712348"/>
            </a:gdLst>
            <a:ahLst/>
            <a:cxnLst/>
            <a:rect l="l" t="t" r="r" b="b"/>
            <a:pathLst>
              <a:path w="475018" h="712348">
                <a:moveTo>
                  <a:pt x="0" y="712348"/>
                </a:moveTo>
                <a:lnTo>
                  <a:pt x="0" y="0"/>
                </a:lnTo>
                <a:lnTo>
                  <a:pt x="475019" y="356174"/>
                </a:lnTo>
                <a:close/>
              </a:path>
            </a:pathLst>
          </a:custGeom>
          <a:solidFill>
            <a:schemeClr val="accent1">
              <a:lumMod val="100000"/>
            </a:schemeClr>
          </a:solidFill>
          <a:ln w="3587"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4367023" y="760141"/>
            <a:ext cx="3457354" cy="2198630"/>
          </a:xfrm>
          <a:custGeom>
            <a:avLst/>
            <a:gdLst>
              <a:gd name="connsiteX0" fmla="*/ 2114832 w 3644004"/>
              <a:gd name="connsiteY0" fmla="*/ 198129 h 2317325"/>
              <a:gd name="connsiteX1" fmla="*/ 2130543 w 3644004"/>
              <a:gd name="connsiteY1" fmla="*/ 201839 h 2317325"/>
              <a:gd name="connsiteX2" fmla="*/ 2188149 w 3644004"/>
              <a:gd name="connsiteY2" fmla="*/ 179364 h 2317325"/>
              <a:gd name="connsiteX3" fmla="*/ 2198623 w 3644004"/>
              <a:gd name="connsiteY3" fmla="*/ 201839 h 2317325"/>
              <a:gd name="connsiteX4" fmla="*/ 1487278 w 3644004"/>
              <a:gd name="connsiteY4" fmla="*/ 410660 h 2317325"/>
              <a:gd name="connsiteX5" fmla="*/ 1413961 w 3644004"/>
              <a:gd name="connsiteY5" fmla="*/ 414369 h 2317325"/>
              <a:gd name="connsiteX6" fmla="*/ 1361592 w 3644004"/>
              <a:gd name="connsiteY6" fmla="*/ 436844 h 2317325"/>
              <a:gd name="connsiteX7" fmla="*/ 1345882 w 3644004"/>
              <a:gd name="connsiteY7" fmla="*/ 455392 h 2317325"/>
              <a:gd name="connsiteX8" fmla="*/ 1283039 w 3644004"/>
              <a:gd name="connsiteY8" fmla="*/ 481576 h 2317325"/>
              <a:gd name="connsiteX9" fmla="*/ 1225433 w 3644004"/>
              <a:gd name="connsiteY9" fmla="*/ 500123 h 2317325"/>
              <a:gd name="connsiteX10" fmla="*/ 1141861 w 3644004"/>
              <a:gd name="connsiteY10" fmla="*/ 537436 h 2317325"/>
              <a:gd name="connsiteX11" fmla="*/ 1518481 w 3644004"/>
              <a:gd name="connsiteY11" fmla="*/ 421788 h 2317325"/>
              <a:gd name="connsiteX12" fmla="*/ 1712028 w 3644004"/>
              <a:gd name="connsiteY12" fmla="*/ 354581 h 2317325"/>
              <a:gd name="connsiteX13" fmla="*/ 2360530 w 3644004"/>
              <a:gd name="connsiteY13" fmla="*/ 168017 h 2317325"/>
              <a:gd name="connsiteX14" fmla="*/ 2323871 w 3644004"/>
              <a:gd name="connsiteY14" fmla="*/ 145542 h 2317325"/>
              <a:gd name="connsiteX15" fmla="*/ 2480760 w 3644004"/>
              <a:gd name="connsiteY15" fmla="*/ 130704 h 2317325"/>
              <a:gd name="connsiteX16" fmla="*/ 2485997 w 3644004"/>
              <a:gd name="connsiteY16" fmla="*/ 145542 h 2317325"/>
              <a:gd name="connsiteX17" fmla="*/ 2893820 w 3644004"/>
              <a:gd name="connsiteY17" fmla="*/ 37313 h 2317325"/>
              <a:gd name="connsiteX18" fmla="*/ 3061182 w 3644004"/>
              <a:gd name="connsiteY18" fmla="*/ 0 h 2317325"/>
              <a:gd name="connsiteX19" fmla="*/ 3071656 w 3644004"/>
              <a:gd name="connsiteY19" fmla="*/ 7419 h 2317325"/>
              <a:gd name="connsiteX20" fmla="*/ 3181413 w 3644004"/>
              <a:gd name="connsiteY20" fmla="*/ 7419 h 2317325"/>
              <a:gd name="connsiteX21" fmla="*/ 3144755 w 3644004"/>
              <a:gd name="connsiteY21" fmla="*/ 14838 h 2317325"/>
              <a:gd name="connsiteX22" fmla="*/ 2778608 w 3644004"/>
              <a:gd name="connsiteY22" fmla="*/ 104301 h 2317325"/>
              <a:gd name="connsiteX23" fmla="*/ 2172002 w 3644004"/>
              <a:gd name="connsiteY23" fmla="*/ 290866 h 2317325"/>
              <a:gd name="connsiteX24" fmla="*/ 2271284 w 3644004"/>
              <a:gd name="connsiteY24" fmla="*/ 287156 h 2317325"/>
              <a:gd name="connsiteX25" fmla="*/ 2250337 w 3644004"/>
              <a:gd name="connsiteY25" fmla="*/ 276028 h 2317325"/>
              <a:gd name="connsiteX26" fmla="*/ 2281758 w 3644004"/>
              <a:gd name="connsiteY26" fmla="*/ 276028 h 2317325"/>
              <a:gd name="connsiteX27" fmla="*/ 2271284 w 3644004"/>
              <a:gd name="connsiteY27" fmla="*/ 290866 h 2317325"/>
              <a:gd name="connsiteX28" fmla="*/ 2370567 w 3644004"/>
              <a:gd name="connsiteY28" fmla="*/ 279737 h 2317325"/>
              <a:gd name="connsiteX29" fmla="*/ 2365330 w 3644004"/>
              <a:gd name="connsiteY29" fmla="*/ 290866 h 2317325"/>
              <a:gd name="connsiteX30" fmla="*/ 2339146 w 3644004"/>
              <a:gd name="connsiteY30" fmla="*/ 294575 h 2317325"/>
              <a:gd name="connsiteX31" fmla="*/ 2339146 w 3644004"/>
              <a:gd name="connsiteY31" fmla="*/ 301994 h 2317325"/>
              <a:gd name="connsiteX32" fmla="*/ 2422718 w 3644004"/>
              <a:gd name="connsiteY32" fmla="*/ 294575 h 2317325"/>
              <a:gd name="connsiteX33" fmla="*/ 2339146 w 3644004"/>
              <a:gd name="connsiteY33" fmla="*/ 320760 h 2317325"/>
              <a:gd name="connsiteX34" fmla="*/ 2339146 w 3644004"/>
              <a:gd name="connsiteY34" fmla="*/ 335598 h 2317325"/>
              <a:gd name="connsiteX35" fmla="*/ 2668634 w 3644004"/>
              <a:gd name="connsiteY35" fmla="*/ 268391 h 2317325"/>
              <a:gd name="connsiteX36" fmla="*/ 2600554 w 3644004"/>
              <a:gd name="connsiteY36" fmla="*/ 301994 h 2317325"/>
              <a:gd name="connsiteX37" fmla="*/ 2631976 w 3644004"/>
              <a:gd name="connsiteY37" fmla="*/ 316832 h 2317325"/>
              <a:gd name="connsiteX38" fmla="*/ 3086931 w 3644004"/>
              <a:gd name="connsiteY38" fmla="*/ 201184 h 2317325"/>
              <a:gd name="connsiteX39" fmla="*/ 3207161 w 3644004"/>
              <a:gd name="connsiteY39" fmla="*/ 178709 h 2317325"/>
              <a:gd name="connsiteX40" fmla="*/ 3280477 w 3644004"/>
              <a:gd name="connsiteY40" fmla="*/ 189837 h 2317325"/>
              <a:gd name="connsiteX41" fmla="*/ 3343320 w 3644004"/>
              <a:gd name="connsiteY41" fmla="*/ 216022 h 2317325"/>
              <a:gd name="connsiteX42" fmla="*/ 3311899 w 3644004"/>
              <a:gd name="connsiteY42" fmla="*/ 238497 h 2317325"/>
              <a:gd name="connsiteX43" fmla="*/ 3285714 w 3644004"/>
              <a:gd name="connsiteY43" fmla="*/ 208603 h 2317325"/>
              <a:gd name="connsiteX44" fmla="*/ 3243819 w 3644004"/>
              <a:gd name="connsiteY44" fmla="*/ 219731 h 2317325"/>
              <a:gd name="connsiteX45" fmla="*/ 3123589 w 3644004"/>
              <a:gd name="connsiteY45" fmla="*/ 227150 h 2317325"/>
              <a:gd name="connsiteX46" fmla="*/ 3196905 w 3644004"/>
              <a:gd name="connsiteY46" fmla="*/ 230860 h 2317325"/>
              <a:gd name="connsiteX47" fmla="*/ 3071438 w 3644004"/>
              <a:gd name="connsiteY47" fmla="*/ 253335 h 2317325"/>
              <a:gd name="connsiteX48" fmla="*/ 3055727 w 3644004"/>
              <a:gd name="connsiteY48" fmla="*/ 264463 h 2317325"/>
              <a:gd name="connsiteX49" fmla="*/ 2543166 w 3644004"/>
              <a:gd name="connsiteY49" fmla="*/ 398659 h 2317325"/>
              <a:gd name="connsiteX50" fmla="*/ 2485561 w 3644004"/>
              <a:gd name="connsiteY50" fmla="*/ 409787 h 2317325"/>
              <a:gd name="connsiteX51" fmla="*/ 2208442 w 3644004"/>
              <a:gd name="connsiteY51" fmla="*/ 476994 h 2317325"/>
              <a:gd name="connsiteX52" fmla="*/ 2208442 w 3644004"/>
              <a:gd name="connsiteY52" fmla="*/ 491832 h 2317325"/>
              <a:gd name="connsiteX53" fmla="*/ 2422936 w 3644004"/>
              <a:gd name="connsiteY53" fmla="*/ 454519 h 2317325"/>
              <a:gd name="connsiteX54" fmla="*/ 2412462 w 3644004"/>
              <a:gd name="connsiteY54" fmla="*/ 469357 h 2317325"/>
              <a:gd name="connsiteX55" fmla="*/ 2506508 w 3644004"/>
              <a:gd name="connsiteY55" fmla="*/ 458228 h 2317325"/>
              <a:gd name="connsiteX56" fmla="*/ 2501271 w 3644004"/>
              <a:gd name="connsiteY56" fmla="*/ 450809 h 2317325"/>
              <a:gd name="connsiteX57" fmla="*/ 2841233 w 3644004"/>
              <a:gd name="connsiteY57" fmla="*/ 406078 h 2317325"/>
              <a:gd name="connsiteX58" fmla="*/ 3186432 w 3644004"/>
              <a:gd name="connsiteY58" fmla="*/ 305267 h 2317325"/>
              <a:gd name="connsiteX59" fmla="*/ 2700055 w 3644004"/>
              <a:gd name="connsiteY59" fmla="*/ 454519 h 2317325"/>
              <a:gd name="connsiteX60" fmla="*/ 2862181 w 3644004"/>
              <a:gd name="connsiteY60" fmla="*/ 428334 h 2317325"/>
              <a:gd name="connsiteX61" fmla="*/ 3165484 w 3644004"/>
              <a:gd name="connsiteY61" fmla="*/ 342580 h 2317325"/>
              <a:gd name="connsiteX62" fmla="*/ 3149773 w 3644004"/>
              <a:gd name="connsiteY62" fmla="*/ 365055 h 2317325"/>
              <a:gd name="connsiteX63" fmla="*/ 2982411 w 3644004"/>
              <a:gd name="connsiteY63" fmla="*/ 428553 h 2317325"/>
              <a:gd name="connsiteX64" fmla="*/ 2877891 w 3644004"/>
              <a:gd name="connsiteY64" fmla="*/ 454737 h 2317325"/>
              <a:gd name="connsiteX65" fmla="*/ 2982411 w 3644004"/>
              <a:gd name="connsiteY65" fmla="*/ 458447 h 2317325"/>
              <a:gd name="connsiteX66" fmla="*/ 2652923 w 3644004"/>
              <a:gd name="connsiteY66" fmla="*/ 551620 h 2317325"/>
              <a:gd name="connsiteX67" fmla="*/ 2783627 w 3644004"/>
              <a:gd name="connsiteY67" fmla="*/ 555329 h 2317325"/>
              <a:gd name="connsiteX68" fmla="*/ 2788864 w 3644004"/>
              <a:gd name="connsiteY68" fmla="*/ 570167 h 2317325"/>
              <a:gd name="connsiteX69" fmla="*/ 3275240 w 3644004"/>
              <a:gd name="connsiteY69" fmla="*/ 447100 h 2317325"/>
              <a:gd name="connsiteX70" fmla="*/ 3384997 w 3644004"/>
              <a:gd name="connsiteY70" fmla="*/ 465647 h 2317325"/>
              <a:gd name="connsiteX71" fmla="*/ 3113115 w 3644004"/>
              <a:gd name="connsiteY71" fmla="*/ 547692 h 2317325"/>
              <a:gd name="connsiteX72" fmla="*/ 3113115 w 3644004"/>
              <a:gd name="connsiteY72" fmla="*/ 566239 h 2317325"/>
              <a:gd name="connsiteX73" fmla="*/ 2825522 w 3644004"/>
              <a:gd name="connsiteY73" fmla="*/ 637156 h 2317325"/>
              <a:gd name="connsiteX74" fmla="*/ 2856944 w 3644004"/>
              <a:gd name="connsiteY74" fmla="*/ 640865 h 2317325"/>
              <a:gd name="connsiteX75" fmla="*/ 2773372 w 3644004"/>
              <a:gd name="connsiteY75" fmla="*/ 667050 h 2317325"/>
              <a:gd name="connsiteX76" fmla="*/ 2778608 w 3644004"/>
              <a:gd name="connsiteY76" fmla="*/ 681887 h 2317325"/>
              <a:gd name="connsiteX77" fmla="*/ 2684563 w 3644004"/>
              <a:gd name="connsiteY77" fmla="*/ 708072 h 2317325"/>
              <a:gd name="connsiteX78" fmla="*/ 2715984 w 3644004"/>
              <a:gd name="connsiteY78" fmla="*/ 700653 h 2317325"/>
              <a:gd name="connsiteX79" fmla="*/ 2663615 w 3644004"/>
              <a:gd name="connsiteY79" fmla="*/ 730547 h 2317325"/>
              <a:gd name="connsiteX80" fmla="*/ 2836214 w 3644004"/>
              <a:gd name="connsiteY80" fmla="*/ 693234 h 2317325"/>
              <a:gd name="connsiteX81" fmla="*/ 2810030 w 3644004"/>
              <a:gd name="connsiteY81" fmla="*/ 674687 h 2317325"/>
              <a:gd name="connsiteX82" fmla="*/ 2841451 w 3644004"/>
              <a:gd name="connsiteY82" fmla="*/ 689524 h 2317325"/>
              <a:gd name="connsiteX83" fmla="*/ 3055946 w 3644004"/>
              <a:gd name="connsiteY83" fmla="*/ 600061 h 2317325"/>
              <a:gd name="connsiteX84" fmla="*/ 3045472 w 3644004"/>
              <a:gd name="connsiteY84" fmla="*/ 596351 h 2317325"/>
              <a:gd name="connsiteX85" fmla="*/ 3197124 w 3644004"/>
              <a:gd name="connsiteY85" fmla="*/ 551620 h 2317325"/>
              <a:gd name="connsiteX86" fmla="*/ 3003577 w 3644004"/>
              <a:gd name="connsiteY86" fmla="*/ 637374 h 2317325"/>
              <a:gd name="connsiteX87" fmla="*/ 3003577 w 3644004"/>
              <a:gd name="connsiteY87" fmla="*/ 652212 h 2317325"/>
              <a:gd name="connsiteX88" fmla="*/ 2715984 w 3644004"/>
              <a:gd name="connsiteY88" fmla="*/ 782698 h 2317325"/>
              <a:gd name="connsiteX89" fmla="*/ 2830977 w 3644004"/>
              <a:gd name="connsiteY89" fmla="*/ 778988 h 2317325"/>
              <a:gd name="connsiteX90" fmla="*/ 2569569 w 3644004"/>
              <a:gd name="connsiteY90" fmla="*/ 834848 h 2317325"/>
              <a:gd name="connsiteX91" fmla="*/ 2616701 w 3644004"/>
              <a:gd name="connsiteY91" fmla="*/ 845977 h 2317325"/>
              <a:gd name="connsiteX92" fmla="*/ 2695255 w 3644004"/>
              <a:gd name="connsiteY92" fmla="*/ 831139 h 2317325"/>
              <a:gd name="connsiteX93" fmla="*/ 2726676 w 3644004"/>
              <a:gd name="connsiteY93" fmla="*/ 812592 h 2317325"/>
              <a:gd name="connsiteX94" fmla="*/ 2700491 w 3644004"/>
              <a:gd name="connsiteY94" fmla="*/ 849904 h 2317325"/>
              <a:gd name="connsiteX95" fmla="*/ 2705728 w 3644004"/>
              <a:gd name="connsiteY95" fmla="*/ 857323 h 2317325"/>
              <a:gd name="connsiteX96" fmla="*/ 2789301 w 3644004"/>
              <a:gd name="connsiteY96" fmla="*/ 831139 h 2317325"/>
              <a:gd name="connsiteX97" fmla="*/ 2621938 w 3644004"/>
              <a:gd name="connsiteY97" fmla="*/ 886999 h 2317325"/>
              <a:gd name="connsiteX98" fmla="*/ 2606227 w 3644004"/>
              <a:gd name="connsiteY98" fmla="*/ 909474 h 2317325"/>
              <a:gd name="connsiteX99" fmla="*/ 2574806 w 3644004"/>
              <a:gd name="connsiteY99" fmla="*/ 905765 h 2317325"/>
              <a:gd name="connsiteX100" fmla="*/ 2402207 w 3644004"/>
              <a:gd name="connsiteY100" fmla="*/ 984100 h 2317325"/>
              <a:gd name="connsiteX101" fmla="*/ 2543385 w 3644004"/>
              <a:gd name="connsiteY101" fmla="*/ 950496 h 2317325"/>
              <a:gd name="connsiteX102" fmla="*/ 2632194 w 3644004"/>
              <a:gd name="connsiteY102" fmla="*/ 913184 h 2317325"/>
              <a:gd name="connsiteX103" fmla="*/ 2632194 w 3644004"/>
              <a:gd name="connsiteY103" fmla="*/ 902055 h 2317325"/>
              <a:gd name="connsiteX104" fmla="*/ 2741950 w 3644004"/>
              <a:gd name="connsiteY104" fmla="*/ 868452 h 2317325"/>
              <a:gd name="connsiteX105" fmla="*/ 2731476 w 3644004"/>
              <a:gd name="connsiteY105" fmla="*/ 902055 h 2317325"/>
              <a:gd name="connsiteX106" fmla="*/ 2762898 w 3644004"/>
              <a:gd name="connsiteY106" fmla="*/ 898346 h 2317325"/>
              <a:gd name="connsiteX107" fmla="*/ 2726240 w 3644004"/>
              <a:gd name="connsiteY107" fmla="*/ 916893 h 2317325"/>
              <a:gd name="connsiteX108" fmla="*/ 2726240 w 3644004"/>
              <a:gd name="connsiteY108" fmla="*/ 902055 h 2317325"/>
              <a:gd name="connsiteX109" fmla="*/ 2694818 w 3644004"/>
              <a:gd name="connsiteY109" fmla="*/ 924530 h 2317325"/>
              <a:gd name="connsiteX110" fmla="*/ 2689581 w 3644004"/>
              <a:gd name="connsiteY110" fmla="*/ 913402 h 2317325"/>
              <a:gd name="connsiteX111" fmla="*/ 2642449 w 3644004"/>
              <a:gd name="connsiteY111" fmla="*/ 935877 h 2317325"/>
              <a:gd name="connsiteX112" fmla="*/ 2668634 w 3644004"/>
              <a:gd name="connsiteY112" fmla="*/ 943296 h 2317325"/>
              <a:gd name="connsiteX113" fmla="*/ 2658160 w 3644004"/>
              <a:gd name="connsiteY113" fmla="*/ 958134 h 2317325"/>
              <a:gd name="connsiteX114" fmla="*/ 2804575 w 3644004"/>
              <a:gd name="connsiteY114" fmla="*/ 920821 h 2317325"/>
              <a:gd name="connsiteX115" fmla="*/ 2762679 w 3644004"/>
              <a:gd name="connsiteY115" fmla="*/ 950715 h 2317325"/>
              <a:gd name="connsiteX116" fmla="*/ 3071220 w 3644004"/>
              <a:gd name="connsiteY116" fmla="*/ 857542 h 2317325"/>
              <a:gd name="connsiteX117" fmla="*/ 2914331 w 3644004"/>
              <a:gd name="connsiteY117" fmla="*/ 939586 h 2317325"/>
              <a:gd name="connsiteX118" fmla="*/ 2997903 w 3644004"/>
              <a:gd name="connsiteY118" fmla="*/ 943296 h 2317325"/>
              <a:gd name="connsiteX119" fmla="*/ 2841015 w 3644004"/>
              <a:gd name="connsiteY119" fmla="*/ 969480 h 2317325"/>
              <a:gd name="connsiteX120" fmla="*/ 2914331 w 3644004"/>
              <a:gd name="connsiteY120" fmla="*/ 965771 h 2317325"/>
              <a:gd name="connsiteX121" fmla="*/ 2815048 w 3644004"/>
              <a:gd name="connsiteY121" fmla="*/ 995665 h 2317325"/>
              <a:gd name="connsiteX122" fmla="*/ 2830759 w 3644004"/>
              <a:gd name="connsiteY122" fmla="*/ 1010503 h 2317325"/>
              <a:gd name="connsiteX123" fmla="*/ 2762679 w 3644004"/>
              <a:gd name="connsiteY123" fmla="*/ 1021631 h 2317325"/>
              <a:gd name="connsiteX124" fmla="*/ 2752206 w 3644004"/>
              <a:gd name="connsiteY124" fmla="*/ 1044106 h 2317325"/>
              <a:gd name="connsiteX125" fmla="*/ 2731258 w 3644004"/>
              <a:gd name="connsiteY125" fmla="*/ 1036687 h 2317325"/>
              <a:gd name="connsiteX126" fmla="*/ 2684126 w 3644004"/>
              <a:gd name="connsiteY126" fmla="*/ 1070290 h 2317325"/>
              <a:gd name="connsiteX127" fmla="*/ 2616047 w 3644004"/>
              <a:gd name="connsiteY127" fmla="*/ 1103894 h 2317325"/>
              <a:gd name="connsiteX128" fmla="*/ 2652705 w 3644004"/>
              <a:gd name="connsiteY128" fmla="*/ 1089056 h 2317325"/>
              <a:gd name="connsiteX129" fmla="*/ 2652705 w 3644004"/>
              <a:gd name="connsiteY129" fmla="*/ 1100184 h 2317325"/>
              <a:gd name="connsiteX130" fmla="*/ 2678889 w 3644004"/>
              <a:gd name="connsiteY130" fmla="*/ 1081637 h 2317325"/>
              <a:gd name="connsiteX131" fmla="*/ 2772935 w 3644004"/>
              <a:gd name="connsiteY131" fmla="*/ 1081637 h 2317325"/>
              <a:gd name="connsiteX132" fmla="*/ 2762461 w 3644004"/>
              <a:gd name="connsiteY132" fmla="*/ 1066799 h 2317325"/>
              <a:gd name="connsiteX133" fmla="*/ 2997903 w 3644004"/>
              <a:gd name="connsiteY133" fmla="*/ 1018358 h 2317325"/>
              <a:gd name="connsiteX134" fmla="*/ 2825304 w 3644004"/>
              <a:gd name="connsiteY134" fmla="*/ 1096693 h 2317325"/>
              <a:gd name="connsiteX135" fmla="*/ 3013614 w 3644004"/>
              <a:gd name="connsiteY135" fmla="*/ 1044542 h 2317325"/>
              <a:gd name="connsiteX136" fmla="*/ 3008377 w 3644004"/>
              <a:gd name="connsiteY136" fmla="*/ 1055671 h 2317325"/>
              <a:gd name="connsiteX137" fmla="*/ 2835778 w 3644004"/>
              <a:gd name="connsiteY137" fmla="*/ 1107822 h 2317325"/>
              <a:gd name="connsiteX138" fmla="*/ 2835778 w 3644004"/>
              <a:gd name="connsiteY138" fmla="*/ 1122659 h 2317325"/>
              <a:gd name="connsiteX139" fmla="*/ 2793883 w 3644004"/>
              <a:gd name="connsiteY139" fmla="*/ 1130078 h 2317325"/>
              <a:gd name="connsiteX140" fmla="*/ 2799120 w 3644004"/>
              <a:gd name="connsiteY140" fmla="*/ 1152553 h 2317325"/>
              <a:gd name="connsiteX141" fmla="*/ 2757224 w 3644004"/>
              <a:gd name="connsiteY141" fmla="*/ 1156263 h 2317325"/>
              <a:gd name="connsiteX142" fmla="*/ 2908876 w 3644004"/>
              <a:gd name="connsiteY142" fmla="*/ 1145134 h 2317325"/>
              <a:gd name="connsiteX143" fmla="*/ 2914113 w 3644004"/>
              <a:gd name="connsiteY143" fmla="*/ 1152553 h 2317325"/>
              <a:gd name="connsiteX144" fmla="*/ 2866981 w 3644004"/>
              <a:gd name="connsiteY144" fmla="*/ 1163682 h 2317325"/>
              <a:gd name="connsiteX145" fmla="*/ 2882692 w 3644004"/>
              <a:gd name="connsiteY145" fmla="*/ 1178520 h 2317325"/>
              <a:gd name="connsiteX146" fmla="*/ 2976738 w 3644004"/>
              <a:gd name="connsiteY146" fmla="*/ 1148626 h 2317325"/>
              <a:gd name="connsiteX147" fmla="*/ 2955790 w 3644004"/>
              <a:gd name="connsiteY147" fmla="*/ 1171101 h 2317325"/>
              <a:gd name="connsiteX148" fmla="*/ 2846034 w 3644004"/>
              <a:gd name="connsiteY148" fmla="*/ 1219542 h 2317325"/>
              <a:gd name="connsiteX149" fmla="*/ 2971501 w 3644004"/>
              <a:gd name="connsiteY149" fmla="*/ 1171101 h 2317325"/>
              <a:gd name="connsiteX150" fmla="*/ 3149337 w 3644004"/>
              <a:gd name="connsiteY150" fmla="*/ 1130078 h 2317325"/>
              <a:gd name="connsiteX151" fmla="*/ 3154574 w 3644004"/>
              <a:gd name="connsiteY151" fmla="*/ 1115240 h 2317325"/>
              <a:gd name="connsiteX152" fmla="*/ 3185995 w 3644004"/>
              <a:gd name="connsiteY152" fmla="*/ 1115240 h 2317325"/>
              <a:gd name="connsiteX153" fmla="*/ 3191232 w 3644004"/>
              <a:gd name="connsiteY153" fmla="*/ 1130078 h 2317325"/>
              <a:gd name="connsiteX154" fmla="*/ 3311462 w 3644004"/>
              <a:gd name="connsiteY154" fmla="*/ 1092765 h 2317325"/>
              <a:gd name="connsiteX155" fmla="*/ 3311462 w 3644004"/>
              <a:gd name="connsiteY155" fmla="*/ 1103894 h 2317325"/>
              <a:gd name="connsiteX156" fmla="*/ 3332410 w 3644004"/>
              <a:gd name="connsiteY156" fmla="*/ 1103894 h 2317325"/>
              <a:gd name="connsiteX157" fmla="*/ 3353358 w 3644004"/>
              <a:gd name="connsiteY157" fmla="*/ 1081419 h 2317325"/>
              <a:gd name="connsiteX158" fmla="*/ 3515483 w 3644004"/>
              <a:gd name="connsiteY158" fmla="*/ 1017921 h 2317325"/>
              <a:gd name="connsiteX159" fmla="*/ 3348121 w 3644004"/>
              <a:gd name="connsiteY159" fmla="*/ 1107385 h 2317325"/>
              <a:gd name="connsiteX160" fmla="*/ 3217416 w 3644004"/>
              <a:gd name="connsiteY160" fmla="*/ 1174592 h 2317325"/>
              <a:gd name="connsiteX161" fmla="*/ 2976956 w 3644004"/>
              <a:gd name="connsiteY161" fmla="*/ 1305078 h 2317325"/>
              <a:gd name="connsiteX162" fmla="*/ 2919350 w 3644004"/>
              <a:gd name="connsiteY162" fmla="*/ 1331262 h 2317325"/>
              <a:gd name="connsiteX163" fmla="*/ 2924587 w 3644004"/>
              <a:gd name="connsiteY163" fmla="*/ 1349810 h 2317325"/>
              <a:gd name="connsiteX164" fmla="*/ 2861744 w 3644004"/>
              <a:gd name="connsiteY164" fmla="*/ 1349810 h 2317325"/>
              <a:gd name="connsiteX165" fmla="*/ 3018633 w 3644004"/>
              <a:gd name="connsiteY165" fmla="*/ 1360938 h 2317325"/>
              <a:gd name="connsiteX166" fmla="*/ 3138863 w 3644004"/>
              <a:gd name="connsiteY166" fmla="*/ 1349810 h 2317325"/>
              <a:gd name="connsiteX167" fmla="*/ 3117916 w 3644004"/>
              <a:gd name="connsiteY167" fmla="*/ 1360938 h 2317325"/>
              <a:gd name="connsiteX168" fmla="*/ 3227672 w 3644004"/>
              <a:gd name="connsiteY168" fmla="*/ 1349810 h 2317325"/>
              <a:gd name="connsiteX169" fmla="*/ 3055073 w 3644004"/>
              <a:gd name="connsiteY169" fmla="*/ 1428145 h 2317325"/>
              <a:gd name="connsiteX170" fmla="*/ 3243383 w 3644004"/>
              <a:gd name="connsiteY170" fmla="*/ 1360938 h 2317325"/>
              <a:gd name="connsiteX171" fmla="*/ 3520502 w 3644004"/>
              <a:gd name="connsiteY171" fmla="*/ 1286312 h 2317325"/>
              <a:gd name="connsiteX172" fmla="*/ 3253857 w 3644004"/>
              <a:gd name="connsiteY172" fmla="*/ 1387123 h 2317325"/>
              <a:gd name="connsiteX173" fmla="*/ 3400271 w 3644004"/>
              <a:gd name="connsiteY173" fmla="*/ 1357229 h 2317325"/>
              <a:gd name="connsiteX174" fmla="*/ 3400271 w 3644004"/>
              <a:gd name="connsiteY174" fmla="*/ 1379704 h 2317325"/>
              <a:gd name="connsiteX175" fmla="*/ 3138863 w 3644004"/>
              <a:gd name="connsiteY175" fmla="*/ 1484223 h 2317325"/>
              <a:gd name="connsiteX176" fmla="*/ 3144100 w 3644004"/>
              <a:gd name="connsiteY176" fmla="*/ 1499061 h 2317325"/>
              <a:gd name="connsiteX177" fmla="*/ 2976738 w 3644004"/>
              <a:gd name="connsiteY177" fmla="*/ 1540083 h 2317325"/>
              <a:gd name="connsiteX178" fmla="*/ 3008159 w 3644004"/>
              <a:gd name="connsiteY178" fmla="*/ 1536374 h 2317325"/>
              <a:gd name="connsiteX179" fmla="*/ 2992448 w 3644004"/>
              <a:gd name="connsiteY179" fmla="*/ 1558849 h 2317325"/>
              <a:gd name="connsiteX180" fmla="*/ 3050054 w 3644004"/>
              <a:gd name="connsiteY180" fmla="*/ 1566268 h 2317325"/>
              <a:gd name="connsiteX181" fmla="*/ 2940297 w 3644004"/>
              <a:gd name="connsiteY181" fmla="*/ 1592452 h 2317325"/>
              <a:gd name="connsiteX182" fmla="*/ 2935061 w 3644004"/>
              <a:gd name="connsiteY182" fmla="*/ 1581324 h 2317325"/>
              <a:gd name="connsiteX183" fmla="*/ 2772935 w 3644004"/>
              <a:gd name="connsiteY183" fmla="*/ 1641112 h 2317325"/>
              <a:gd name="connsiteX184" fmla="*/ 2929824 w 3644004"/>
              <a:gd name="connsiteY184" fmla="*/ 1629984 h 2317325"/>
              <a:gd name="connsiteX185" fmla="*/ 3050054 w 3644004"/>
              <a:gd name="connsiteY185" fmla="*/ 1581542 h 2317325"/>
              <a:gd name="connsiteX186" fmla="*/ 3013396 w 3644004"/>
              <a:gd name="connsiteY186" fmla="*/ 1607727 h 2317325"/>
              <a:gd name="connsiteX187" fmla="*/ 3060528 w 3644004"/>
              <a:gd name="connsiteY187" fmla="*/ 1600308 h 2317325"/>
              <a:gd name="connsiteX188" fmla="*/ 3050054 w 3644004"/>
              <a:gd name="connsiteY188" fmla="*/ 1611436 h 2317325"/>
              <a:gd name="connsiteX189" fmla="*/ 3091949 w 3644004"/>
              <a:gd name="connsiteY189" fmla="*/ 1596598 h 2317325"/>
              <a:gd name="connsiteX190" fmla="*/ 3081476 w 3644004"/>
              <a:gd name="connsiteY190" fmla="*/ 1585470 h 2317325"/>
              <a:gd name="connsiteX191" fmla="*/ 3128608 w 3644004"/>
              <a:gd name="connsiteY191" fmla="*/ 1574342 h 2317325"/>
              <a:gd name="connsiteX192" fmla="*/ 3118134 w 3644004"/>
              <a:gd name="connsiteY192" fmla="*/ 1585470 h 2317325"/>
              <a:gd name="connsiteX193" fmla="*/ 3285496 w 3644004"/>
              <a:gd name="connsiteY193" fmla="*/ 1529610 h 2317325"/>
              <a:gd name="connsiteX194" fmla="*/ 3227890 w 3644004"/>
              <a:gd name="connsiteY194" fmla="*/ 1585470 h 2317325"/>
              <a:gd name="connsiteX195" fmla="*/ 3374305 w 3644004"/>
              <a:gd name="connsiteY195" fmla="*/ 1529610 h 2317325"/>
              <a:gd name="connsiteX196" fmla="*/ 3050054 w 3644004"/>
              <a:gd name="connsiteY196" fmla="*/ 1648967 h 2317325"/>
              <a:gd name="connsiteX197" fmla="*/ 3018633 w 3644004"/>
              <a:gd name="connsiteY197" fmla="*/ 1678861 h 2317325"/>
              <a:gd name="connsiteX198" fmla="*/ 2861744 w 3644004"/>
              <a:gd name="connsiteY198" fmla="*/ 1716174 h 2317325"/>
              <a:gd name="connsiteX199" fmla="*/ 2961027 w 3644004"/>
              <a:gd name="connsiteY199" fmla="*/ 1705046 h 2317325"/>
              <a:gd name="connsiteX200" fmla="*/ 2757006 w 3644004"/>
              <a:gd name="connsiteY200" fmla="*/ 1746068 h 2317325"/>
              <a:gd name="connsiteX201" fmla="*/ 2720348 w 3644004"/>
              <a:gd name="connsiteY201" fmla="*/ 1764615 h 2317325"/>
              <a:gd name="connsiteX202" fmla="*/ 2725585 w 3644004"/>
              <a:gd name="connsiteY202" fmla="*/ 1801928 h 2317325"/>
              <a:gd name="connsiteX203" fmla="*/ 2798902 w 3644004"/>
              <a:gd name="connsiteY203" fmla="*/ 1787090 h 2317325"/>
              <a:gd name="connsiteX204" fmla="*/ 2809375 w 3644004"/>
              <a:gd name="connsiteY204" fmla="*/ 1764615 h 2317325"/>
              <a:gd name="connsiteX205" fmla="*/ 2908658 w 3644004"/>
              <a:gd name="connsiteY205" fmla="*/ 1734721 h 2317325"/>
              <a:gd name="connsiteX206" fmla="*/ 2835341 w 3644004"/>
              <a:gd name="connsiteY206" fmla="*/ 1779453 h 2317325"/>
              <a:gd name="connsiteX207" fmla="*/ 2913895 w 3644004"/>
              <a:gd name="connsiteY207" fmla="*/ 1756978 h 2317325"/>
              <a:gd name="connsiteX208" fmla="*/ 2913895 w 3644004"/>
              <a:gd name="connsiteY208" fmla="*/ 1775526 h 2317325"/>
              <a:gd name="connsiteX209" fmla="*/ 3013178 w 3644004"/>
              <a:gd name="connsiteY209" fmla="*/ 1741922 h 2317325"/>
              <a:gd name="connsiteX210" fmla="*/ 3002704 w 3644004"/>
              <a:gd name="connsiteY210" fmla="*/ 1730794 h 2317325"/>
              <a:gd name="connsiteX211" fmla="*/ 3086276 w 3644004"/>
              <a:gd name="connsiteY211" fmla="*/ 1704609 h 2317325"/>
              <a:gd name="connsiteX212" fmla="*/ 3049618 w 3644004"/>
              <a:gd name="connsiteY212" fmla="*/ 1700900 h 2317325"/>
              <a:gd name="connsiteX213" fmla="*/ 3086276 w 3644004"/>
              <a:gd name="connsiteY213" fmla="*/ 1686062 h 2317325"/>
              <a:gd name="connsiteX214" fmla="*/ 3128171 w 3644004"/>
              <a:gd name="connsiteY214" fmla="*/ 1693481 h 2317325"/>
              <a:gd name="connsiteX215" fmla="*/ 3107223 w 3644004"/>
              <a:gd name="connsiteY215" fmla="*/ 1704609 h 2317325"/>
              <a:gd name="connsiteX216" fmla="*/ 3112460 w 3644004"/>
              <a:gd name="connsiteY216" fmla="*/ 1734503 h 2317325"/>
              <a:gd name="connsiteX217" fmla="*/ 3468133 w 3644004"/>
              <a:gd name="connsiteY217" fmla="*/ 1633693 h 2317325"/>
              <a:gd name="connsiteX218" fmla="*/ 3478607 w 3644004"/>
              <a:gd name="connsiteY218" fmla="*/ 1648531 h 2317325"/>
              <a:gd name="connsiteX219" fmla="*/ 3645969 w 3644004"/>
              <a:gd name="connsiteY219" fmla="*/ 1614928 h 2317325"/>
              <a:gd name="connsiteX220" fmla="*/ 3379324 w 3644004"/>
              <a:gd name="connsiteY220" fmla="*/ 1730576 h 2317325"/>
              <a:gd name="connsiteX221" fmla="*/ 3154355 w 3644004"/>
              <a:gd name="connsiteY221" fmla="*/ 1797782 h 2317325"/>
              <a:gd name="connsiteX222" fmla="*/ 2610373 w 3644004"/>
              <a:gd name="connsiteY222" fmla="*/ 1939615 h 2317325"/>
              <a:gd name="connsiteX223" fmla="*/ 2772499 w 3644004"/>
              <a:gd name="connsiteY223" fmla="*/ 1913431 h 2317325"/>
              <a:gd name="connsiteX224" fmla="*/ 2939861 w 3644004"/>
              <a:gd name="connsiteY224" fmla="*/ 1872408 h 2317325"/>
              <a:gd name="connsiteX225" fmla="*/ 3180322 w 3644004"/>
              <a:gd name="connsiteY225" fmla="*/ 1805201 h 2317325"/>
              <a:gd name="connsiteX226" fmla="*/ 3311026 w 3644004"/>
              <a:gd name="connsiteY226" fmla="*/ 1775307 h 2317325"/>
              <a:gd name="connsiteX227" fmla="*/ 2631103 w 3644004"/>
              <a:gd name="connsiteY227" fmla="*/ 1973000 h 2317325"/>
              <a:gd name="connsiteX228" fmla="*/ 2672998 w 3644004"/>
              <a:gd name="connsiteY228" fmla="*/ 1954453 h 2317325"/>
              <a:gd name="connsiteX229" fmla="*/ 2604918 w 3644004"/>
              <a:gd name="connsiteY229" fmla="*/ 1961872 h 2317325"/>
              <a:gd name="connsiteX230" fmla="*/ 2620629 w 3644004"/>
              <a:gd name="connsiteY230" fmla="*/ 1973000 h 2317325"/>
              <a:gd name="connsiteX231" fmla="*/ 2343510 w 3644004"/>
              <a:gd name="connsiteY231" fmla="*/ 2055045 h 2317325"/>
              <a:gd name="connsiteX232" fmla="*/ 2050680 w 3644004"/>
              <a:gd name="connsiteY232" fmla="*/ 2144509 h 2317325"/>
              <a:gd name="connsiteX233" fmla="*/ 1972127 w 3644004"/>
              <a:gd name="connsiteY233" fmla="*/ 2163056 h 2317325"/>
              <a:gd name="connsiteX234" fmla="*/ 1668823 w 3644004"/>
              <a:gd name="connsiteY234" fmla="*/ 2278704 h 2317325"/>
              <a:gd name="connsiteX235" fmla="*/ 1747377 w 3644004"/>
              <a:gd name="connsiteY235" fmla="*/ 2230263 h 2317325"/>
              <a:gd name="connsiteX236" fmla="*/ 1773561 w 3644004"/>
              <a:gd name="connsiteY236" fmla="*/ 2230263 h 2317325"/>
              <a:gd name="connsiteX237" fmla="*/ 1883318 w 3644004"/>
              <a:gd name="connsiteY237" fmla="*/ 2166765 h 2317325"/>
              <a:gd name="connsiteX238" fmla="*/ 1684534 w 3644004"/>
              <a:gd name="connsiteY238" fmla="*/ 2241391 h 2317325"/>
              <a:gd name="connsiteX239" fmla="*/ 1679297 w 3644004"/>
              <a:gd name="connsiteY239" fmla="*/ 2248810 h 2317325"/>
              <a:gd name="connsiteX240" fmla="*/ 1506698 w 3644004"/>
              <a:gd name="connsiteY240" fmla="*/ 2316017 h 2317325"/>
              <a:gd name="connsiteX241" fmla="*/ 1553830 w 3644004"/>
              <a:gd name="connsiteY241" fmla="*/ 2256229 h 2317325"/>
              <a:gd name="connsiteX242" fmla="*/ 1517172 w 3644004"/>
              <a:gd name="connsiteY242" fmla="*/ 2259938 h 2317325"/>
              <a:gd name="connsiteX243" fmla="*/ 1522409 w 3644004"/>
              <a:gd name="connsiteY243" fmla="*/ 2245100 h 2317325"/>
              <a:gd name="connsiteX244" fmla="*/ 1475277 w 3644004"/>
              <a:gd name="connsiteY244" fmla="*/ 2274995 h 2317325"/>
              <a:gd name="connsiteX245" fmla="*/ 1443855 w 3644004"/>
              <a:gd name="connsiteY245" fmla="*/ 2271285 h 2317325"/>
              <a:gd name="connsiteX246" fmla="*/ 1454329 w 3644004"/>
              <a:gd name="connsiteY246" fmla="*/ 2245100 h 2317325"/>
              <a:gd name="connsiteX247" fmla="*/ 1344572 w 3644004"/>
              <a:gd name="connsiteY247" fmla="*/ 2282414 h 2317325"/>
              <a:gd name="connsiteX248" fmla="*/ 1234816 w 3644004"/>
              <a:gd name="connsiteY248" fmla="*/ 2316017 h 2317325"/>
              <a:gd name="connsiteX249" fmla="*/ 1349809 w 3644004"/>
              <a:gd name="connsiteY249" fmla="*/ 2237682 h 2317325"/>
              <a:gd name="connsiteX250" fmla="*/ 1266237 w 3644004"/>
              <a:gd name="connsiteY250" fmla="*/ 2271285 h 2317325"/>
              <a:gd name="connsiteX251" fmla="*/ 1177428 w 3644004"/>
              <a:gd name="connsiteY251" fmla="*/ 2304888 h 2317325"/>
              <a:gd name="connsiteX252" fmla="*/ 1261000 w 3644004"/>
              <a:gd name="connsiteY252" fmla="*/ 2241391 h 2317325"/>
              <a:gd name="connsiteX253" fmla="*/ 1146007 w 3644004"/>
              <a:gd name="connsiteY253" fmla="*/ 2256229 h 2317325"/>
              <a:gd name="connsiteX254" fmla="*/ 1140770 w 3644004"/>
              <a:gd name="connsiteY254" fmla="*/ 2241391 h 2317325"/>
              <a:gd name="connsiteX255" fmla="*/ 1093638 w 3644004"/>
              <a:gd name="connsiteY255" fmla="*/ 2245100 h 2317325"/>
              <a:gd name="connsiteX256" fmla="*/ 1203394 w 3644004"/>
              <a:gd name="connsiteY256" fmla="*/ 2196659 h 2317325"/>
              <a:gd name="connsiteX257" fmla="*/ 1203394 w 3644004"/>
              <a:gd name="connsiteY257" fmla="*/ 2159346 h 2317325"/>
              <a:gd name="connsiteX258" fmla="*/ 1208631 w 3644004"/>
              <a:gd name="connsiteY258" fmla="*/ 2177894 h 2317325"/>
              <a:gd name="connsiteX259" fmla="*/ 1313151 w 3644004"/>
              <a:gd name="connsiteY259" fmla="*/ 2099559 h 2317325"/>
              <a:gd name="connsiteX260" fmla="*/ 1109130 w 3644004"/>
              <a:gd name="connsiteY260" fmla="*/ 2174184 h 2317325"/>
              <a:gd name="connsiteX261" fmla="*/ 1151026 w 3644004"/>
              <a:gd name="connsiteY261" fmla="*/ 2140581 h 2317325"/>
              <a:gd name="connsiteX262" fmla="*/ 758695 w 3644004"/>
              <a:gd name="connsiteY262" fmla="*/ 2312089 h 2317325"/>
              <a:gd name="connsiteX263" fmla="*/ 1035814 w 3644004"/>
              <a:gd name="connsiteY263" fmla="*/ 2155419 h 2317325"/>
              <a:gd name="connsiteX264" fmla="*/ 1051525 w 3644004"/>
              <a:gd name="connsiteY264" fmla="*/ 2159128 h 2317325"/>
              <a:gd name="connsiteX265" fmla="*/ 1150807 w 3644004"/>
              <a:gd name="connsiteY265" fmla="*/ 2099340 h 2317325"/>
              <a:gd name="connsiteX266" fmla="*/ 1145570 w 3644004"/>
              <a:gd name="connsiteY266" fmla="*/ 2091921 h 2317325"/>
              <a:gd name="connsiteX267" fmla="*/ 1041051 w 3644004"/>
              <a:gd name="connsiteY267" fmla="*/ 2136653 h 2317325"/>
              <a:gd name="connsiteX268" fmla="*/ 1051525 w 3644004"/>
              <a:gd name="connsiteY268" fmla="*/ 2118106 h 2317325"/>
              <a:gd name="connsiteX269" fmla="*/ 1014866 w 3644004"/>
              <a:gd name="connsiteY269" fmla="*/ 2129234 h 2317325"/>
              <a:gd name="connsiteX270" fmla="*/ 1014866 w 3644004"/>
              <a:gd name="connsiteY270" fmla="*/ 2147782 h 2317325"/>
              <a:gd name="connsiteX271" fmla="*/ 972971 w 3644004"/>
              <a:gd name="connsiteY271" fmla="*/ 2121597 h 2317325"/>
              <a:gd name="connsiteX272" fmla="*/ 962497 w 3644004"/>
              <a:gd name="connsiteY272" fmla="*/ 2147782 h 2317325"/>
              <a:gd name="connsiteX273" fmla="*/ 925839 w 3644004"/>
              <a:gd name="connsiteY273" fmla="*/ 2136653 h 2317325"/>
              <a:gd name="connsiteX274" fmla="*/ 664431 w 3644004"/>
              <a:gd name="connsiteY274" fmla="*/ 2229826 h 2317325"/>
              <a:gd name="connsiteX275" fmla="*/ 706326 w 3644004"/>
              <a:gd name="connsiteY275" fmla="*/ 2207351 h 2317325"/>
              <a:gd name="connsiteX276" fmla="*/ 701089 w 3644004"/>
              <a:gd name="connsiteY276" fmla="*/ 2196223 h 2317325"/>
              <a:gd name="connsiteX277" fmla="*/ 507542 w 3644004"/>
              <a:gd name="connsiteY277" fmla="*/ 2274558 h 2317325"/>
              <a:gd name="connsiteX278" fmla="*/ 784661 w 3644004"/>
              <a:gd name="connsiteY278" fmla="*/ 2121597 h 2317325"/>
              <a:gd name="connsiteX279" fmla="*/ 816083 w 3644004"/>
              <a:gd name="connsiteY279" fmla="*/ 2117888 h 2317325"/>
              <a:gd name="connsiteX280" fmla="*/ 800372 w 3644004"/>
              <a:gd name="connsiteY280" fmla="*/ 2114178 h 2317325"/>
              <a:gd name="connsiteX281" fmla="*/ 889181 w 3644004"/>
              <a:gd name="connsiteY281" fmla="*/ 2065737 h 2317325"/>
              <a:gd name="connsiteX282" fmla="*/ 988464 w 3644004"/>
              <a:gd name="connsiteY282" fmla="*/ 2021005 h 2317325"/>
              <a:gd name="connsiteX283" fmla="*/ 957042 w 3644004"/>
              <a:gd name="connsiteY283" fmla="*/ 2017296 h 2317325"/>
              <a:gd name="connsiteX284" fmla="*/ 936095 w 3644004"/>
              <a:gd name="connsiteY284" fmla="*/ 2050899 h 2317325"/>
              <a:gd name="connsiteX285" fmla="*/ 915147 w 3644004"/>
              <a:gd name="connsiteY285" fmla="*/ 2058318 h 2317325"/>
              <a:gd name="connsiteX286" fmla="*/ 904673 w 3644004"/>
              <a:gd name="connsiteY286" fmla="*/ 2050899 h 2317325"/>
              <a:gd name="connsiteX287" fmla="*/ 909910 w 3644004"/>
              <a:gd name="connsiteY287" fmla="*/ 2036061 h 2317325"/>
              <a:gd name="connsiteX288" fmla="*/ 862778 w 3644004"/>
              <a:gd name="connsiteY288" fmla="*/ 2043480 h 2317325"/>
              <a:gd name="connsiteX289" fmla="*/ 873252 w 3644004"/>
              <a:gd name="connsiteY289" fmla="*/ 2062027 h 2317325"/>
              <a:gd name="connsiteX290" fmla="*/ 847068 w 3644004"/>
              <a:gd name="connsiteY290" fmla="*/ 2084502 h 2317325"/>
              <a:gd name="connsiteX291" fmla="*/ 826120 w 3644004"/>
              <a:gd name="connsiteY291" fmla="*/ 2077083 h 2317325"/>
              <a:gd name="connsiteX292" fmla="*/ 847068 w 3644004"/>
              <a:gd name="connsiteY292" fmla="*/ 2058536 h 2317325"/>
              <a:gd name="connsiteX293" fmla="*/ 611626 w 3644004"/>
              <a:gd name="connsiteY293" fmla="*/ 2110687 h 2317325"/>
              <a:gd name="connsiteX294" fmla="*/ 574967 w 3644004"/>
              <a:gd name="connsiteY294" fmla="*/ 2103268 h 2317325"/>
              <a:gd name="connsiteX295" fmla="*/ 967298 w 3644004"/>
              <a:gd name="connsiteY295" fmla="*/ 1969073 h 2317325"/>
              <a:gd name="connsiteX296" fmla="*/ 967298 w 3644004"/>
              <a:gd name="connsiteY296" fmla="*/ 1928050 h 2317325"/>
              <a:gd name="connsiteX297" fmla="*/ 904455 w 3644004"/>
              <a:gd name="connsiteY297" fmla="*/ 1950525 h 2317325"/>
              <a:gd name="connsiteX298" fmla="*/ 789462 w 3644004"/>
              <a:gd name="connsiteY298" fmla="*/ 1980419 h 2317325"/>
              <a:gd name="connsiteX299" fmla="*/ 627336 w 3644004"/>
              <a:gd name="connsiteY299" fmla="*/ 2006604 h 2317325"/>
              <a:gd name="connsiteX300" fmla="*/ 778988 w 3644004"/>
              <a:gd name="connsiteY300" fmla="*/ 1920849 h 2317325"/>
              <a:gd name="connsiteX301" fmla="*/ 632573 w 3644004"/>
              <a:gd name="connsiteY301" fmla="*/ 1969291 h 2317325"/>
              <a:gd name="connsiteX302" fmla="*/ 763277 w 3644004"/>
              <a:gd name="connsiteY302" fmla="*/ 1890956 h 2317325"/>
              <a:gd name="connsiteX303" fmla="*/ 737093 w 3644004"/>
              <a:gd name="connsiteY303" fmla="*/ 1887246 h 2317325"/>
              <a:gd name="connsiteX304" fmla="*/ 883508 w 3644004"/>
              <a:gd name="connsiteY304" fmla="*/ 1808911 h 2317325"/>
              <a:gd name="connsiteX305" fmla="*/ 867797 w 3644004"/>
              <a:gd name="connsiteY305" fmla="*/ 1794073 h 2317325"/>
              <a:gd name="connsiteX306" fmla="*/ 852086 w 3644004"/>
              <a:gd name="connsiteY306" fmla="*/ 1827676 h 2317325"/>
              <a:gd name="connsiteX307" fmla="*/ 763277 w 3644004"/>
              <a:gd name="connsiteY307" fmla="*/ 1853861 h 2317325"/>
              <a:gd name="connsiteX308" fmla="*/ 841831 w 3644004"/>
              <a:gd name="connsiteY308" fmla="*/ 1805420 h 2317325"/>
              <a:gd name="connsiteX309" fmla="*/ 836594 w 3644004"/>
              <a:gd name="connsiteY309" fmla="*/ 1786872 h 2317325"/>
              <a:gd name="connsiteX310" fmla="*/ 768514 w 3644004"/>
              <a:gd name="connsiteY310" fmla="*/ 1809347 h 2317325"/>
              <a:gd name="connsiteX311" fmla="*/ 763277 w 3644004"/>
              <a:gd name="connsiteY311" fmla="*/ 1798219 h 2317325"/>
              <a:gd name="connsiteX312" fmla="*/ 684724 w 3644004"/>
              <a:gd name="connsiteY312" fmla="*/ 1813057 h 2317325"/>
              <a:gd name="connsiteX313" fmla="*/ 674250 w 3644004"/>
              <a:gd name="connsiteY313" fmla="*/ 1764615 h 2317325"/>
              <a:gd name="connsiteX314" fmla="*/ 726619 w 3644004"/>
              <a:gd name="connsiteY314" fmla="*/ 1746068 h 2317325"/>
              <a:gd name="connsiteX315" fmla="*/ 920166 w 3644004"/>
              <a:gd name="connsiteY315" fmla="*/ 1664023 h 2317325"/>
              <a:gd name="connsiteX316" fmla="*/ 920166 w 3644004"/>
              <a:gd name="connsiteY316" fmla="*/ 1645476 h 2317325"/>
              <a:gd name="connsiteX317" fmla="*/ 893981 w 3644004"/>
              <a:gd name="connsiteY317" fmla="*/ 1652895 h 2317325"/>
              <a:gd name="connsiteX318" fmla="*/ 951587 w 3644004"/>
              <a:gd name="connsiteY318" fmla="*/ 1619292 h 2317325"/>
              <a:gd name="connsiteX319" fmla="*/ 962061 w 3644004"/>
              <a:gd name="connsiteY319" fmla="*/ 1626710 h 2317325"/>
              <a:gd name="connsiteX320" fmla="*/ 1035378 w 3644004"/>
              <a:gd name="connsiteY320" fmla="*/ 1537247 h 2317325"/>
              <a:gd name="connsiteX321" fmla="*/ 684942 w 3644004"/>
              <a:gd name="connsiteY321" fmla="*/ 1641767 h 2317325"/>
              <a:gd name="connsiteX322" fmla="*/ 663994 w 3644004"/>
              <a:gd name="connsiteY322" fmla="*/ 1645476 h 2317325"/>
              <a:gd name="connsiteX323" fmla="*/ 737311 w 3644004"/>
              <a:gd name="connsiteY323" fmla="*/ 1604454 h 2317325"/>
              <a:gd name="connsiteX324" fmla="*/ 747785 w 3644004"/>
              <a:gd name="connsiteY324" fmla="*/ 1593325 h 2317325"/>
              <a:gd name="connsiteX325" fmla="*/ 711127 w 3644004"/>
              <a:gd name="connsiteY325" fmla="*/ 1585906 h 2317325"/>
              <a:gd name="connsiteX326" fmla="*/ 622317 w 3644004"/>
              <a:gd name="connsiteY326" fmla="*/ 1638057 h 2317325"/>
              <a:gd name="connsiteX327" fmla="*/ 617081 w 3644004"/>
              <a:gd name="connsiteY327" fmla="*/ 1597035 h 2317325"/>
              <a:gd name="connsiteX328" fmla="*/ 590896 w 3644004"/>
              <a:gd name="connsiteY328" fmla="*/ 1611873 h 2317325"/>
              <a:gd name="connsiteX329" fmla="*/ 575186 w 3644004"/>
              <a:gd name="connsiteY329" fmla="*/ 1597035 h 2317325"/>
              <a:gd name="connsiteX330" fmla="*/ 564712 w 3644004"/>
              <a:gd name="connsiteY330" fmla="*/ 1619510 h 2317325"/>
              <a:gd name="connsiteX331" fmla="*/ 538527 w 3644004"/>
              <a:gd name="connsiteY331" fmla="*/ 1612091 h 2317325"/>
              <a:gd name="connsiteX332" fmla="*/ 575186 w 3644004"/>
              <a:gd name="connsiteY332" fmla="*/ 1578487 h 2317325"/>
              <a:gd name="connsiteX333" fmla="*/ 549001 w 3644004"/>
              <a:gd name="connsiteY333" fmla="*/ 1574778 h 2317325"/>
              <a:gd name="connsiteX334" fmla="*/ 596133 w 3644004"/>
              <a:gd name="connsiteY334" fmla="*/ 1548594 h 2317325"/>
              <a:gd name="connsiteX335" fmla="*/ 590896 w 3644004"/>
              <a:gd name="connsiteY335" fmla="*/ 1530046 h 2317325"/>
              <a:gd name="connsiteX336" fmla="*/ 700653 w 3644004"/>
              <a:gd name="connsiteY336" fmla="*/ 1459130 h 2317325"/>
              <a:gd name="connsiteX337" fmla="*/ 758259 w 3644004"/>
              <a:gd name="connsiteY337" fmla="*/ 1429236 h 2317325"/>
              <a:gd name="connsiteX338" fmla="*/ 753022 w 3644004"/>
              <a:gd name="connsiteY338" fmla="*/ 1440364 h 2317325"/>
              <a:gd name="connsiteX339" fmla="*/ 773969 w 3644004"/>
              <a:gd name="connsiteY339" fmla="*/ 1436655 h 2317325"/>
              <a:gd name="connsiteX340" fmla="*/ 763495 w 3644004"/>
              <a:gd name="connsiteY340" fmla="*/ 1410470 h 2317325"/>
              <a:gd name="connsiteX341" fmla="*/ 700653 w 3644004"/>
              <a:gd name="connsiteY341" fmla="*/ 1432945 h 2317325"/>
              <a:gd name="connsiteX342" fmla="*/ 684942 w 3644004"/>
              <a:gd name="connsiteY342" fmla="*/ 1421817 h 2317325"/>
              <a:gd name="connsiteX343" fmla="*/ 350217 w 3644004"/>
              <a:gd name="connsiteY343" fmla="*/ 1544884 h 2317325"/>
              <a:gd name="connsiteX344" fmla="*/ 371165 w 3644004"/>
              <a:gd name="connsiteY344" fmla="*/ 1496443 h 2317325"/>
              <a:gd name="connsiteX345" fmla="*/ 324033 w 3644004"/>
              <a:gd name="connsiteY345" fmla="*/ 1496443 h 2317325"/>
              <a:gd name="connsiteX346" fmla="*/ 423316 w 3644004"/>
              <a:gd name="connsiteY346" fmla="*/ 1451711 h 2317325"/>
              <a:gd name="connsiteX347" fmla="*/ 653521 w 3644004"/>
              <a:gd name="connsiteY347" fmla="*/ 1302459 h 2317325"/>
              <a:gd name="connsiteX348" fmla="*/ 658758 w 3644004"/>
              <a:gd name="connsiteY348" fmla="*/ 1265147 h 2317325"/>
              <a:gd name="connsiteX349" fmla="*/ 590678 w 3644004"/>
              <a:gd name="connsiteY349" fmla="*/ 1309878 h 2317325"/>
              <a:gd name="connsiteX350" fmla="*/ 601152 w 3644004"/>
              <a:gd name="connsiteY350" fmla="*/ 1291331 h 2317325"/>
              <a:gd name="connsiteX351" fmla="*/ 324033 w 3644004"/>
              <a:gd name="connsiteY351" fmla="*/ 1369666 h 2317325"/>
              <a:gd name="connsiteX352" fmla="*/ 219513 w 3644004"/>
              <a:gd name="connsiteY352" fmla="*/ 1421817 h 2317325"/>
              <a:gd name="connsiteX353" fmla="*/ 198566 w 3644004"/>
              <a:gd name="connsiteY353" fmla="*/ 1421817 h 2317325"/>
              <a:gd name="connsiteX354" fmla="*/ 67861 w 3644004"/>
              <a:gd name="connsiteY354" fmla="*/ 1492733 h 2317325"/>
              <a:gd name="connsiteX355" fmla="*/ 146415 w 3644004"/>
              <a:gd name="connsiteY355" fmla="*/ 1432945 h 2317325"/>
              <a:gd name="connsiteX356" fmla="*/ 67861 w 3644004"/>
              <a:gd name="connsiteY356" fmla="*/ 1455420 h 2317325"/>
              <a:gd name="connsiteX357" fmla="*/ 235224 w 3644004"/>
              <a:gd name="connsiteY357" fmla="*/ 1362247 h 2317325"/>
              <a:gd name="connsiteX358" fmla="*/ 261408 w 3644004"/>
              <a:gd name="connsiteY358" fmla="*/ 1339772 h 2317325"/>
              <a:gd name="connsiteX359" fmla="*/ 250934 w 3644004"/>
              <a:gd name="connsiteY359" fmla="*/ 1354610 h 2317325"/>
              <a:gd name="connsiteX360" fmla="*/ 434008 w 3644004"/>
              <a:gd name="connsiteY360" fmla="*/ 1272566 h 2317325"/>
              <a:gd name="connsiteX361" fmla="*/ 428771 w 3644004"/>
              <a:gd name="connsiteY361" fmla="*/ 1283694 h 2317325"/>
              <a:gd name="connsiteX362" fmla="*/ 460192 w 3644004"/>
              <a:gd name="connsiteY362" fmla="*/ 1279984 h 2317325"/>
              <a:gd name="connsiteX363" fmla="*/ 460192 w 3644004"/>
              <a:gd name="connsiteY363" fmla="*/ 1246381 h 2317325"/>
              <a:gd name="connsiteX364" fmla="*/ 397349 w 3644004"/>
              <a:gd name="connsiteY364" fmla="*/ 1264928 h 2317325"/>
              <a:gd name="connsiteX365" fmla="*/ 397349 w 3644004"/>
              <a:gd name="connsiteY365" fmla="*/ 1287403 h 2317325"/>
              <a:gd name="connsiteX366" fmla="*/ 371165 w 3644004"/>
              <a:gd name="connsiteY366" fmla="*/ 1276275 h 2317325"/>
              <a:gd name="connsiteX367" fmla="*/ 282356 w 3644004"/>
              <a:gd name="connsiteY367" fmla="*/ 1317297 h 2317325"/>
              <a:gd name="connsiteX368" fmla="*/ 423534 w 3644004"/>
              <a:gd name="connsiteY368" fmla="*/ 1246381 h 2317325"/>
              <a:gd name="connsiteX369" fmla="*/ 486376 w 3644004"/>
              <a:gd name="connsiteY369" fmla="*/ 1190521 h 2317325"/>
              <a:gd name="connsiteX370" fmla="*/ 460192 w 3644004"/>
              <a:gd name="connsiteY370" fmla="*/ 1190521 h 2317325"/>
              <a:gd name="connsiteX371" fmla="*/ 0 w 3644004"/>
              <a:gd name="connsiteY371" fmla="*/ 1339772 h 2317325"/>
              <a:gd name="connsiteX372" fmla="*/ 313777 w 3644004"/>
              <a:gd name="connsiteY372" fmla="*/ 1197940 h 2317325"/>
              <a:gd name="connsiteX373" fmla="*/ 549219 w 3644004"/>
              <a:gd name="connsiteY373" fmla="*/ 1119605 h 2317325"/>
              <a:gd name="connsiteX374" fmla="*/ 564930 w 3644004"/>
              <a:gd name="connsiteY374" fmla="*/ 1123314 h 2317325"/>
              <a:gd name="connsiteX375" fmla="*/ 585877 w 3644004"/>
              <a:gd name="connsiteY375" fmla="*/ 1082292 h 2317325"/>
              <a:gd name="connsiteX376" fmla="*/ 633010 w 3644004"/>
              <a:gd name="connsiteY376" fmla="*/ 1071163 h 2317325"/>
              <a:gd name="connsiteX377" fmla="*/ 617299 w 3644004"/>
              <a:gd name="connsiteY377" fmla="*/ 1071163 h 2317325"/>
              <a:gd name="connsiteX378" fmla="*/ 633010 w 3644004"/>
              <a:gd name="connsiteY378" fmla="*/ 1052616 h 2317325"/>
              <a:gd name="connsiteX379" fmla="*/ 596351 w 3644004"/>
              <a:gd name="connsiteY379" fmla="*/ 1056325 h 2317325"/>
              <a:gd name="connsiteX380" fmla="*/ 591114 w 3644004"/>
              <a:gd name="connsiteY380" fmla="*/ 1041488 h 2317325"/>
              <a:gd name="connsiteX381" fmla="*/ 486595 w 3644004"/>
              <a:gd name="connsiteY381" fmla="*/ 1063963 h 2317325"/>
              <a:gd name="connsiteX382" fmla="*/ 544201 w 3644004"/>
              <a:gd name="connsiteY382" fmla="*/ 1045415 h 2317325"/>
              <a:gd name="connsiteX383" fmla="*/ 554674 w 3644004"/>
              <a:gd name="connsiteY383" fmla="*/ 1015521 h 2317325"/>
              <a:gd name="connsiteX384" fmla="*/ 538964 w 3644004"/>
              <a:gd name="connsiteY384" fmla="*/ 1015521 h 2317325"/>
              <a:gd name="connsiteX385" fmla="*/ 559911 w 3644004"/>
              <a:gd name="connsiteY385" fmla="*/ 996974 h 2317325"/>
              <a:gd name="connsiteX386" fmla="*/ 607043 w 3644004"/>
              <a:gd name="connsiteY386" fmla="*/ 996974 h 2317325"/>
              <a:gd name="connsiteX387" fmla="*/ 559911 w 3644004"/>
              <a:gd name="connsiteY387" fmla="*/ 974499 h 2317325"/>
              <a:gd name="connsiteX388" fmla="*/ 497068 w 3644004"/>
              <a:gd name="connsiteY388" fmla="*/ 985627 h 2317325"/>
              <a:gd name="connsiteX389" fmla="*/ 538964 w 3644004"/>
              <a:gd name="connsiteY389" fmla="*/ 952024 h 2317325"/>
              <a:gd name="connsiteX390" fmla="*/ 601806 w 3644004"/>
              <a:gd name="connsiteY390" fmla="*/ 925839 h 2317325"/>
              <a:gd name="connsiteX391" fmla="*/ 648938 w 3644004"/>
              <a:gd name="connsiteY391" fmla="*/ 903364 h 2317325"/>
              <a:gd name="connsiteX392" fmla="*/ 675123 w 3644004"/>
              <a:gd name="connsiteY392" fmla="*/ 892236 h 2317325"/>
              <a:gd name="connsiteX393" fmla="*/ 643702 w 3644004"/>
              <a:gd name="connsiteY393" fmla="*/ 903364 h 2317325"/>
              <a:gd name="connsiteX394" fmla="*/ 690834 w 3644004"/>
              <a:gd name="connsiteY394" fmla="*/ 869761 h 2317325"/>
              <a:gd name="connsiteX395" fmla="*/ 617517 w 3644004"/>
              <a:gd name="connsiteY395" fmla="*/ 877180 h 2317325"/>
              <a:gd name="connsiteX396" fmla="*/ 633228 w 3644004"/>
              <a:gd name="connsiteY396" fmla="*/ 907074 h 2317325"/>
              <a:gd name="connsiteX397" fmla="*/ 617517 w 3644004"/>
              <a:gd name="connsiteY397" fmla="*/ 903364 h 2317325"/>
              <a:gd name="connsiteX398" fmla="*/ 586096 w 3644004"/>
              <a:gd name="connsiteY398" fmla="*/ 910783 h 2317325"/>
              <a:gd name="connsiteX399" fmla="*/ 575622 w 3644004"/>
              <a:gd name="connsiteY399" fmla="*/ 903364 h 2317325"/>
              <a:gd name="connsiteX400" fmla="*/ 512779 w 3644004"/>
              <a:gd name="connsiteY400" fmla="*/ 933258 h 2317325"/>
              <a:gd name="connsiteX401" fmla="*/ 361127 w 3644004"/>
              <a:gd name="connsiteY401" fmla="*/ 970571 h 2317325"/>
              <a:gd name="connsiteX402" fmla="*/ 392549 w 3644004"/>
              <a:gd name="connsiteY402" fmla="*/ 944387 h 2317325"/>
              <a:gd name="connsiteX403" fmla="*/ 298503 w 3644004"/>
              <a:gd name="connsiteY403" fmla="*/ 966862 h 2317325"/>
              <a:gd name="connsiteX404" fmla="*/ 261845 w 3644004"/>
              <a:gd name="connsiteY404" fmla="*/ 966862 h 2317325"/>
              <a:gd name="connsiteX405" fmla="*/ 350654 w 3644004"/>
              <a:gd name="connsiteY405" fmla="*/ 925839 h 2317325"/>
              <a:gd name="connsiteX406" fmla="*/ 334943 w 3644004"/>
              <a:gd name="connsiteY406" fmla="*/ 918420 h 2317325"/>
              <a:gd name="connsiteX407" fmla="*/ 523253 w 3644004"/>
              <a:gd name="connsiteY407" fmla="*/ 862560 h 2317325"/>
              <a:gd name="connsiteX408" fmla="*/ 606825 w 3644004"/>
              <a:gd name="connsiteY408" fmla="*/ 814119 h 2317325"/>
              <a:gd name="connsiteX409" fmla="*/ 617299 w 3644004"/>
              <a:gd name="connsiteY409" fmla="*/ 799281 h 2317325"/>
              <a:gd name="connsiteX410" fmla="*/ 606825 w 3644004"/>
              <a:gd name="connsiteY410" fmla="*/ 829175 h 2317325"/>
              <a:gd name="connsiteX411" fmla="*/ 549219 w 3644004"/>
              <a:gd name="connsiteY411" fmla="*/ 844013 h 2317325"/>
              <a:gd name="connsiteX412" fmla="*/ 549219 w 3644004"/>
              <a:gd name="connsiteY412" fmla="*/ 858851 h 2317325"/>
              <a:gd name="connsiteX413" fmla="*/ 596351 w 3644004"/>
              <a:gd name="connsiteY413" fmla="*/ 836376 h 2317325"/>
              <a:gd name="connsiteX414" fmla="*/ 653957 w 3644004"/>
              <a:gd name="connsiteY414" fmla="*/ 825247 h 2317325"/>
              <a:gd name="connsiteX415" fmla="*/ 1030577 w 3644004"/>
              <a:gd name="connsiteY415" fmla="*/ 724437 h 2317325"/>
              <a:gd name="connsiteX416" fmla="*/ 1051525 w 3644004"/>
              <a:gd name="connsiteY416" fmla="*/ 713309 h 2317325"/>
              <a:gd name="connsiteX417" fmla="*/ 1088183 w 3644004"/>
              <a:gd name="connsiteY417" fmla="*/ 687124 h 2317325"/>
              <a:gd name="connsiteX418" fmla="*/ 1124841 w 3644004"/>
              <a:gd name="connsiteY418" fmla="*/ 657230 h 2317325"/>
              <a:gd name="connsiteX419" fmla="*/ 1135315 w 3644004"/>
              <a:gd name="connsiteY419" fmla="*/ 646102 h 2317325"/>
              <a:gd name="connsiteX420" fmla="*/ 1161499 w 3644004"/>
              <a:gd name="connsiteY420" fmla="*/ 646102 h 2317325"/>
              <a:gd name="connsiteX421" fmla="*/ 1177210 w 3644004"/>
              <a:gd name="connsiteY421" fmla="*/ 619917 h 2317325"/>
              <a:gd name="connsiteX422" fmla="*/ 1177210 w 3644004"/>
              <a:gd name="connsiteY422" fmla="*/ 631046 h 2317325"/>
              <a:gd name="connsiteX423" fmla="*/ 1198158 w 3644004"/>
              <a:gd name="connsiteY423" fmla="*/ 631046 h 2317325"/>
              <a:gd name="connsiteX424" fmla="*/ 1219105 w 3644004"/>
              <a:gd name="connsiteY424" fmla="*/ 601152 h 2317325"/>
              <a:gd name="connsiteX425" fmla="*/ 1151026 w 3644004"/>
              <a:gd name="connsiteY425" fmla="*/ 634755 h 2317325"/>
              <a:gd name="connsiteX426" fmla="*/ 1124841 w 3644004"/>
              <a:gd name="connsiteY426" fmla="*/ 631046 h 2317325"/>
              <a:gd name="connsiteX427" fmla="*/ 1250308 w 3644004"/>
              <a:gd name="connsiteY427" fmla="*/ 567548 h 2317325"/>
              <a:gd name="connsiteX428" fmla="*/ 1333880 w 3644004"/>
              <a:gd name="connsiteY428" fmla="*/ 545074 h 2317325"/>
              <a:gd name="connsiteX429" fmla="*/ 1156044 w 3644004"/>
              <a:gd name="connsiteY429" fmla="*/ 600934 h 2317325"/>
              <a:gd name="connsiteX430" fmla="*/ 727274 w 3644004"/>
              <a:gd name="connsiteY430" fmla="*/ 739057 h 2317325"/>
              <a:gd name="connsiteX431" fmla="*/ 711563 w 3644004"/>
              <a:gd name="connsiteY431" fmla="*/ 765241 h 2317325"/>
              <a:gd name="connsiteX432" fmla="*/ 643483 w 3644004"/>
              <a:gd name="connsiteY432" fmla="*/ 787716 h 2317325"/>
              <a:gd name="connsiteX433" fmla="*/ 685378 w 3644004"/>
              <a:gd name="connsiteY433" fmla="*/ 739275 h 2317325"/>
              <a:gd name="connsiteX434" fmla="*/ 549437 w 3644004"/>
              <a:gd name="connsiteY434" fmla="*/ 769169 h 2317325"/>
              <a:gd name="connsiteX435" fmla="*/ 586096 w 3644004"/>
              <a:gd name="connsiteY435" fmla="*/ 728147 h 2317325"/>
              <a:gd name="connsiteX436" fmla="*/ 638465 w 3644004"/>
              <a:gd name="connsiteY436" fmla="*/ 701962 h 2317325"/>
              <a:gd name="connsiteX437" fmla="*/ 648938 w 3644004"/>
              <a:gd name="connsiteY437" fmla="*/ 716800 h 2317325"/>
              <a:gd name="connsiteX438" fmla="*/ 680360 w 3644004"/>
              <a:gd name="connsiteY438" fmla="*/ 701962 h 2317325"/>
              <a:gd name="connsiteX439" fmla="*/ 706544 w 3644004"/>
              <a:gd name="connsiteY439" fmla="*/ 701962 h 2317325"/>
              <a:gd name="connsiteX440" fmla="*/ 863433 w 3644004"/>
              <a:gd name="connsiteY440" fmla="*/ 627336 h 2317325"/>
              <a:gd name="connsiteX441" fmla="*/ 915802 w 3644004"/>
              <a:gd name="connsiteY441" fmla="*/ 612499 h 2317325"/>
              <a:gd name="connsiteX442" fmla="*/ 905328 w 3644004"/>
              <a:gd name="connsiteY442" fmla="*/ 601370 h 2317325"/>
              <a:gd name="connsiteX443" fmla="*/ 926276 w 3644004"/>
              <a:gd name="connsiteY443" fmla="*/ 593951 h 2317325"/>
              <a:gd name="connsiteX444" fmla="*/ 926276 w 3644004"/>
              <a:gd name="connsiteY444" fmla="*/ 608789 h 2317325"/>
              <a:gd name="connsiteX445" fmla="*/ 968171 w 3644004"/>
              <a:gd name="connsiteY445" fmla="*/ 590242 h 2317325"/>
              <a:gd name="connsiteX446" fmla="*/ 957697 w 3644004"/>
              <a:gd name="connsiteY446" fmla="*/ 575404 h 2317325"/>
              <a:gd name="connsiteX447" fmla="*/ 1041269 w 3644004"/>
              <a:gd name="connsiteY447" fmla="*/ 538091 h 2317325"/>
              <a:gd name="connsiteX448" fmla="*/ 1025558 w 3644004"/>
              <a:gd name="connsiteY448" fmla="*/ 552929 h 2317325"/>
              <a:gd name="connsiteX449" fmla="*/ 1051743 w 3644004"/>
              <a:gd name="connsiteY449" fmla="*/ 556638 h 2317325"/>
              <a:gd name="connsiteX450" fmla="*/ 1077927 w 3644004"/>
              <a:gd name="connsiteY450" fmla="*/ 530454 h 2317325"/>
              <a:gd name="connsiteX451" fmla="*/ 1287185 w 3644004"/>
              <a:gd name="connsiteY451" fmla="*/ 444700 h 2317325"/>
              <a:gd name="connsiteX452" fmla="*/ 1271474 w 3644004"/>
              <a:gd name="connsiteY452" fmla="*/ 426152 h 2317325"/>
              <a:gd name="connsiteX453" fmla="*/ 1187902 w 3644004"/>
              <a:gd name="connsiteY453" fmla="*/ 470884 h 2317325"/>
              <a:gd name="connsiteX454" fmla="*/ 1140770 w 3644004"/>
              <a:gd name="connsiteY454" fmla="*/ 470884 h 2317325"/>
              <a:gd name="connsiteX455" fmla="*/ 1156481 w 3644004"/>
              <a:gd name="connsiteY455" fmla="*/ 456046 h 2317325"/>
              <a:gd name="connsiteX456" fmla="*/ 1172191 w 3644004"/>
              <a:gd name="connsiteY456" fmla="*/ 456046 h 2317325"/>
              <a:gd name="connsiteX457" fmla="*/ 1318606 w 3644004"/>
              <a:gd name="connsiteY457" fmla="*/ 385130 h 2317325"/>
              <a:gd name="connsiteX458" fmla="*/ 1454547 w 3644004"/>
              <a:gd name="connsiteY458" fmla="*/ 332979 h 2317325"/>
              <a:gd name="connsiteX459" fmla="*/ 1679515 w 3644004"/>
              <a:gd name="connsiteY459" fmla="*/ 262063 h 2317325"/>
              <a:gd name="connsiteX460" fmla="*/ 1695226 w 3644004"/>
              <a:gd name="connsiteY460" fmla="*/ 250935 h 2317325"/>
              <a:gd name="connsiteX461" fmla="*/ 1993293 w 3644004"/>
              <a:gd name="connsiteY461" fmla="*/ 135286 h 2317325"/>
              <a:gd name="connsiteX462" fmla="*/ 1988056 w 3644004"/>
              <a:gd name="connsiteY462" fmla="*/ 153834 h 2317325"/>
              <a:gd name="connsiteX463" fmla="*/ 1914739 w 3644004"/>
              <a:gd name="connsiteY463" fmla="*/ 180018 h 2317325"/>
              <a:gd name="connsiteX464" fmla="*/ 1810220 w 3644004"/>
              <a:gd name="connsiteY464" fmla="*/ 239806 h 2317325"/>
              <a:gd name="connsiteX465" fmla="*/ 1810220 w 3644004"/>
              <a:gd name="connsiteY465" fmla="*/ 247225 h 2317325"/>
              <a:gd name="connsiteX466" fmla="*/ 1831167 w 3644004"/>
              <a:gd name="connsiteY466" fmla="*/ 250935 h 2317325"/>
              <a:gd name="connsiteX467" fmla="*/ 1883536 w 3644004"/>
              <a:gd name="connsiteY467" fmla="*/ 221041 h 2317325"/>
              <a:gd name="connsiteX468" fmla="*/ 1873062 w 3644004"/>
              <a:gd name="connsiteY468" fmla="*/ 239588 h 2317325"/>
              <a:gd name="connsiteX469" fmla="*/ 2009003 w 3644004"/>
              <a:gd name="connsiteY469" fmla="*/ 202275 h 2317325"/>
              <a:gd name="connsiteX470" fmla="*/ 2029951 w 3644004"/>
              <a:gd name="connsiteY470" fmla="*/ 217113 h 2317325"/>
              <a:gd name="connsiteX471" fmla="*/ 2003766 w 3644004"/>
              <a:gd name="connsiteY471" fmla="*/ 224532 h 2317325"/>
              <a:gd name="connsiteX472" fmla="*/ 2040425 w 3644004"/>
              <a:gd name="connsiteY472" fmla="*/ 228241 h 2317325"/>
              <a:gd name="connsiteX473" fmla="*/ 2056135 w 3644004"/>
              <a:gd name="connsiteY473" fmla="*/ 209694 h 2317325"/>
              <a:gd name="connsiteX474" fmla="*/ 2103267 w 3644004"/>
              <a:gd name="connsiteY474" fmla="*/ 217113 h 2317325"/>
              <a:gd name="connsiteX475" fmla="*/ 2114832 w 3644004"/>
              <a:gd name="connsiteY475" fmla="*/ 198129 h 2317325"/>
              <a:gd name="connsiteX476" fmla="*/ 2114832 w 3644004"/>
              <a:gd name="connsiteY476" fmla="*/ 198129 h 2317325"/>
              <a:gd name="connsiteX477" fmla="*/ 2658596 w 3644004"/>
              <a:gd name="connsiteY477" fmla="*/ 869543 h 2317325"/>
              <a:gd name="connsiteX478" fmla="*/ 2642886 w 3644004"/>
              <a:gd name="connsiteY478" fmla="*/ 869543 h 2317325"/>
              <a:gd name="connsiteX479" fmla="*/ 2642886 w 3644004"/>
              <a:gd name="connsiteY479" fmla="*/ 876962 h 2317325"/>
              <a:gd name="connsiteX480" fmla="*/ 2658596 w 3644004"/>
              <a:gd name="connsiteY480" fmla="*/ 869543 h 2317325"/>
              <a:gd name="connsiteX481" fmla="*/ 2658596 w 3644004"/>
              <a:gd name="connsiteY481" fmla="*/ 869543 h 2317325"/>
              <a:gd name="connsiteX482" fmla="*/ 2595972 w 3644004"/>
              <a:gd name="connsiteY482" fmla="*/ 903146 h 2317325"/>
              <a:gd name="connsiteX483" fmla="*/ 2601209 w 3644004"/>
              <a:gd name="connsiteY483" fmla="*/ 892018 h 2317325"/>
              <a:gd name="connsiteX484" fmla="*/ 2585498 w 3644004"/>
              <a:gd name="connsiteY484" fmla="*/ 892018 h 2317325"/>
              <a:gd name="connsiteX485" fmla="*/ 2585498 w 3644004"/>
              <a:gd name="connsiteY485" fmla="*/ 903146 h 2317325"/>
              <a:gd name="connsiteX486" fmla="*/ 2595972 w 3644004"/>
              <a:gd name="connsiteY486" fmla="*/ 903146 h 2317325"/>
              <a:gd name="connsiteX487" fmla="*/ 2595972 w 3644004"/>
              <a:gd name="connsiteY487" fmla="*/ 903146 h 2317325"/>
              <a:gd name="connsiteX488" fmla="*/ 592860 w 3644004"/>
              <a:gd name="connsiteY488" fmla="*/ 1100839 h 2317325"/>
              <a:gd name="connsiteX489" fmla="*/ 613808 w 3644004"/>
              <a:gd name="connsiteY489" fmla="*/ 1086001 h 2317325"/>
              <a:gd name="connsiteX490" fmla="*/ 592860 w 3644004"/>
              <a:gd name="connsiteY490" fmla="*/ 1100839 h 2317325"/>
              <a:gd name="connsiteX491" fmla="*/ 592860 w 3644004"/>
              <a:gd name="connsiteY491" fmla="*/ 1100839 h 2317325"/>
              <a:gd name="connsiteX492" fmla="*/ 561439 w 3644004"/>
              <a:gd name="connsiteY492" fmla="*/ 962934 h 2317325"/>
              <a:gd name="connsiteX493" fmla="*/ 598097 w 3644004"/>
              <a:gd name="connsiteY493" fmla="*/ 955515 h 2317325"/>
              <a:gd name="connsiteX494" fmla="*/ 603334 w 3644004"/>
              <a:gd name="connsiteY494" fmla="*/ 944387 h 2317325"/>
              <a:gd name="connsiteX495" fmla="*/ 561439 w 3644004"/>
              <a:gd name="connsiteY495" fmla="*/ 962934 h 2317325"/>
              <a:gd name="connsiteX496" fmla="*/ 561439 w 3644004"/>
              <a:gd name="connsiteY496" fmla="*/ 962934 h 2317325"/>
              <a:gd name="connsiteX497" fmla="*/ 2083411 w 3644004"/>
              <a:gd name="connsiteY497" fmla="*/ 310068 h 2317325"/>
              <a:gd name="connsiteX498" fmla="*/ 2093885 w 3644004"/>
              <a:gd name="connsiteY498" fmla="*/ 321196 h 2317325"/>
              <a:gd name="connsiteX499" fmla="*/ 2135780 w 3644004"/>
              <a:gd name="connsiteY499" fmla="*/ 295012 h 2317325"/>
              <a:gd name="connsiteX500" fmla="*/ 2083411 w 3644004"/>
              <a:gd name="connsiteY500" fmla="*/ 310068 h 2317325"/>
              <a:gd name="connsiteX501" fmla="*/ 2083411 w 3644004"/>
              <a:gd name="connsiteY501" fmla="*/ 310068 h 2317325"/>
              <a:gd name="connsiteX502" fmla="*/ 2297905 w 3644004"/>
              <a:gd name="connsiteY502" fmla="*/ 321196 h 2317325"/>
              <a:gd name="connsiteX503" fmla="*/ 2313616 w 3644004"/>
              <a:gd name="connsiteY503" fmla="*/ 324906 h 2317325"/>
              <a:gd name="connsiteX504" fmla="*/ 2334564 w 3644004"/>
              <a:gd name="connsiteY504" fmla="*/ 306358 h 2317325"/>
              <a:gd name="connsiteX505" fmla="*/ 2297905 w 3644004"/>
              <a:gd name="connsiteY505" fmla="*/ 321196 h 2317325"/>
              <a:gd name="connsiteX506" fmla="*/ 2297905 w 3644004"/>
              <a:gd name="connsiteY506" fmla="*/ 321196 h 2317325"/>
              <a:gd name="connsiteX507" fmla="*/ 2454794 w 3644004"/>
              <a:gd name="connsiteY507" fmla="*/ 343671 h 2317325"/>
              <a:gd name="connsiteX508" fmla="*/ 2590735 w 3644004"/>
              <a:gd name="connsiteY508" fmla="*/ 328833 h 2317325"/>
              <a:gd name="connsiteX509" fmla="*/ 2595972 w 3644004"/>
              <a:gd name="connsiteY509" fmla="*/ 306358 h 2317325"/>
              <a:gd name="connsiteX510" fmla="*/ 2454794 w 3644004"/>
              <a:gd name="connsiteY510" fmla="*/ 343671 h 2317325"/>
              <a:gd name="connsiteX511" fmla="*/ 2454794 w 3644004"/>
              <a:gd name="connsiteY511" fmla="*/ 343671 h 2317325"/>
              <a:gd name="connsiteX512" fmla="*/ 1827239 w 3644004"/>
              <a:gd name="connsiteY512" fmla="*/ 388403 h 2317325"/>
              <a:gd name="connsiteX513" fmla="*/ 1822002 w 3644004"/>
              <a:gd name="connsiteY513" fmla="*/ 410878 h 2317325"/>
              <a:gd name="connsiteX514" fmla="*/ 1858661 w 3644004"/>
              <a:gd name="connsiteY514" fmla="*/ 392331 h 2317325"/>
              <a:gd name="connsiteX515" fmla="*/ 1827239 w 3644004"/>
              <a:gd name="connsiteY515" fmla="*/ 388403 h 2317325"/>
              <a:gd name="connsiteX516" fmla="*/ 1827239 w 3644004"/>
              <a:gd name="connsiteY516" fmla="*/ 388403 h 2317325"/>
              <a:gd name="connsiteX517" fmla="*/ 1957944 w 3644004"/>
              <a:gd name="connsiteY517" fmla="*/ 358509 h 2317325"/>
              <a:gd name="connsiteX518" fmla="*/ 1968417 w 3644004"/>
              <a:gd name="connsiteY518" fmla="*/ 365928 h 2317325"/>
              <a:gd name="connsiteX519" fmla="*/ 1989365 w 3644004"/>
              <a:gd name="connsiteY519" fmla="*/ 347381 h 2317325"/>
              <a:gd name="connsiteX520" fmla="*/ 2062681 w 3644004"/>
              <a:gd name="connsiteY520" fmla="*/ 321196 h 2317325"/>
              <a:gd name="connsiteX521" fmla="*/ 1863898 w 3644004"/>
              <a:gd name="connsiteY521" fmla="*/ 377056 h 2317325"/>
              <a:gd name="connsiteX522" fmla="*/ 1858661 w 3644004"/>
              <a:gd name="connsiteY522" fmla="*/ 391894 h 2317325"/>
              <a:gd name="connsiteX523" fmla="*/ 1957944 w 3644004"/>
              <a:gd name="connsiteY523" fmla="*/ 358509 h 2317325"/>
              <a:gd name="connsiteX524" fmla="*/ 1957944 w 3644004"/>
              <a:gd name="connsiteY524" fmla="*/ 358509 h 2317325"/>
              <a:gd name="connsiteX525" fmla="*/ 2276958 w 3644004"/>
              <a:gd name="connsiteY525" fmla="*/ 392113 h 2317325"/>
              <a:gd name="connsiteX526" fmla="*/ 2329327 w 3644004"/>
              <a:gd name="connsiteY526" fmla="*/ 377275 h 2317325"/>
              <a:gd name="connsiteX527" fmla="*/ 2324090 w 3644004"/>
              <a:gd name="connsiteY527" fmla="*/ 373565 h 2317325"/>
              <a:gd name="connsiteX528" fmla="*/ 2313616 w 3644004"/>
              <a:gd name="connsiteY528" fmla="*/ 373565 h 2317325"/>
              <a:gd name="connsiteX529" fmla="*/ 2276958 w 3644004"/>
              <a:gd name="connsiteY529" fmla="*/ 392113 h 2317325"/>
              <a:gd name="connsiteX530" fmla="*/ 2276958 w 3644004"/>
              <a:gd name="connsiteY530" fmla="*/ 392113 h 2317325"/>
              <a:gd name="connsiteX531" fmla="*/ 1351337 w 3644004"/>
              <a:gd name="connsiteY531" fmla="*/ 410878 h 2317325"/>
              <a:gd name="connsiteX532" fmla="*/ 1377521 w 3644004"/>
              <a:gd name="connsiteY532" fmla="*/ 399750 h 2317325"/>
              <a:gd name="connsiteX533" fmla="*/ 1351337 w 3644004"/>
              <a:gd name="connsiteY533" fmla="*/ 410878 h 2317325"/>
              <a:gd name="connsiteX534" fmla="*/ 1351337 w 3644004"/>
              <a:gd name="connsiteY534" fmla="*/ 410878 h 2317325"/>
              <a:gd name="connsiteX535" fmla="*/ 1675588 w 3644004"/>
              <a:gd name="connsiteY535" fmla="*/ 448191 h 2317325"/>
              <a:gd name="connsiteX536" fmla="*/ 1795818 w 3644004"/>
              <a:gd name="connsiteY536" fmla="*/ 410878 h 2317325"/>
              <a:gd name="connsiteX537" fmla="*/ 1675588 w 3644004"/>
              <a:gd name="connsiteY537" fmla="*/ 448191 h 2317325"/>
              <a:gd name="connsiteX538" fmla="*/ 1675588 w 3644004"/>
              <a:gd name="connsiteY538" fmla="*/ 448191 h 2317325"/>
              <a:gd name="connsiteX539" fmla="*/ 2114832 w 3644004"/>
              <a:gd name="connsiteY539" fmla="*/ 444263 h 2317325"/>
              <a:gd name="connsiteX540" fmla="*/ 2161964 w 3644004"/>
              <a:gd name="connsiteY540" fmla="*/ 425716 h 2317325"/>
              <a:gd name="connsiteX541" fmla="*/ 2114832 w 3644004"/>
              <a:gd name="connsiteY541" fmla="*/ 444263 h 2317325"/>
              <a:gd name="connsiteX542" fmla="*/ 2114832 w 3644004"/>
              <a:gd name="connsiteY542" fmla="*/ 444263 h 2317325"/>
              <a:gd name="connsiteX543" fmla="*/ 1581324 w 3644004"/>
              <a:gd name="connsiteY543" fmla="*/ 470448 h 2317325"/>
              <a:gd name="connsiteX544" fmla="*/ 1659877 w 3644004"/>
              <a:gd name="connsiteY544" fmla="*/ 451900 h 2317325"/>
              <a:gd name="connsiteX545" fmla="*/ 1581324 w 3644004"/>
              <a:gd name="connsiteY545" fmla="*/ 470448 h 2317325"/>
              <a:gd name="connsiteX546" fmla="*/ 1581324 w 3644004"/>
              <a:gd name="connsiteY546" fmla="*/ 470448 h 2317325"/>
              <a:gd name="connsiteX547" fmla="*/ 1989365 w 3644004"/>
              <a:gd name="connsiteY547" fmla="*/ 477867 h 2317325"/>
              <a:gd name="connsiteX548" fmla="*/ 2078174 w 3644004"/>
              <a:gd name="connsiteY548" fmla="*/ 455392 h 2317325"/>
              <a:gd name="connsiteX549" fmla="*/ 1989365 w 3644004"/>
              <a:gd name="connsiteY549" fmla="*/ 477867 h 2317325"/>
              <a:gd name="connsiteX550" fmla="*/ 1989365 w 3644004"/>
              <a:gd name="connsiteY550" fmla="*/ 477867 h 2317325"/>
              <a:gd name="connsiteX551" fmla="*/ 1544665 w 3644004"/>
              <a:gd name="connsiteY551" fmla="*/ 481576 h 2317325"/>
              <a:gd name="connsiteX552" fmla="*/ 1570850 w 3644004"/>
              <a:gd name="connsiteY552" fmla="*/ 477867 h 2317325"/>
              <a:gd name="connsiteX553" fmla="*/ 1565613 w 3644004"/>
              <a:gd name="connsiteY553" fmla="*/ 466738 h 2317325"/>
              <a:gd name="connsiteX554" fmla="*/ 1544665 w 3644004"/>
              <a:gd name="connsiteY554" fmla="*/ 481576 h 2317325"/>
              <a:gd name="connsiteX555" fmla="*/ 1544665 w 3644004"/>
              <a:gd name="connsiteY555" fmla="*/ 481576 h 2317325"/>
              <a:gd name="connsiteX556" fmla="*/ 2637649 w 3644004"/>
              <a:gd name="connsiteY556" fmla="*/ 489213 h 2317325"/>
              <a:gd name="connsiteX557" fmla="*/ 2700491 w 3644004"/>
              <a:gd name="connsiteY557" fmla="*/ 466738 h 2317325"/>
              <a:gd name="connsiteX558" fmla="*/ 2637649 w 3644004"/>
              <a:gd name="connsiteY558" fmla="*/ 489213 h 2317325"/>
              <a:gd name="connsiteX559" fmla="*/ 2637649 w 3644004"/>
              <a:gd name="connsiteY559" fmla="*/ 489213 h 2317325"/>
              <a:gd name="connsiteX560" fmla="*/ 1440146 w 3644004"/>
              <a:gd name="connsiteY560" fmla="*/ 518889 h 2317325"/>
              <a:gd name="connsiteX561" fmla="*/ 1539428 w 3644004"/>
              <a:gd name="connsiteY561" fmla="*/ 481576 h 2317325"/>
              <a:gd name="connsiteX562" fmla="*/ 1440146 w 3644004"/>
              <a:gd name="connsiteY562" fmla="*/ 518889 h 2317325"/>
              <a:gd name="connsiteX563" fmla="*/ 1440146 w 3644004"/>
              <a:gd name="connsiteY563" fmla="*/ 518889 h 2317325"/>
              <a:gd name="connsiteX564" fmla="*/ 1717265 w 3644004"/>
              <a:gd name="connsiteY564" fmla="*/ 559911 h 2317325"/>
              <a:gd name="connsiteX565" fmla="*/ 1973436 w 3644004"/>
              <a:gd name="connsiteY565" fmla="*/ 485286 h 2317325"/>
              <a:gd name="connsiteX566" fmla="*/ 1717265 w 3644004"/>
              <a:gd name="connsiteY566" fmla="*/ 559911 h 2317325"/>
              <a:gd name="connsiteX567" fmla="*/ 1717265 w 3644004"/>
              <a:gd name="connsiteY567" fmla="*/ 559911 h 2317325"/>
              <a:gd name="connsiteX568" fmla="*/ 1361592 w 3644004"/>
              <a:gd name="connsiteY568" fmla="*/ 545074 h 2317325"/>
              <a:gd name="connsiteX569" fmla="*/ 1429672 w 3644004"/>
              <a:gd name="connsiteY569" fmla="*/ 518889 h 2317325"/>
              <a:gd name="connsiteX570" fmla="*/ 1361592 w 3644004"/>
              <a:gd name="connsiteY570" fmla="*/ 545074 h 2317325"/>
              <a:gd name="connsiteX571" fmla="*/ 1361592 w 3644004"/>
              <a:gd name="connsiteY571" fmla="*/ 545074 h 2317325"/>
              <a:gd name="connsiteX572" fmla="*/ 1633693 w 3644004"/>
              <a:gd name="connsiteY572" fmla="*/ 593515 h 2317325"/>
              <a:gd name="connsiteX573" fmla="*/ 1717265 w 3644004"/>
              <a:gd name="connsiteY573" fmla="*/ 563621 h 2317325"/>
              <a:gd name="connsiteX574" fmla="*/ 1633693 w 3644004"/>
              <a:gd name="connsiteY574" fmla="*/ 593515 h 2317325"/>
              <a:gd name="connsiteX575" fmla="*/ 1633693 w 3644004"/>
              <a:gd name="connsiteY575" fmla="*/ 593515 h 2317325"/>
              <a:gd name="connsiteX576" fmla="*/ 979954 w 3644004"/>
              <a:gd name="connsiteY576" fmla="*/ 582386 h 2317325"/>
              <a:gd name="connsiteX577" fmla="*/ 1006138 w 3644004"/>
              <a:gd name="connsiteY577" fmla="*/ 567548 h 2317325"/>
              <a:gd name="connsiteX578" fmla="*/ 979954 w 3644004"/>
              <a:gd name="connsiteY578" fmla="*/ 582386 h 2317325"/>
              <a:gd name="connsiteX579" fmla="*/ 979954 w 3644004"/>
              <a:gd name="connsiteY579" fmla="*/ 582386 h 2317325"/>
              <a:gd name="connsiteX580" fmla="*/ 1555139 w 3644004"/>
              <a:gd name="connsiteY580" fmla="*/ 623409 h 2317325"/>
              <a:gd name="connsiteX581" fmla="*/ 1628456 w 3644004"/>
              <a:gd name="connsiteY581" fmla="*/ 589805 h 2317325"/>
              <a:gd name="connsiteX582" fmla="*/ 1555139 w 3644004"/>
              <a:gd name="connsiteY582" fmla="*/ 623409 h 2317325"/>
              <a:gd name="connsiteX583" fmla="*/ 1555139 w 3644004"/>
              <a:gd name="connsiteY583" fmla="*/ 623409 h 2317325"/>
              <a:gd name="connsiteX584" fmla="*/ 2611682 w 3644004"/>
              <a:gd name="connsiteY584" fmla="*/ 597224 h 2317325"/>
              <a:gd name="connsiteX585" fmla="*/ 2611682 w 3644004"/>
              <a:gd name="connsiteY585" fmla="*/ 604643 h 2317325"/>
              <a:gd name="connsiteX586" fmla="*/ 2658814 w 3644004"/>
              <a:gd name="connsiteY586" fmla="*/ 589805 h 2317325"/>
              <a:gd name="connsiteX587" fmla="*/ 2611682 w 3644004"/>
              <a:gd name="connsiteY587" fmla="*/ 597224 h 2317325"/>
              <a:gd name="connsiteX588" fmla="*/ 2611682 w 3644004"/>
              <a:gd name="connsiteY588" fmla="*/ 597224 h 2317325"/>
              <a:gd name="connsiteX589" fmla="*/ 2496471 w 3644004"/>
              <a:gd name="connsiteY589" fmla="*/ 608571 h 2317325"/>
              <a:gd name="connsiteX590" fmla="*/ 2527892 w 3644004"/>
              <a:gd name="connsiteY590" fmla="*/ 601152 h 2317325"/>
              <a:gd name="connsiteX591" fmla="*/ 2496471 w 3644004"/>
              <a:gd name="connsiteY591" fmla="*/ 608571 h 2317325"/>
              <a:gd name="connsiteX592" fmla="*/ 2496471 w 3644004"/>
              <a:gd name="connsiteY592" fmla="*/ 608571 h 2317325"/>
              <a:gd name="connsiteX593" fmla="*/ 1319915 w 3644004"/>
              <a:gd name="connsiteY593" fmla="*/ 757822 h 2317325"/>
              <a:gd name="connsiteX594" fmla="*/ 1382758 w 3644004"/>
              <a:gd name="connsiteY594" fmla="*/ 731638 h 2317325"/>
              <a:gd name="connsiteX595" fmla="*/ 1319915 w 3644004"/>
              <a:gd name="connsiteY595" fmla="*/ 757822 h 2317325"/>
              <a:gd name="connsiteX596" fmla="*/ 1319915 w 3644004"/>
              <a:gd name="connsiteY596" fmla="*/ 757822 h 2317325"/>
              <a:gd name="connsiteX597" fmla="*/ 1110658 w 3644004"/>
              <a:gd name="connsiteY597" fmla="*/ 828520 h 2317325"/>
              <a:gd name="connsiteX598" fmla="*/ 1304205 w 3644004"/>
              <a:gd name="connsiteY598" fmla="*/ 757604 h 2317325"/>
              <a:gd name="connsiteX599" fmla="*/ 1110658 w 3644004"/>
              <a:gd name="connsiteY599" fmla="*/ 828520 h 2317325"/>
              <a:gd name="connsiteX600" fmla="*/ 1110658 w 3644004"/>
              <a:gd name="connsiteY600" fmla="*/ 828520 h 2317325"/>
              <a:gd name="connsiteX601" fmla="*/ 770696 w 3644004"/>
              <a:gd name="connsiteY601" fmla="*/ 832230 h 2317325"/>
              <a:gd name="connsiteX602" fmla="*/ 812591 w 3644004"/>
              <a:gd name="connsiteY602" fmla="*/ 813683 h 2317325"/>
              <a:gd name="connsiteX603" fmla="*/ 770696 w 3644004"/>
              <a:gd name="connsiteY603" fmla="*/ 832230 h 2317325"/>
              <a:gd name="connsiteX604" fmla="*/ 770696 w 3644004"/>
              <a:gd name="connsiteY604" fmla="*/ 832230 h 2317325"/>
              <a:gd name="connsiteX605" fmla="*/ 1058289 w 3644004"/>
              <a:gd name="connsiteY605" fmla="*/ 847286 h 2317325"/>
              <a:gd name="connsiteX606" fmla="*/ 1084473 w 3644004"/>
              <a:gd name="connsiteY606" fmla="*/ 832448 h 2317325"/>
              <a:gd name="connsiteX607" fmla="*/ 1058289 w 3644004"/>
              <a:gd name="connsiteY607" fmla="*/ 847286 h 2317325"/>
              <a:gd name="connsiteX608" fmla="*/ 1058289 w 3644004"/>
              <a:gd name="connsiteY608" fmla="*/ 847286 h 2317325"/>
              <a:gd name="connsiteX609" fmla="*/ 2543603 w 3644004"/>
              <a:gd name="connsiteY609" fmla="*/ 858414 h 2317325"/>
              <a:gd name="connsiteX610" fmla="*/ 2548840 w 3644004"/>
              <a:gd name="connsiteY610" fmla="*/ 869543 h 2317325"/>
              <a:gd name="connsiteX611" fmla="*/ 2595972 w 3644004"/>
              <a:gd name="connsiteY611" fmla="*/ 862124 h 2317325"/>
              <a:gd name="connsiteX612" fmla="*/ 2611682 w 3644004"/>
              <a:gd name="connsiteY612" fmla="*/ 847286 h 2317325"/>
              <a:gd name="connsiteX613" fmla="*/ 2543603 w 3644004"/>
              <a:gd name="connsiteY613" fmla="*/ 858414 h 2317325"/>
              <a:gd name="connsiteX614" fmla="*/ 2543603 w 3644004"/>
              <a:gd name="connsiteY614" fmla="*/ 858414 h 2317325"/>
              <a:gd name="connsiteX615" fmla="*/ 713309 w 3644004"/>
              <a:gd name="connsiteY615" fmla="*/ 903146 h 2317325"/>
              <a:gd name="connsiteX616" fmla="*/ 734256 w 3644004"/>
              <a:gd name="connsiteY616" fmla="*/ 892018 h 2317325"/>
              <a:gd name="connsiteX617" fmla="*/ 713309 w 3644004"/>
              <a:gd name="connsiteY617" fmla="*/ 903146 h 2317325"/>
              <a:gd name="connsiteX618" fmla="*/ 713309 w 3644004"/>
              <a:gd name="connsiteY618" fmla="*/ 903146 h 2317325"/>
              <a:gd name="connsiteX619" fmla="*/ 770696 w 3644004"/>
              <a:gd name="connsiteY619" fmla="*/ 996537 h 2317325"/>
              <a:gd name="connsiteX620" fmla="*/ 807354 w 3644004"/>
              <a:gd name="connsiteY620" fmla="*/ 992828 h 2317325"/>
              <a:gd name="connsiteX621" fmla="*/ 864960 w 3644004"/>
              <a:gd name="connsiteY621" fmla="*/ 970353 h 2317325"/>
              <a:gd name="connsiteX622" fmla="*/ 964243 w 3644004"/>
              <a:gd name="connsiteY622" fmla="*/ 903146 h 2317325"/>
              <a:gd name="connsiteX623" fmla="*/ 770696 w 3644004"/>
              <a:gd name="connsiteY623" fmla="*/ 996537 h 2317325"/>
              <a:gd name="connsiteX624" fmla="*/ 770696 w 3644004"/>
              <a:gd name="connsiteY624" fmla="*/ 996537 h 2317325"/>
              <a:gd name="connsiteX625" fmla="*/ 634755 w 3644004"/>
              <a:gd name="connsiteY625" fmla="*/ 936750 h 2317325"/>
              <a:gd name="connsiteX626" fmla="*/ 676650 w 3644004"/>
              <a:gd name="connsiteY626" fmla="*/ 906856 h 2317325"/>
              <a:gd name="connsiteX627" fmla="*/ 634755 w 3644004"/>
              <a:gd name="connsiteY627" fmla="*/ 936750 h 2317325"/>
              <a:gd name="connsiteX628" fmla="*/ 634755 w 3644004"/>
              <a:gd name="connsiteY628" fmla="*/ 936750 h 2317325"/>
              <a:gd name="connsiteX629" fmla="*/ 2601209 w 3644004"/>
              <a:gd name="connsiteY629" fmla="*/ 974062 h 2317325"/>
              <a:gd name="connsiteX630" fmla="*/ 2653578 w 3644004"/>
              <a:gd name="connsiteY630" fmla="*/ 962934 h 2317325"/>
              <a:gd name="connsiteX631" fmla="*/ 2637867 w 3644004"/>
              <a:gd name="connsiteY631" fmla="*/ 948096 h 2317325"/>
              <a:gd name="connsiteX632" fmla="*/ 2601209 w 3644004"/>
              <a:gd name="connsiteY632" fmla="*/ 974062 h 2317325"/>
              <a:gd name="connsiteX633" fmla="*/ 2601209 w 3644004"/>
              <a:gd name="connsiteY633" fmla="*/ 974062 h 2317325"/>
              <a:gd name="connsiteX634" fmla="*/ 676650 w 3644004"/>
              <a:gd name="connsiteY634" fmla="*/ 970353 h 2317325"/>
              <a:gd name="connsiteX635" fmla="*/ 713309 w 3644004"/>
              <a:gd name="connsiteY635" fmla="*/ 955515 h 2317325"/>
              <a:gd name="connsiteX636" fmla="*/ 676650 w 3644004"/>
              <a:gd name="connsiteY636" fmla="*/ 970353 h 2317325"/>
              <a:gd name="connsiteX637" fmla="*/ 676650 w 3644004"/>
              <a:gd name="connsiteY637" fmla="*/ 970353 h 2317325"/>
              <a:gd name="connsiteX638" fmla="*/ 660940 w 3644004"/>
              <a:gd name="connsiteY638" fmla="*/ 985191 h 2317325"/>
              <a:gd name="connsiteX639" fmla="*/ 671413 w 3644004"/>
              <a:gd name="connsiteY639" fmla="*/ 966644 h 2317325"/>
              <a:gd name="connsiteX640" fmla="*/ 660940 w 3644004"/>
              <a:gd name="connsiteY640" fmla="*/ 985191 h 2317325"/>
              <a:gd name="connsiteX641" fmla="*/ 660940 w 3644004"/>
              <a:gd name="connsiteY641" fmla="*/ 985191 h 2317325"/>
              <a:gd name="connsiteX642" fmla="*/ 619044 w 3644004"/>
              <a:gd name="connsiteY642" fmla="*/ 981481 h 2317325"/>
              <a:gd name="connsiteX643" fmla="*/ 613808 w 3644004"/>
              <a:gd name="connsiteY643" fmla="*/ 992610 h 2317325"/>
              <a:gd name="connsiteX644" fmla="*/ 650466 w 3644004"/>
              <a:gd name="connsiteY644" fmla="*/ 988900 h 2317325"/>
              <a:gd name="connsiteX645" fmla="*/ 619044 w 3644004"/>
              <a:gd name="connsiteY645" fmla="*/ 981481 h 2317325"/>
              <a:gd name="connsiteX646" fmla="*/ 619044 w 3644004"/>
              <a:gd name="connsiteY646" fmla="*/ 981481 h 2317325"/>
              <a:gd name="connsiteX647" fmla="*/ 2580261 w 3644004"/>
              <a:gd name="connsiteY647" fmla="*/ 989119 h 2317325"/>
              <a:gd name="connsiteX648" fmla="*/ 2580261 w 3644004"/>
              <a:gd name="connsiteY648" fmla="*/ 1000247 h 2317325"/>
              <a:gd name="connsiteX649" fmla="*/ 2632630 w 3644004"/>
              <a:gd name="connsiteY649" fmla="*/ 981700 h 2317325"/>
              <a:gd name="connsiteX650" fmla="*/ 2580261 w 3644004"/>
              <a:gd name="connsiteY650" fmla="*/ 989119 h 2317325"/>
              <a:gd name="connsiteX651" fmla="*/ 2580261 w 3644004"/>
              <a:gd name="connsiteY651" fmla="*/ 989119 h 2317325"/>
              <a:gd name="connsiteX652" fmla="*/ 807354 w 3644004"/>
              <a:gd name="connsiteY652" fmla="*/ 1007666 h 2317325"/>
              <a:gd name="connsiteX653" fmla="*/ 828302 w 3644004"/>
              <a:gd name="connsiteY653" fmla="*/ 996537 h 2317325"/>
              <a:gd name="connsiteX654" fmla="*/ 807354 w 3644004"/>
              <a:gd name="connsiteY654" fmla="*/ 1007666 h 2317325"/>
              <a:gd name="connsiteX655" fmla="*/ 807354 w 3644004"/>
              <a:gd name="connsiteY655" fmla="*/ 1007666 h 2317325"/>
              <a:gd name="connsiteX656" fmla="*/ 671413 w 3644004"/>
              <a:gd name="connsiteY656" fmla="*/ 1030141 h 2317325"/>
              <a:gd name="connsiteX657" fmla="*/ 681887 w 3644004"/>
              <a:gd name="connsiteY657" fmla="*/ 1030141 h 2317325"/>
              <a:gd name="connsiteX658" fmla="*/ 676650 w 3644004"/>
              <a:gd name="connsiteY658" fmla="*/ 1015303 h 2317325"/>
              <a:gd name="connsiteX659" fmla="*/ 671413 w 3644004"/>
              <a:gd name="connsiteY659" fmla="*/ 1030141 h 2317325"/>
              <a:gd name="connsiteX660" fmla="*/ 671413 w 3644004"/>
              <a:gd name="connsiteY660" fmla="*/ 1030141 h 2317325"/>
              <a:gd name="connsiteX661" fmla="*/ 2601209 w 3644004"/>
              <a:gd name="connsiteY661" fmla="*/ 1112186 h 2317325"/>
              <a:gd name="connsiteX662" fmla="*/ 2585498 w 3644004"/>
              <a:gd name="connsiteY662" fmla="*/ 1101057 h 2317325"/>
              <a:gd name="connsiteX663" fmla="*/ 2601209 w 3644004"/>
              <a:gd name="connsiteY663" fmla="*/ 1112186 h 2317325"/>
              <a:gd name="connsiteX664" fmla="*/ 2601209 w 3644004"/>
              <a:gd name="connsiteY664" fmla="*/ 1112186 h 2317325"/>
              <a:gd name="connsiteX665" fmla="*/ 2742387 w 3644004"/>
              <a:gd name="connsiteY665" fmla="*/ 1130733 h 2317325"/>
              <a:gd name="connsiteX666" fmla="*/ 2820940 w 3644004"/>
              <a:gd name="connsiteY666" fmla="*/ 1100839 h 2317325"/>
              <a:gd name="connsiteX667" fmla="*/ 2742387 w 3644004"/>
              <a:gd name="connsiteY667" fmla="*/ 1130733 h 2317325"/>
              <a:gd name="connsiteX668" fmla="*/ 2742387 w 3644004"/>
              <a:gd name="connsiteY668" fmla="*/ 1130733 h 2317325"/>
              <a:gd name="connsiteX669" fmla="*/ 2564550 w 3644004"/>
              <a:gd name="connsiteY669" fmla="*/ 1115895 h 2317325"/>
              <a:gd name="connsiteX670" fmla="*/ 2580261 w 3644004"/>
              <a:gd name="connsiteY670" fmla="*/ 1115895 h 2317325"/>
              <a:gd name="connsiteX671" fmla="*/ 2569787 w 3644004"/>
              <a:gd name="connsiteY671" fmla="*/ 1104767 h 2317325"/>
              <a:gd name="connsiteX672" fmla="*/ 2564550 w 3644004"/>
              <a:gd name="connsiteY672" fmla="*/ 1115895 h 2317325"/>
              <a:gd name="connsiteX673" fmla="*/ 2564550 w 3644004"/>
              <a:gd name="connsiteY673" fmla="*/ 1115895 h 2317325"/>
              <a:gd name="connsiteX674" fmla="*/ 650466 w 3644004"/>
              <a:gd name="connsiteY674" fmla="*/ 1168046 h 2317325"/>
              <a:gd name="connsiteX675" fmla="*/ 671413 w 3644004"/>
              <a:gd name="connsiteY675" fmla="*/ 1138152 h 2317325"/>
              <a:gd name="connsiteX676" fmla="*/ 619044 w 3644004"/>
              <a:gd name="connsiteY676" fmla="*/ 1160627 h 2317325"/>
              <a:gd name="connsiteX677" fmla="*/ 629518 w 3644004"/>
              <a:gd name="connsiteY677" fmla="*/ 1145789 h 2317325"/>
              <a:gd name="connsiteX678" fmla="*/ 545946 w 3644004"/>
              <a:gd name="connsiteY678" fmla="*/ 1168264 h 2317325"/>
              <a:gd name="connsiteX679" fmla="*/ 535472 w 3644004"/>
              <a:gd name="connsiteY679" fmla="*/ 1205577 h 2317325"/>
              <a:gd name="connsiteX680" fmla="*/ 566894 w 3644004"/>
              <a:gd name="connsiteY680" fmla="*/ 1190739 h 2317325"/>
              <a:gd name="connsiteX681" fmla="*/ 545946 w 3644004"/>
              <a:gd name="connsiteY681" fmla="*/ 1190739 h 2317325"/>
              <a:gd name="connsiteX682" fmla="*/ 577368 w 3644004"/>
              <a:gd name="connsiteY682" fmla="*/ 1172192 h 2317325"/>
              <a:gd name="connsiteX683" fmla="*/ 650466 w 3644004"/>
              <a:gd name="connsiteY683" fmla="*/ 1168046 h 2317325"/>
              <a:gd name="connsiteX684" fmla="*/ 650466 w 3644004"/>
              <a:gd name="connsiteY684" fmla="*/ 1168046 h 2317325"/>
              <a:gd name="connsiteX685" fmla="*/ 598097 w 3644004"/>
              <a:gd name="connsiteY685" fmla="*/ 1186811 h 2317325"/>
              <a:gd name="connsiteX686" fmla="*/ 619044 w 3644004"/>
              <a:gd name="connsiteY686" fmla="*/ 1179392 h 2317325"/>
              <a:gd name="connsiteX687" fmla="*/ 598097 w 3644004"/>
              <a:gd name="connsiteY687" fmla="*/ 1186811 h 2317325"/>
              <a:gd name="connsiteX688" fmla="*/ 598097 w 3644004"/>
              <a:gd name="connsiteY688" fmla="*/ 1186811 h 2317325"/>
              <a:gd name="connsiteX689" fmla="*/ 2700491 w 3644004"/>
              <a:gd name="connsiteY689" fmla="*/ 1175465 h 2317325"/>
              <a:gd name="connsiteX690" fmla="*/ 2690018 w 3644004"/>
              <a:gd name="connsiteY690" fmla="*/ 1197940 h 2317325"/>
              <a:gd name="connsiteX691" fmla="*/ 2747624 w 3644004"/>
              <a:gd name="connsiteY691" fmla="*/ 1179392 h 2317325"/>
              <a:gd name="connsiteX692" fmla="*/ 2747624 w 3644004"/>
              <a:gd name="connsiteY692" fmla="*/ 1171974 h 2317325"/>
              <a:gd name="connsiteX693" fmla="*/ 2737150 w 3644004"/>
              <a:gd name="connsiteY693" fmla="*/ 1171974 h 2317325"/>
              <a:gd name="connsiteX694" fmla="*/ 2700491 w 3644004"/>
              <a:gd name="connsiteY694" fmla="*/ 1175465 h 2317325"/>
              <a:gd name="connsiteX695" fmla="*/ 2700491 w 3644004"/>
              <a:gd name="connsiteY695" fmla="*/ 1175465 h 2317325"/>
              <a:gd name="connsiteX696" fmla="*/ 2810248 w 3644004"/>
              <a:gd name="connsiteY696" fmla="*/ 1220197 h 2317325"/>
              <a:gd name="connsiteX697" fmla="*/ 2836432 w 3644004"/>
              <a:gd name="connsiteY697" fmla="*/ 1216487 h 2317325"/>
              <a:gd name="connsiteX698" fmla="*/ 2888801 w 3644004"/>
              <a:gd name="connsiteY698" fmla="*/ 1182884 h 2317325"/>
              <a:gd name="connsiteX699" fmla="*/ 2841669 w 3644004"/>
              <a:gd name="connsiteY699" fmla="*/ 1182884 h 2317325"/>
              <a:gd name="connsiteX700" fmla="*/ 2810248 w 3644004"/>
              <a:gd name="connsiteY700" fmla="*/ 1220197 h 2317325"/>
              <a:gd name="connsiteX701" fmla="*/ 2810248 w 3644004"/>
              <a:gd name="connsiteY701" fmla="*/ 1220197 h 2317325"/>
              <a:gd name="connsiteX702" fmla="*/ 2595972 w 3644004"/>
              <a:gd name="connsiteY702" fmla="*/ 1209068 h 2317325"/>
              <a:gd name="connsiteX703" fmla="*/ 2637867 w 3644004"/>
              <a:gd name="connsiteY703" fmla="*/ 1194230 h 2317325"/>
              <a:gd name="connsiteX704" fmla="*/ 2595972 w 3644004"/>
              <a:gd name="connsiteY704" fmla="*/ 1209068 h 2317325"/>
              <a:gd name="connsiteX705" fmla="*/ 2595972 w 3644004"/>
              <a:gd name="connsiteY705" fmla="*/ 1209068 h 2317325"/>
              <a:gd name="connsiteX706" fmla="*/ 2684781 w 3644004"/>
              <a:gd name="connsiteY706" fmla="*/ 1231543 h 2317325"/>
              <a:gd name="connsiteX707" fmla="*/ 2684781 w 3644004"/>
              <a:gd name="connsiteY707" fmla="*/ 1197940 h 2317325"/>
              <a:gd name="connsiteX708" fmla="*/ 2595972 w 3644004"/>
              <a:gd name="connsiteY708" fmla="*/ 1235253 h 2317325"/>
              <a:gd name="connsiteX709" fmla="*/ 2684781 w 3644004"/>
              <a:gd name="connsiteY709" fmla="*/ 1231543 h 2317325"/>
              <a:gd name="connsiteX710" fmla="*/ 2684781 w 3644004"/>
              <a:gd name="connsiteY710" fmla="*/ 1231543 h 2317325"/>
              <a:gd name="connsiteX711" fmla="*/ 493577 w 3644004"/>
              <a:gd name="connsiteY711" fmla="*/ 1246381 h 2317325"/>
              <a:gd name="connsiteX712" fmla="*/ 556420 w 3644004"/>
              <a:gd name="connsiteY712" fmla="*/ 1220197 h 2317325"/>
              <a:gd name="connsiteX713" fmla="*/ 483103 w 3644004"/>
              <a:gd name="connsiteY713" fmla="*/ 1235034 h 2317325"/>
              <a:gd name="connsiteX714" fmla="*/ 467393 w 3644004"/>
              <a:gd name="connsiteY714" fmla="*/ 1272347 h 2317325"/>
              <a:gd name="connsiteX715" fmla="*/ 650466 w 3644004"/>
              <a:gd name="connsiteY715" fmla="*/ 1216487 h 2317325"/>
              <a:gd name="connsiteX716" fmla="*/ 493577 w 3644004"/>
              <a:gd name="connsiteY716" fmla="*/ 1246381 h 2317325"/>
              <a:gd name="connsiteX717" fmla="*/ 493577 w 3644004"/>
              <a:gd name="connsiteY717" fmla="*/ 1246381 h 2317325"/>
              <a:gd name="connsiteX718" fmla="*/ 2527892 w 3644004"/>
              <a:gd name="connsiteY718" fmla="*/ 1253800 h 2317325"/>
              <a:gd name="connsiteX719" fmla="*/ 2538366 w 3644004"/>
              <a:gd name="connsiteY719" fmla="*/ 1227616 h 2317325"/>
              <a:gd name="connsiteX720" fmla="*/ 2527892 w 3644004"/>
              <a:gd name="connsiteY720" fmla="*/ 1253800 h 2317325"/>
              <a:gd name="connsiteX721" fmla="*/ 2527892 w 3644004"/>
              <a:gd name="connsiteY721" fmla="*/ 1253800 h 2317325"/>
              <a:gd name="connsiteX722" fmla="*/ 708072 w 3644004"/>
              <a:gd name="connsiteY722" fmla="*/ 1324716 h 2317325"/>
              <a:gd name="connsiteX723" fmla="*/ 729019 w 3644004"/>
              <a:gd name="connsiteY723" fmla="*/ 1306169 h 2317325"/>
              <a:gd name="connsiteX724" fmla="*/ 713309 w 3644004"/>
              <a:gd name="connsiteY724" fmla="*/ 1302459 h 2317325"/>
              <a:gd name="connsiteX725" fmla="*/ 650466 w 3644004"/>
              <a:gd name="connsiteY725" fmla="*/ 1328644 h 2317325"/>
              <a:gd name="connsiteX726" fmla="*/ 676650 w 3644004"/>
              <a:gd name="connsiteY726" fmla="*/ 1339772 h 2317325"/>
              <a:gd name="connsiteX727" fmla="*/ 708072 w 3644004"/>
              <a:gd name="connsiteY727" fmla="*/ 1324716 h 2317325"/>
              <a:gd name="connsiteX728" fmla="*/ 708072 w 3644004"/>
              <a:gd name="connsiteY728" fmla="*/ 1324716 h 2317325"/>
              <a:gd name="connsiteX729" fmla="*/ 603334 w 3644004"/>
              <a:gd name="connsiteY729" fmla="*/ 1354610 h 2317325"/>
              <a:gd name="connsiteX730" fmla="*/ 639992 w 3644004"/>
              <a:gd name="connsiteY730" fmla="*/ 1332135 h 2317325"/>
              <a:gd name="connsiteX731" fmla="*/ 603334 w 3644004"/>
              <a:gd name="connsiteY731" fmla="*/ 1354610 h 2317325"/>
              <a:gd name="connsiteX732" fmla="*/ 603334 w 3644004"/>
              <a:gd name="connsiteY732" fmla="*/ 1354610 h 2317325"/>
              <a:gd name="connsiteX733" fmla="*/ 551183 w 3644004"/>
              <a:gd name="connsiteY733" fmla="*/ 1388214 h 2317325"/>
              <a:gd name="connsiteX734" fmla="*/ 598315 w 3644004"/>
              <a:gd name="connsiteY734" fmla="*/ 1373376 h 2317325"/>
              <a:gd name="connsiteX735" fmla="*/ 598315 w 3644004"/>
              <a:gd name="connsiteY735" fmla="*/ 1350901 h 2317325"/>
              <a:gd name="connsiteX736" fmla="*/ 551183 w 3644004"/>
              <a:gd name="connsiteY736" fmla="*/ 1388214 h 2317325"/>
              <a:gd name="connsiteX737" fmla="*/ 551183 w 3644004"/>
              <a:gd name="connsiteY737" fmla="*/ 1388214 h 2317325"/>
              <a:gd name="connsiteX738" fmla="*/ 964243 w 3644004"/>
              <a:gd name="connsiteY738" fmla="*/ 1369448 h 2317325"/>
              <a:gd name="connsiteX739" fmla="*/ 964243 w 3644004"/>
              <a:gd name="connsiteY739" fmla="*/ 1354610 h 2317325"/>
              <a:gd name="connsiteX740" fmla="*/ 932822 w 3644004"/>
              <a:gd name="connsiteY740" fmla="*/ 1354610 h 2317325"/>
              <a:gd name="connsiteX741" fmla="*/ 917111 w 3644004"/>
              <a:gd name="connsiteY741" fmla="*/ 1373157 h 2317325"/>
              <a:gd name="connsiteX742" fmla="*/ 917111 w 3644004"/>
              <a:gd name="connsiteY742" fmla="*/ 1387995 h 2317325"/>
              <a:gd name="connsiteX743" fmla="*/ 964243 w 3644004"/>
              <a:gd name="connsiteY743" fmla="*/ 1369448 h 2317325"/>
              <a:gd name="connsiteX744" fmla="*/ 964243 w 3644004"/>
              <a:gd name="connsiteY744" fmla="*/ 1369448 h 2317325"/>
              <a:gd name="connsiteX745" fmla="*/ 828302 w 3644004"/>
              <a:gd name="connsiteY745" fmla="*/ 1451493 h 2317325"/>
              <a:gd name="connsiteX746" fmla="*/ 854486 w 3644004"/>
              <a:gd name="connsiteY746" fmla="*/ 1458912 h 2317325"/>
              <a:gd name="connsiteX747" fmla="*/ 1006138 w 3644004"/>
              <a:gd name="connsiteY747" fmla="*/ 1380576 h 2317325"/>
              <a:gd name="connsiteX748" fmla="*/ 828302 w 3644004"/>
              <a:gd name="connsiteY748" fmla="*/ 1451493 h 2317325"/>
              <a:gd name="connsiteX749" fmla="*/ 828302 w 3644004"/>
              <a:gd name="connsiteY749" fmla="*/ 1451493 h 2317325"/>
              <a:gd name="connsiteX750" fmla="*/ 2920223 w 3644004"/>
              <a:gd name="connsiteY750" fmla="*/ 1414398 h 2317325"/>
              <a:gd name="connsiteX751" fmla="*/ 2894038 w 3644004"/>
              <a:gd name="connsiteY751" fmla="*/ 1440583 h 2317325"/>
              <a:gd name="connsiteX752" fmla="*/ 2951644 w 3644004"/>
              <a:gd name="connsiteY752" fmla="*/ 1440583 h 2317325"/>
              <a:gd name="connsiteX753" fmla="*/ 2956881 w 3644004"/>
              <a:gd name="connsiteY753" fmla="*/ 1422035 h 2317325"/>
              <a:gd name="connsiteX754" fmla="*/ 3009250 w 3644004"/>
              <a:gd name="connsiteY754" fmla="*/ 1388432 h 2317325"/>
              <a:gd name="connsiteX755" fmla="*/ 2967355 w 3644004"/>
              <a:gd name="connsiteY755" fmla="*/ 1384722 h 2317325"/>
              <a:gd name="connsiteX756" fmla="*/ 2920223 w 3644004"/>
              <a:gd name="connsiteY756" fmla="*/ 1414398 h 2317325"/>
              <a:gd name="connsiteX757" fmla="*/ 2920223 w 3644004"/>
              <a:gd name="connsiteY757" fmla="*/ 1414398 h 2317325"/>
              <a:gd name="connsiteX758" fmla="*/ 2899275 w 3644004"/>
              <a:gd name="connsiteY758" fmla="*/ 1391923 h 2317325"/>
              <a:gd name="connsiteX759" fmla="*/ 2951644 w 3644004"/>
              <a:gd name="connsiteY759" fmla="*/ 1388214 h 2317325"/>
              <a:gd name="connsiteX760" fmla="*/ 2899275 w 3644004"/>
              <a:gd name="connsiteY760" fmla="*/ 1391923 h 2317325"/>
              <a:gd name="connsiteX761" fmla="*/ 2899275 w 3644004"/>
              <a:gd name="connsiteY761" fmla="*/ 1391923 h 2317325"/>
              <a:gd name="connsiteX762" fmla="*/ 2758097 w 3644004"/>
              <a:gd name="connsiteY762" fmla="*/ 1418108 h 2317325"/>
              <a:gd name="connsiteX763" fmla="*/ 2773808 w 3644004"/>
              <a:gd name="connsiteY763" fmla="*/ 1429236 h 2317325"/>
              <a:gd name="connsiteX764" fmla="*/ 2773808 w 3644004"/>
              <a:gd name="connsiteY764" fmla="*/ 1440364 h 2317325"/>
              <a:gd name="connsiteX765" fmla="*/ 2669288 w 3644004"/>
              <a:gd name="connsiteY765" fmla="*/ 1473968 h 2317325"/>
              <a:gd name="connsiteX766" fmla="*/ 2705946 w 3644004"/>
              <a:gd name="connsiteY766" fmla="*/ 1496443 h 2317325"/>
              <a:gd name="connsiteX767" fmla="*/ 2726894 w 3644004"/>
              <a:gd name="connsiteY767" fmla="*/ 1481605 h 2317325"/>
              <a:gd name="connsiteX768" fmla="*/ 2758315 w 3644004"/>
              <a:gd name="connsiteY768" fmla="*/ 1481605 h 2317325"/>
              <a:gd name="connsiteX769" fmla="*/ 2815921 w 3644004"/>
              <a:gd name="connsiteY769" fmla="*/ 1459130 h 2317325"/>
              <a:gd name="connsiteX770" fmla="*/ 2810684 w 3644004"/>
              <a:gd name="connsiteY770" fmla="*/ 1470258 h 2317325"/>
              <a:gd name="connsiteX771" fmla="*/ 2836869 w 3644004"/>
              <a:gd name="connsiteY771" fmla="*/ 1466549 h 2317325"/>
              <a:gd name="connsiteX772" fmla="*/ 2878764 w 3644004"/>
              <a:gd name="connsiteY772" fmla="*/ 1425526 h 2317325"/>
              <a:gd name="connsiteX773" fmla="*/ 2784718 w 3644004"/>
              <a:gd name="connsiteY773" fmla="*/ 1418108 h 2317325"/>
              <a:gd name="connsiteX774" fmla="*/ 2805666 w 3644004"/>
              <a:gd name="connsiteY774" fmla="*/ 1391923 h 2317325"/>
              <a:gd name="connsiteX775" fmla="*/ 2565205 w 3644004"/>
              <a:gd name="connsiteY775" fmla="*/ 1455420 h 2317325"/>
              <a:gd name="connsiteX776" fmla="*/ 2758097 w 3644004"/>
              <a:gd name="connsiteY776" fmla="*/ 1418108 h 2317325"/>
              <a:gd name="connsiteX777" fmla="*/ 2758097 w 3644004"/>
              <a:gd name="connsiteY777" fmla="*/ 1418108 h 2317325"/>
              <a:gd name="connsiteX778" fmla="*/ 2841669 w 3644004"/>
              <a:gd name="connsiteY778" fmla="*/ 1406761 h 2317325"/>
              <a:gd name="connsiteX779" fmla="*/ 2873091 w 3644004"/>
              <a:gd name="connsiteY779" fmla="*/ 1399342 h 2317325"/>
              <a:gd name="connsiteX780" fmla="*/ 2841669 w 3644004"/>
              <a:gd name="connsiteY780" fmla="*/ 1406761 h 2317325"/>
              <a:gd name="connsiteX781" fmla="*/ 2841669 w 3644004"/>
              <a:gd name="connsiteY781" fmla="*/ 1406761 h 2317325"/>
              <a:gd name="connsiteX782" fmla="*/ 456919 w 3644004"/>
              <a:gd name="connsiteY782" fmla="*/ 1436655 h 2317325"/>
              <a:gd name="connsiteX783" fmla="*/ 477867 w 3644004"/>
              <a:gd name="connsiteY783" fmla="*/ 1410470 h 2317325"/>
              <a:gd name="connsiteX784" fmla="*/ 456919 w 3644004"/>
              <a:gd name="connsiteY784" fmla="*/ 1436655 h 2317325"/>
              <a:gd name="connsiteX785" fmla="*/ 456919 w 3644004"/>
              <a:gd name="connsiteY785" fmla="*/ 1436655 h 2317325"/>
              <a:gd name="connsiteX786" fmla="*/ 3003795 w 3644004"/>
              <a:gd name="connsiteY786" fmla="*/ 1447783 h 2317325"/>
              <a:gd name="connsiteX787" fmla="*/ 3029979 w 3644004"/>
              <a:gd name="connsiteY787" fmla="*/ 1447783 h 2317325"/>
              <a:gd name="connsiteX788" fmla="*/ 3024743 w 3644004"/>
              <a:gd name="connsiteY788" fmla="*/ 1440364 h 2317325"/>
              <a:gd name="connsiteX789" fmla="*/ 3003795 w 3644004"/>
              <a:gd name="connsiteY789" fmla="*/ 1447783 h 2317325"/>
              <a:gd name="connsiteX790" fmla="*/ 3003795 w 3644004"/>
              <a:gd name="connsiteY790" fmla="*/ 1447783 h 2317325"/>
              <a:gd name="connsiteX791" fmla="*/ 2904512 w 3644004"/>
              <a:gd name="connsiteY791" fmla="*/ 1485096 h 2317325"/>
              <a:gd name="connsiteX792" fmla="*/ 2925460 w 3644004"/>
              <a:gd name="connsiteY792" fmla="*/ 1470258 h 2317325"/>
              <a:gd name="connsiteX793" fmla="*/ 2883564 w 3644004"/>
              <a:gd name="connsiteY793" fmla="*/ 1481387 h 2317325"/>
              <a:gd name="connsiteX794" fmla="*/ 2888801 w 3644004"/>
              <a:gd name="connsiteY794" fmla="*/ 1496225 h 2317325"/>
              <a:gd name="connsiteX795" fmla="*/ 3050927 w 3644004"/>
              <a:gd name="connsiteY795" fmla="*/ 1455202 h 2317325"/>
              <a:gd name="connsiteX796" fmla="*/ 2904512 w 3644004"/>
              <a:gd name="connsiteY796" fmla="*/ 1485096 h 2317325"/>
              <a:gd name="connsiteX797" fmla="*/ 2904512 w 3644004"/>
              <a:gd name="connsiteY797" fmla="*/ 1485096 h 2317325"/>
              <a:gd name="connsiteX798" fmla="*/ 2606446 w 3644004"/>
              <a:gd name="connsiteY798" fmla="*/ 1500152 h 2317325"/>
              <a:gd name="connsiteX799" fmla="*/ 2637867 w 3644004"/>
              <a:gd name="connsiteY799" fmla="*/ 1485314 h 2317325"/>
              <a:gd name="connsiteX800" fmla="*/ 2606446 w 3644004"/>
              <a:gd name="connsiteY800" fmla="*/ 1500152 h 2317325"/>
              <a:gd name="connsiteX801" fmla="*/ 2606446 w 3644004"/>
              <a:gd name="connsiteY801" fmla="*/ 1500152 h 2317325"/>
              <a:gd name="connsiteX802" fmla="*/ 2506945 w 3644004"/>
              <a:gd name="connsiteY802" fmla="*/ 1522409 h 2317325"/>
              <a:gd name="connsiteX803" fmla="*/ 2527892 w 3644004"/>
              <a:gd name="connsiteY803" fmla="*/ 1511281 h 2317325"/>
              <a:gd name="connsiteX804" fmla="*/ 2506945 w 3644004"/>
              <a:gd name="connsiteY804" fmla="*/ 1511281 h 2317325"/>
              <a:gd name="connsiteX805" fmla="*/ 2506945 w 3644004"/>
              <a:gd name="connsiteY805" fmla="*/ 1522409 h 2317325"/>
              <a:gd name="connsiteX806" fmla="*/ 2506945 w 3644004"/>
              <a:gd name="connsiteY806" fmla="*/ 1522409 h 2317325"/>
              <a:gd name="connsiteX807" fmla="*/ 603334 w 3644004"/>
              <a:gd name="connsiteY807" fmla="*/ 1544884 h 2317325"/>
              <a:gd name="connsiteX808" fmla="*/ 613808 w 3644004"/>
              <a:gd name="connsiteY808" fmla="*/ 1544884 h 2317325"/>
              <a:gd name="connsiteX809" fmla="*/ 619044 w 3644004"/>
              <a:gd name="connsiteY809" fmla="*/ 1533756 h 2317325"/>
              <a:gd name="connsiteX810" fmla="*/ 608571 w 3644004"/>
              <a:gd name="connsiteY810" fmla="*/ 1533756 h 2317325"/>
              <a:gd name="connsiteX811" fmla="*/ 603334 w 3644004"/>
              <a:gd name="connsiteY811" fmla="*/ 1544884 h 2317325"/>
              <a:gd name="connsiteX812" fmla="*/ 603334 w 3644004"/>
              <a:gd name="connsiteY812" fmla="*/ 1544884 h 2317325"/>
              <a:gd name="connsiteX813" fmla="*/ 786407 w 3644004"/>
              <a:gd name="connsiteY813" fmla="*/ 1578487 h 2317325"/>
              <a:gd name="connsiteX814" fmla="*/ 859723 w 3644004"/>
              <a:gd name="connsiteY814" fmla="*/ 1552303 h 2317325"/>
              <a:gd name="connsiteX815" fmla="*/ 786407 w 3644004"/>
              <a:gd name="connsiteY815" fmla="*/ 1578487 h 2317325"/>
              <a:gd name="connsiteX816" fmla="*/ 786407 w 3644004"/>
              <a:gd name="connsiteY816" fmla="*/ 1578487 h 2317325"/>
              <a:gd name="connsiteX817" fmla="*/ 1115895 w 3644004"/>
              <a:gd name="connsiteY817" fmla="*/ 1582197 h 2317325"/>
              <a:gd name="connsiteX818" fmla="*/ 1183974 w 3644004"/>
              <a:gd name="connsiteY818" fmla="*/ 1552303 h 2317325"/>
              <a:gd name="connsiteX819" fmla="*/ 1115895 w 3644004"/>
              <a:gd name="connsiteY819" fmla="*/ 1582197 h 2317325"/>
              <a:gd name="connsiteX820" fmla="*/ 1115895 w 3644004"/>
              <a:gd name="connsiteY820" fmla="*/ 1582197 h 2317325"/>
              <a:gd name="connsiteX821" fmla="*/ 2763334 w 3644004"/>
              <a:gd name="connsiteY821" fmla="*/ 1608381 h 2317325"/>
              <a:gd name="connsiteX822" fmla="*/ 2669288 w 3644004"/>
              <a:gd name="connsiteY822" fmla="*/ 1626929 h 2317325"/>
              <a:gd name="connsiteX823" fmla="*/ 2554295 w 3644004"/>
              <a:gd name="connsiteY823" fmla="*/ 1667951 h 2317325"/>
              <a:gd name="connsiteX824" fmla="*/ 2779263 w 3644004"/>
              <a:gd name="connsiteY824" fmla="*/ 1619510 h 2317325"/>
              <a:gd name="connsiteX825" fmla="*/ 2784500 w 3644004"/>
              <a:gd name="connsiteY825" fmla="*/ 1604672 h 2317325"/>
              <a:gd name="connsiteX826" fmla="*/ 2878546 w 3644004"/>
              <a:gd name="connsiteY826" fmla="*/ 1582197 h 2317325"/>
              <a:gd name="connsiteX827" fmla="*/ 2763334 w 3644004"/>
              <a:gd name="connsiteY827" fmla="*/ 1608381 h 2317325"/>
              <a:gd name="connsiteX828" fmla="*/ 2763334 w 3644004"/>
              <a:gd name="connsiteY828" fmla="*/ 1608381 h 2317325"/>
              <a:gd name="connsiteX829" fmla="*/ 922348 w 3644004"/>
              <a:gd name="connsiteY829" fmla="*/ 1641767 h 2317325"/>
              <a:gd name="connsiteX830" fmla="*/ 943295 w 3644004"/>
              <a:gd name="connsiteY830" fmla="*/ 1630638 h 2317325"/>
              <a:gd name="connsiteX831" fmla="*/ 922348 w 3644004"/>
              <a:gd name="connsiteY831" fmla="*/ 1641767 h 2317325"/>
              <a:gd name="connsiteX832" fmla="*/ 922348 w 3644004"/>
              <a:gd name="connsiteY832" fmla="*/ 1641767 h 2317325"/>
              <a:gd name="connsiteX833" fmla="*/ 885690 w 3644004"/>
              <a:gd name="connsiteY833" fmla="*/ 1768761 h 2317325"/>
              <a:gd name="connsiteX834" fmla="*/ 880453 w 3644004"/>
              <a:gd name="connsiteY834" fmla="*/ 1794946 h 2317325"/>
              <a:gd name="connsiteX835" fmla="*/ 948532 w 3644004"/>
              <a:gd name="connsiteY835" fmla="*/ 1761342 h 2317325"/>
              <a:gd name="connsiteX836" fmla="*/ 885690 w 3644004"/>
              <a:gd name="connsiteY836" fmla="*/ 1768761 h 2317325"/>
              <a:gd name="connsiteX837" fmla="*/ 885690 w 3644004"/>
              <a:gd name="connsiteY837" fmla="*/ 1768761 h 2317325"/>
              <a:gd name="connsiteX838" fmla="*/ 849250 w 3644004"/>
              <a:gd name="connsiteY838" fmla="*/ 1798437 h 2317325"/>
              <a:gd name="connsiteX839" fmla="*/ 859723 w 3644004"/>
              <a:gd name="connsiteY839" fmla="*/ 1779890 h 2317325"/>
              <a:gd name="connsiteX840" fmla="*/ 849250 w 3644004"/>
              <a:gd name="connsiteY840" fmla="*/ 1798437 h 2317325"/>
              <a:gd name="connsiteX841" fmla="*/ 849250 w 3644004"/>
              <a:gd name="connsiteY841" fmla="*/ 1798437 h 2317325"/>
              <a:gd name="connsiteX842" fmla="*/ 2611682 w 3644004"/>
              <a:gd name="connsiteY842" fmla="*/ 1824622 h 2317325"/>
              <a:gd name="connsiteX843" fmla="*/ 2643104 w 3644004"/>
              <a:gd name="connsiteY843" fmla="*/ 1828331 h 2317325"/>
              <a:gd name="connsiteX844" fmla="*/ 2648341 w 3644004"/>
              <a:gd name="connsiteY844" fmla="*/ 1813493 h 2317325"/>
              <a:gd name="connsiteX845" fmla="*/ 2664051 w 3644004"/>
              <a:gd name="connsiteY845" fmla="*/ 1813493 h 2317325"/>
              <a:gd name="connsiteX846" fmla="*/ 2669288 w 3644004"/>
              <a:gd name="connsiteY846" fmla="*/ 1820912 h 2317325"/>
              <a:gd name="connsiteX847" fmla="*/ 2679762 w 3644004"/>
              <a:gd name="connsiteY847" fmla="*/ 1820912 h 2317325"/>
              <a:gd name="connsiteX848" fmla="*/ 2705946 w 3644004"/>
              <a:gd name="connsiteY848" fmla="*/ 1787309 h 2317325"/>
              <a:gd name="connsiteX849" fmla="*/ 2611682 w 3644004"/>
              <a:gd name="connsiteY849" fmla="*/ 1824622 h 2317325"/>
              <a:gd name="connsiteX850" fmla="*/ 2611682 w 3644004"/>
              <a:gd name="connsiteY850" fmla="*/ 1824622 h 2317325"/>
              <a:gd name="connsiteX851" fmla="*/ 2580261 w 3644004"/>
              <a:gd name="connsiteY851" fmla="*/ 1843387 h 2317325"/>
              <a:gd name="connsiteX852" fmla="*/ 2601209 w 3644004"/>
              <a:gd name="connsiteY852" fmla="*/ 1847096 h 2317325"/>
              <a:gd name="connsiteX853" fmla="*/ 2622156 w 3644004"/>
              <a:gd name="connsiteY853" fmla="*/ 1835968 h 2317325"/>
              <a:gd name="connsiteX854" fmla="*/ 2580261 w 3644004"/>
              <a:gd name="connsiteY854" fmla="*/ 1843387 h 2317325"/>
              <a:gd name="connsiteX855" fmla="*/ 2580261 w 3644004"/>
              <a:gd name="connsiteY855" fmla="*/ 1843387 h 2317325"/>
              <a:gd name="connsiteX856" fmla="*/ 791644 w 3644004"/>
              <a:gd name="connsiteY856" fmla="*/ 1918013 h 2317325"/>
              <a:gd name="connsiteX857" fmla="*/ 828302 w 3644004"/>
              <a:gd name="connsiteY857" fmla="*/ 1895538 h 2317325"/>
              <a:gd name="connsiteX858" fmla="*/ 791644 w 3644004"/>
              <a:gd name="connsiteY858" fmla="*/ 1918013 h 2317325"/>
              <a:gd name="connsiteX859" fmla="*/ 791644 w 3644004"/>
              <a:gd name="connsiteY859" fmla="*/ 1918013 h 2317325"/>
              <a:gd name="connsiteX860" fmla="*/ 985191 w 3644004"/>
              <a:gd name="connsiteY860" fmla="*/ 1955107 h 2317325"/>
              <a:gd name="connsiteX861" fmla="*/ 1011375 w 3644004"/>
              <a:gd name="connsiteY861" fmla="*/ 1932632 h 2317325"/>
              <a:gd name="connsiteX862" fmla="*/ 1053270 w 3644004"/>
              <a:gd name="connsiteY862" fmla="*/ 1910157 h 2317325"/>
              <a:gd name="connsiteX863" fmla="*/ 985191 w 3644004"/>
              <a:gd name="connsiteY863" fmla="*/ 1955107 h 2317325"/>
              <a:gd name="connsiteX864" fmla="*/ 985191 w 3644004"/>
              <a:gd name="connsiteY864" fmla="*/ 1955107 h 2317325"/>
              <a:gd name="connsiteX865" fmla="*/ 2371003 w 3644004"/>
              <a:gd name="connsiteY865" fmla="*/ 2007476 h 2317325"/>
              <a:gd name="connsiteX866" fmla="*/ 2308161 w 3644004"/>
              <a:gd name="connsiteY866" fmla="*/ 2041080 h 2317325"/>
              <a:gd name="connsiteX867" fmla="*/ 2276740 w 3644004"/>
              <a:gd name="connsiteY867" fmla="*/ 2059627 h 2317325"/>
              <a:gd name="connsiteX868" fmla="*/ 2548622 w 3644004"/>
              <a:gd name="connsiteY868" fmla="*/ 1988711 h 2317325"/>
              <a:gd name="connsiteX869" fmla="*/ 2569569 w 3644004"/>
              <a:gd name="connsiteY869" fmla="*/ 1977582 h 2317325"/>
              <a:gd name="connsiteX870" fmla="*/ 2580043 w 3644004"/>
              <a:gd name="connsiteY870" fmla="*/ 1951398 h 2317325"/>
              <a:gd name="connsiteX871" fmla="*/ 2564332 w 3644004"/>
              <a:gd name="connsiteY871" fmla="*/ 1966236 h 2317325"/>
              <a:gd name="connsiteX872" fmla="*/ 2511963 w 3644004"/>
              <a:gd name="connsiteY872" fmla="*/ 1969945 h 2317325"/>
              <a:gd name="connsiteX873" fmla="*/ 2506726 w 3644004"/>
              <a:gd name="connsiteY873" fmla="*/ 1981074 h 2317325"/>
              <a:gd name="connsiteX874" fmla="*/ 2371003 w 3644004"/>
              <a:gd name="connsiteY874" fmla="*/ 2007476 h 2317325"/>
              <a:gd name="connsiteX875" fmla="*/ 2371003 w 3644004"/>
              <a:gd name="connsiteY875" fmla="*/ 2007476 h 2317325"/>
              <a:gd name="connsiteX876" fmla="*/ 2203641 w 3644004"/>
              <a:gd name="connsiteY876" fmla="*/ 2078393 h 2317325"/>
              <a:gd name="connsiteX877" fmla="*/ 2271721 w 3644004"/>
              <a:gd name="connsiteY877" fmla="*/ 2048499 h 2317325"/>
              <a:gd name="connsiteX878" fmla="*/ 2203641 w 3644004"/>
              <a:gd name="connsiteY878" fmla="*/ 2078393 h 2317325"/>
              <a:gd name="connsiteX879" fmla="*/ 2203641 w 3644004"/>
              <a:gd name="connsiteY879" fmla="*/ 2078393 h 2317325"/>
              <a:gd name="connsiteX880" fmla="*/ 948532 w 3644004"/>
              <a:gd name="connsiteY880" fmla="*/ 2108069 h 2317325"/>
              <a:gd name="connsiteX881" fmla="*/ 995664 w 3644004"/>
              <a:gd name="connsiteY881" fmla="*/ 2096940 h 2317325"/>
              <a:gd name="connsiteX882" fmla="*/ 985191 w 3644004"/>
              <a:gd name="connsiteY882" fmla="*/ 2082102 h 2317325"/>
              <a:gd name="connsiteX883" fmla="*/ 948532 w 3644004"/>
              <a:gd name="connsiteY883" fmla="*/ 2108069 h 2317325"/>
              <a:gd name="connsiteX884" fmla="*/ 948532 w 3644004"/>
              <a:gd name="connsiteY884" fmla="*/ 2108069 h 2317325"/>
              <a:gd name="connsiteX885" fmla="*/ 2109595 w 3644004"/>
              <a:gd name="connsiteY885" fmla="*/ 2108069 h 2317325"/>
              <a:gd name="connsiteX886" fmla="*/ 2161964 w 3644004"/>
              <a:gd name="connsiteY886" fmla="*/ 2089521 h 2317325"/>
              <a:gd name="connsiteX887" fmla="*/ 2109595 w 3644004"/>
              <a:gd name="connsiteY887" fmla="*/ 2108069 h 2317325"/>
              <a:gd name="connsiteX888" fmla="*/ 2109595 w 3644004"/>
              <a:gd name="connsiteY888" fmla="*/ 2108069 h 2317325"/>
              <a:gd name="connsiteX889" fmla="*/ 854486 w 3644004"/>
              <a:gd name="connsiteY889" fmla="*/ 2145381 h 2317325"/>
              <a:gd name="connsiteX890" fmla="*/ 917329 w 3644004"/>
              <a:gd name="connsiteY890" fmla="*/ 2115487 h 2317325"/>
              <a:gd name="connsiteX891" fmla="*/ 854486 w 3644004"/>
              <a:gd name="connsiteY891" fmla="*/ 2145381 h 2317325"/>
              <a:gd name="connsiteX892" fmla="*/ 854486 w 3644004"/>
              <a:gd name="connsiteY892" fmla="*/ 2145381 h 2317325"/>
              <a:gd name="connsiteX893" fmla="*/ 734038 w 3644004"/>
              <a:gd name="connsiteY893" fmla="*/ 2190331 h 2317325"/>
              <a:gd name="connsiteX894" fmla="*/ 775933 w 3644004"/>
              <a:gd name="connsiteY894" fmla="*/ 2167856 h 2317325"/>
              <a:gd name="connsiteX895" fmla="*/ 734038 w 3644004"/>
              <a:gd name="connsiteY895" fmla="*/ 2190331 h 2317325"/>
              <a:gd name="connsiteX896" fmla="*/ 734038 w 3644004"/>
              <a:gd name="connsiteY896" fmla="*/ 2190331 h 2317325"/>
            </a:gdLst>
            <a:ahLst/>
            <a:cxnLst/>
            <a:rect l="l" t="t" r="r" b="b"/>
            <a:pathLst>
              <a:path w="3644004" h="2317325">
                <a:moveTo>
                  <a:pt x="2114832" y="198129"/>
                </a:moveTo>
                <a:cubicBezTo>
                  <a:pt x="2120069" y="190710"/>
                  <a:pt x="2125306" y="205548"/>
                  <a:pt x="2130543" y="201839"/>
                </a:cubicBezTo>
                <a:cubicBezTo>
                  <a:pt x="2130543" y="190710"/>
                  <a:pt x="2167201" y="183291"/>
                  <a:pt x="2188149" y="179364"/>
                </a:cubicBezTo>
                <a:cubicBezTo>
                  <a:pt x="2198623" y="183073"/>
                  <a:pt x="2198623" y="194202"/>
                  <a:pt x="2198623" y="201839"/>
                </a:cubicBezTo>
                <a:cubicBezTo>
                  <a:pt x="1942451" y="253989"/>
                  <a:pt x="1701772" y="321196"/>
                  <a:pt x="1487278" y="410660"/>
                </a:cubicBezTo>
                <a:cubicBezTo>
                  <a:pt x="1461093" y="403241"/>
                  <a:pt x="1434909" y="410660"/>
                  <a:pt x="1413961" y="414369"/>
                </a:cubicBezTo>
                <a:cubicBezTo>
                  <a:pt x="1403487" y="425498"/>
                  <a:pt x="1387777" y="436844"/>
                  <a:pt x="1361592" y="436844"/>
                </a:cubicBezTo>
                <a:cubicBezTo>
                  <a:pt x="1351119" y="440554"/>
                  <a:pt x="1345882" y="440554"/>
                  <a:pt x="1345882" y="455392"/>
                </a:cubicBezTo>
                <a:cubicBezTo>
                  <a:pt x="1309223" y="451682"/>
                  <a:pt x="1303987" y="470230"/>
                  <a:pt x="1283039" y="481576"/>
                </a:cubicBezTo>
                <a:cubicBezTo>
                  <a:pt x="1256854" y="474157"/>
                  <a:pt x="1230670" y="485286"/>
                  <a:pt x="1225433" y="500123"/>
                </a:cubicBezTo>
                <a:cubicBezTo>
                  <a:pt x="1178301" y="488995"/>
                  <a:pt x="1167827" y="522598"/>
                  <a:pt x="1141861" y="537436"/>
                </a:cubicBezTo>
                <a:cubicBezTo>
                  <a:pt x="1256854" y="500123"/>
                  <a:pt x="1392796" y="459101"/>
                  <a:pt x="1518481" y="421788"/>
                </a:cubicBezTo>
                <a:cubicBezTo>
                  <a:pt x="1586561" y="399313"/>
                  <a:pt x="1654422" y="380766"/>
                  <a:pt x="1712028" y="354581"/>
                </a:cubicBezTo>
                <a:cubicBezTo>
                  <a:pt x="1942233" y="302431"/>
                  <a:pt x="2140799" y="216458"/>
                  <a:pt x="2360530" y="168017"/>
                </a:cubicBezTo>
                <a:cubicBezTo>
                  <a:pt x="2360530" y="153179"/>
                  <a:pt x="2334345" y="156889"/>
                  <a:pt x="2323871" y="145542"/>
                </a:cubicBezTo>
                <a:cubicBezTo>
                  <a:pt x="2376240" y="123067"/>
                  <a:pt x="2433628" y="152961"/>
                  <a:pt x="2480760" y="130704"/>
                </a:cubicBezTo>
                <a:cubicBezTo>
                  <a:pt x="2485997" y="134414"/>
                  <a:pt x="2485997" y="138123"/>
                  <a:pt x="2485997" y="145542"/>
                </a:cubicBezTo>
                <a:cubicBezTo>
                  <a:pt x="2637649" y="119358"/>
                  <a:pt x="2778827" y="89682"/>
                  <a:pt x="2893820" y="37313"/>
                </a:cubicBezTo>
                <a:cubicBezTo>
                  <a:pt x="2961900" y="33603"/>
                  <a:pt x="2998340" y="3709"/>
                  <a:pt x="3061182" y="0"/>
                </a:cubicBezTo>
                <a:cubicBezTo>
                  <a:pt x="3071656" y="0"/>
                  <a:pt x="3071656" y="3709"/>
                  <a:pt x="3071656" y="7419"/>
                </a:cubicBezTo>
                <a:cubicBezTo>
                  <a:pt x="3103078" y="7419"/>
                  <a:pt x="3150210" y="0"/>
                  <a:pt x="3181413" y="7419"/>
                </a:cubicBezTo>
                <a:cubicBezTo>
                  <a:pt x="3170939" y="14838"/>
                  <a:pt x="3144755" y="3709"/>
                  <a:pt x="3144755" y="14838"/>
                </a:cubicBezTo>
                <a:cubicBezTo>
                  <a:pt x="2998340" y="29676"/>
                  <a:pt x="2914550" y="85754"/>
                  <a:pt x="2778608" y="104301"/>
                </a:cubicBezTo>
                <a:cubicBezTo>
                  <a:pt x="2569351" y="164089"/>
                  <a:pt x="2349838" y="212531"/>
                  <a:pt x="2172002" y="290866"/>
                </a:cubicBezTo>
                <a:cubicBezTo>
                  <a:pt x="2192949" y="317050"/>
                  <a:pt x="2229608" y="294575"/>
                  <a:pt x="2271284" y="287156"/>
                </a:cubicBezTo>
                <a:cubicBezTo>
                  <a:pt x="2271284" y="279737"/>
                  <a:pt x="2260811" y="279737"/>
                  <a:pt x="2250337" y="276028"/>
                </a:cubicBezTo>
                <a:cubicBezTo>
                  <a:pt x="2255574" y="272319"/>
                  <a:pt x="2271284" y="268609"/>
                  <a:pt x="2281758" y="276028"/>
                </a:cubicBezTo>
                <a:cubicBezTo>
                  <a:pt x="2281758" y="283447"/>
                  <a:pt x="2271284" y="283447"/>
                  <a:pt x="2271284" y="290866"/>
                </a:cubicBezTo>
                <a:cubicBezTo>
                  <a:pt x="2302706" y="317050"/>
                  <a:pt x="2328890" y="287156"/>
                  <a:pt x="2370567" y="279737"/>
                </a:cubicBezTo>
                <a:cubicBezTo>
                  <a:pt x="2370567" y="287156"/>
                  <a:pt x="2349620" y="290866"/>
                  <a:pt x="2365330" y="290866"/>
                </a:cubicBezTo>
                <a:cubicBezTo>
                  <a:pt x="2365330" y="301994"/>
                  <a:pt x="2344383" y="301994"/>
                  <a:pt x="2339146" y="294575"/>
                </a:cubicBezTo>
                <a:cubicBezTo>
                  <a:pt x="2344383" y="298285"/>
                  <a:pt x="2344383" y="301994"/>
                  <a:pt x="2339146" y="301994"/>
                </a:cubicBezTo>
                <a:cubicBezTo>
                  <a:pt x="2360093" y="309413"/>
                  <a:pt x="2391515" y="294575"/>
                  <a:pt x="2422718" y="294575"/>
                </a:cubicBezTo>
                <a:cubicBezTo>
                  <a:pt x="2407007" y="313123"/>
                  <a:pt x="2365112" y="309413"/>
                  <a:pt x="2339146" y="320760"/>
                </a:cubicBezTo>
                <a:cubicBezTo>
                  <a:pt x="2339146" y="331888"/>
                  <a:pt x="2349620" y="328179"/>
                  <a:pt x="2339146" y="335598"/>
                </a:cubicBezTo>
                <a:cubicBezTo>
                  <a:pt x="2433192" y="328179"/>
                  <a:pt x="2564114" y="290866"/>
                  <a:pt x="2668634" y="268391"/>
                </a:cubicBezTo>
                <a:cubicBezTo>
                  <a:pt x="2668634" y="294575"/>
                  <a:pt x="2616265" y="286938"/>
                  <a:pt x="2600554" y="301994"/>
                </a:cubicBezTo>
                <a:cubicBezTo>
                  <a:pt x="2616265" y="309413"/>
                  <a:pt x="2637212" y="301994"/>
                  <a:pt x="2631976" y="316832"/>
                </a:cubicBezTo>
                <a:cubicBezTo>
                  <a:pt x="2778390" y="283229"/>
                  <a:pt x="2945753" y="245916"/>
                  <a:pt x="3086931" y="201184"/>
                </a:cubicBezTo>
                <a:cubicBezTo>
                  <a:pt x="3123589" y="190056"/>
                  <a:pt x="3155010" y="175000"/>
                  <a:pt x="3207161" y="178709"/>
                </a:cubicBezTo>
                <a:cubicBezTo>
                  <a:pt x="3233345" y="178709"/>
                  <a:pt x="3254293" y="193547"/>
                  <a:pt x="3280477" y="189837"/>
                </a:cubicBezTo>
                <a:cubicBezTo>
                  <a:pt x="3290951" y="208385"/>
                  <a:pt x="3322372" y="208385"/>
                  <a:pt x="3343320" y="216022"/>
                </a:cubicBezTo>
                <a:cubicBezTo>
                  <a:pt x="3343320" y="230860"/>
                  <a:pt x="3317136" y="227150"/>
                  <a:pt x="3311899" y="238497"/>
                </a:cubicBezTo>
                <a:cubicBezTo>
                  <a:pt x="3296188" y="234787"/>
                  <a:pt x="3290951" y="223659"/>
                  <a:pt x="3285714" y="208603"/>
                </a:cubicBezTo>
                <a:cubicBezTo>
                  <a:pt x="3264767" y="208603"/>
                  <a:pt x="3243819" y="208603"/>
                  <a:pt x="3243819" y="219731"/>
                </a:cubicBezTo>
                <a:cubicBezTo>
                  <a:pt x="3217635" y="201184"/>
                  <a:pt x="3155010" y="216022"/>
                  <a:pt x="3123589" y="227150"/>
                </a:cubicBezTo>
                <a:cubicBezTo>
                  <a:pt x="3149773" y="234569"/>
                  <a:pt x="3170721" y="230860"/>
                  <a:pt x="3196905" y="230860"/>
                </a:cubicBezTo>
                <a:cubicBezTo>
                  <a:pt x="3165484" y="245698"/>
                  <a:pt x="3113333" y="241988"/>
                  <a:pt x="3071438" y="253335"/>
                </a:cubicBezTo>
                <a:cubicBezTo>
                  <a:pt x="3066201" y="253335"/>
                  <a:pt x="3060964" y="260754"/>
                  <a:pt x="3055727" y="264463"/>
                </a:cubicBezTo>
                <a:cubicBezTo>
                  <a:pt x="2883128" y="309195"/>
                  <a:pt x="2726240" y="357636"/>
                  <a:pt x="2543166" y="398659"/>
                </a:cubicBezTo>
                <a:cubicBezTo>
                  <a:pt x="2579825" y="413497"/>
                  <a:pt x="2516982" y="406078"/>
                  <a:pt x="2485561" y="409787"/>
                </a:cubicBezTo>
                <a:cubicBezTo>
                  <a:pt x="2396752" y="420915"/>
                  <a:pt x="2292014" y="465647"/>
                  <a:pt x="2208442" y="476994"/>
                </a:cubicBezTo>
                <a:cubicBezTo>
                  <a:pt x="2213679" y="484413"/>
                  <a:pt x="2213679" y="488122"/>
                  <a:pt x="2208442" y="491832"/>
                </a:cubicBezTo>
                <a:cubicBezTo>
                  <a:pt x="2260811" y="469357"/>
                  <a:pt x="2349620" y="473284"/>
                  <a:pt x="2422936" y="454519"/>
                </a:cubicBezTo>
                <a:cubicBezTo>
                  <a:pt x="2417699" y="461938"/>
                  <a:pt x="2412462" y="465647"/>
                  <a:pt x="2412462" y="469357"/>
                </a:cubicBezTo>
                <a:cubicBezTo>
                  <a:pt x="2443884" y="480485"/>
                  <a:pt x="2475305" y="461938"/>
                  <a:pt x="2506508" y="458228"/>
                </a:cubicBezTo>
                <a:cubicBezTo>
                  <a:pt x="2506508" y="454519"/>
                  <a:pt x="2485561" y="450809"/>
                  <a:pt x="2501271" y="450809"/>
                </a:cubicBezTo>
                <a:cubicBezTo>
                  <a:pt x="2600554" y="461938"/>
                  <a:pt x="2752206" y="424625"/>
                  <a:pt x="2841233" y="406078"/>
                </a:cubicBezTo>
                <a:cubicBezTo>
                  <a:pt x="2966700" y="379893"/>
                  <a:pt x="3060964" y="320323"/>
                  <a:pt x="3186432" y="305267"/>
                </a:cubicBezTo>
                <a:cubicBezTo>
                  <a:pt x="3034780" y="361128"/>
                  <a:pt x="2862181" y="402368"/>
                  <a:pt x="2700055" y="454519"/>
                </a:cubicBezTo>
                <a:cubicBezTo>
                  <a:pt x="2757661" y="473066"/>
                  <a:pt x="2815048" y="443390"/>
                  <a:pt x="2862181" y="428334"/>
                </a:cubicBezTo>
                <a:cubicBezTo>
                  <a:pt x="2982411" y="413497"/>
                  <a:pt x="3066201" y="368546"/>
                  <a:pt x="3165484" y="342580"/>
                </a:cubicBezTo>
                <a:cubicBezTo>
                  <a:pt x="3155010" y="346290"/>
                  <a:pt x="3155010" y="353709"/>
                  <a:pt x="3149773" y="365055"/>
                </a:cubicBezTo>
                <a:cubicBezTo>
                  <a:pt x="3097404" y="387530"/>
                  <a:pt x="3019069" y="391240"/>
                  <a:pt x="2982411" y="428553"/>
                </a:cubicBezTo>
                <a:cubicBezTo>
                  <a:pt x="2935279" y="428553"/>
                  <a:pt x="2903858" y="443390"/>
                  <a:pt x="2877891" y="454737"/>
                </a:cubicBezTo>
                <a:cubicBezTo>
                  <a:pt x="2904076" y="462156"/>
                  <a:pt x="2956445" y="443609"/>
                  <a:pt x="2982411" y="458447"/>
                </a:cubicBezTo>
                <a:cubicBezTo>
                  <a:pt x="2883128" y="503178"/>
                  <a:pt x="2752206" y="518234"/>
                  <a:pt x="2652923" y="551620"/>
                </a:cubicBezTo>
                <a:cubicBezTo>
                  <a:pt x="2694818" y="559039"/>
                  <a:pt x="2736495" y="559039"/>
                  <a:pt x="2783627" y="555329"/>
                </a:cubicBezTo>
                <a:cubicBezTo>
                  <a:pt x="2778390" y="562748"/>
                  <a:pt x="2783627" y="566457"/>
                  <a:pt x="2788864" y="570167"/>
                </a:cubicBezTo>
                <a:cubicBezTo>
                  <a:pt x="2971937" y="543982"/>
                  <a:pt x="3128826" y="499251"/>
                  <a:pt x="3275240" y="447100"/>
                </a:cubicBezTo>
                <a:cubicBezTo>
                  <a:pt x="3290951" y="473284"/>
                  <a:pt x="3374523" y="432262"/>
                  <a:pt x="3384997" y="465647"/>
                </a:cubicBezTo>
                <a:cubicBezTo>
                  <a:pt x="3290951" y="491832"/>
                  <a:pt x="3201924" y="521507"/>
                  <a:pt x="3113115" y="547692"/>
                </a:cubicBezTo>
                <a:cubicBezTo>
                  <a:pt x="3113115" y="555111"/>
                  <a:pt x="3113115" y="562530"/>
                  <a:pt x="3113115" y="566239"/>
                </a:cubicBezTo>
                <a:cubicBezTo>
                  <a:pt x="3019069" y="592424"/>
                  <a:pt x="2924805" y="614681"/>
                  <a:pt x="2825522" y="637156"/>
                </a:cubicBezTo>
                <a:cubicBezTo>
                  <a:pt x="2825522" y="648284"/>
                  <a:pt x="2846470" y="640865"/>
                  <a:pt x="2856944" y="640865"/>
                </a:cubicBezTo>
                <a:cubicBezTo>
                  <a:pt x="2841233" y="659412"/>
                  <a:pt x="2799338" y="659412"/>
                  <a:pt x="2773372" y="667050"/>
                </a:cubicBezTo>
                <a:cubicBezTo>
                  <a:pt x="2773372" y="674468"/>
                  <a:pt x="2778608" y="674468"/>
                  <a:pt x="2778608" y="681887"/>
                </a:cubicBezTo>
                <a:cubicBezTo>
                  <a:pt x="2741950" y="689306"/>
                  <a:pt x="2695036" y="681887"/>
                  <a:pt x="2684563" y="708072"/>
                </a:cubicBezTo>
                <a:cubicBezTo>
                  <a:pt x="2684563" y="711781"/>
                  <a:pt x="2715984" y="708072"/>
                  <a:pt x="2715984" y="700653"/>
                </a:cubicBezTo>
                <a:cubicBezTo>
                  <a:pt x="2736932" y="719200"/>
                  <a:pt x="2663615" y="711781"/>
                  <a:pt x="2663615" y="730547"/>
                </a:cubicBezTo>
                <a:cubicBezTo>
                  <a:pt x="2715984" y="723128"/>
                  <a:pt x="2794319" y="715709"/>
                  <a:pt x="2836214" y="693234"/>
                </a:cubicBezTo>
                <a:cubicBezTo>
                  <a:pt x="2825740" y="689524"/>
                  <a:pt x="2810030" y="693234"/>
                  <a:pt x="2810030" y="674687"/>
                </a:cubicBezTo>
                <a:cubicBezTo>
                  <a:pt x="2825740" y="674687"/>
                  <a:pt x="2830977" y="685815"/>
                  <a:pt x="2841451" y="689524"/>
                </a:cubicBezTo>
                <a:cubicBezTo>
                  <a:pt x="2914768" y="663340"/>
                  <a:pt x="2987866" y="633664"/>
                  <a:pt x="3055946" y="600061"/>
                </a:cubicBezTo>
                <a:cubicBezTo>
                  <a:pt x="3050709" y="592642"/>
                  <a:pt x="3045472" y="603770"/>
                  <a:pt x="3045472" y="596351"/>
                </a:cubicBezTo>
                <a:cubicBezTo>
                  <a:pt x="3092604" y="585223"/>
                  <a:pt x="3155228" y="544201"/>
                  <a:pt x="3197124" y="551620"/>
                </a:cubicBezTo>
                <a:cubicBezTo>
                  <a:pt x="3129044" y="577804"/>
                  <a:pt x="3066419" y="607480"/>
                  <a:pt x="3003577" y="637374"/>
                </a:cubicBezTo>
                <a:cubicBezTo>
                  <a:pt x="3003577" y="648502"/>
                  <a:pt x="3014051" y="644793"/>
                  <a:pt x="3003577" y="652212"/>
                </a:cubicBezTo>
                <a:cubicBezTo>
                  <a:pt x="2920005" y="696943"/>
                  <a:pt x="2841451" y="756731"/>
                  <a:pt x="2715984" y="782698"/>
                </a:cubicBezTo>
                <a:cubicBezTo>
                  <a:pt x="2752642" y="793826"/>
                  <a:pt x="2794537" y="771569"/>
                  <a:pt x="2830977" y="778988"/>
                </a:cubicBezTo>
                <a:cubicBezTo>
                  <a:pt x="2773372" y="801463"/>
                  <a:pt x="2637431" y="793826"/>
                  <a:pt x="2569569" y="834848"/>
                </a:cubicBezTo>
                <a:cubicBezTo>
                  <a:pt x="2595753" y="827429"/>
                  <a:pt x="2606227" y="834848"/>
                  <a:pt x="2616701" y="845977"/>
                </a:cubicBezTo>
                <a:cubicBezTo>
                  <a:pt x="2648122" y="842267"/>
                  <a:pt x="2669070" y="834848"/>
                  <a:pt x="2695255" y="831139"/>
                </a:cubicBezTo>
                <a:cubicBezTo>
                  <a:pt x="2695255" y="823720"/>
                  <a:pt x="2710965" y="816301"/>
                  <a:pt x="2726676" y="812592"/>
                </a:cubicBezTo>
                <a:cubicBezTo>
                  <a:pt x="2726676" y="816301"/>
                  <a:pt x="2705728" y="835067"/>
                  <a:pt x="2700491" y="849904"/>
                </a:cubicBezTo>
                <a:cubicBezTo>
                  <a:pt x="2705728" y="853614"/>
                  <a:pt x="2705728" y="853614"/>
                  <a:pt x="2705728" y="857323"/>
                </a:cubicBezTo>
                <a:cubicBezTo>
                  <a:pt x="2731913" y="849904"/>
                  <a:pt x="2768571" y="846195"/>
                  <a:pt x="2789301" y="831139"/>
                </a:cubicBezTo>
                <a:cubicBezTo>
                  <a:pt x="2757879" y="861033"/>
                  <a:pt x="2679544" y="879580"/>
                  <a:pt x="2621938" y="886999"/>
                </a:cubicBezTo>
                <a:cubicBezTo>
                  <a:pt x="2611464" y="886999"/>
                  <a:pt x="2616701" y="905546"/>
                  <a:pt x="2606227" y="909474"/>
                </a:cubicBezTo>
                <a:cubicBezTo>
                  <a:pt x="2595753" y="905765"/>
                  <a:pt x="2590517" y="902055"/>
                  <a:pt x="2574806" y="905765"/>
                </a:cubicBezTo>
                <a:cubicBezTo>
                  <a:pt x="2522437" y="935659"/>
                  <a:pt x="2454576" y="954206"/>
                  <a:pt x="2402207" y="984100"/>
                </a:cubicBezTo>
                <a:cubicBezTo>
                  <a:pt x="2449339" y="998938"/>
                  <a:pt x="2501490" y="939368"/>
                  <a:pt x="2543385" y="950496"/>
                </a:cubicBezTo>
                <a:cubicBezTo>
                  <a:pt x="2564332" y="931949"/>
                  <a:pt x="2590517" y="916893"/>
                  <a:pt x="2632194" y="913184"/>
                </a:cubicBezTo>
                <a:cubicBezTo>
                  <a:pt x="2637431" y="913184"/>
                  <a:pt x="2632194" y="909474"/>
                  <a:pt x="2632194" y="902055"/>
                </a:cubicBezTo>
                <a:cubicBezTo>
                  <a:pt x="2684563" y="909474"/>
                  <a:pt x="2689800" y="875871"/>
                  <a:pt x="2741950" y="868452"/>
                </a:cubicBezTo>
                <a:cubicBezTo>
                  <a:pt x="2731476" y="883290"/>
                  <a:pt x="2726240" y="883290"/>
                  <a:pt x="2731476" y="902055"/>
                </a:cubicBezTo>
                <a:cubicBezTo>
                  <a:pt x="2736713" y="887217"/>
                  <a:pt x="2752424" y="913184"/>
                  <a:pt x="2762898" y="898346"/>
                </a:cubicBezTo>
                <a:cubicBezTo>
                  <a:pt x="2768135" y="902055"/>
                  <a:pt x="2752424" y="920821"/>
                  <a:pt x="2726240" y="916893"/>
                </a:cubicBezTo>
                <a:cubicBezTo>
                  <a:pt x="2726240" y="913184"/>
                  <a:pt x="2726240" y="905765"/>
                  <a:pt x="2726240" y="902055"/>
                </a:cubicBezTo>
                <a:cubicBezTo>
                  <a:pt x="2689581" y="898346"/>
                  <a:pt x="2705292" y="913184"/>
                  <a:pt x="2694818" y="924530"/>
                </a:cubicBezTo>
                <a:cubicBezTo>
                  <a:pt x="2679108" y="928240"/>
                  <a:pt x="2689581" y="917111"/>
                  <a:pt x="2689581" y="913402"/>
                </a:cubicBezTo>
                <a:cubicBezTo>
                  <a:pt x="2658160" y="909692"/>
                  <a:pt x="2658160" y="928240"/>
                  <a:pt x="2642449" y="935877"/>
                </a:cubicBezTo>
                <a:cubicBezTo>
                  <a:pt x="2642449" y="943296"/>
                  <a:pt x="2652923" y="943296"/>
                  <a:pt x="2668634" y="943296"/>
                </a:cubicBezTo>
                <a:cubicBezTo>
                  <a:pt x="2668634" y="954424"/>
                  <a:pt x="2658160" y="950715"/>
                  <a:pt x="2658160" y="958134"/>
                </a:cubicBezTo>
                <a:cubicBezTo>
                  <a:pt x="2705292" y="976681"/>
                  <a:pt x="2762679" y="935659"/>
                  <a:pt x="2804575" y="920821"/>
                </a:cubicBezTo>
                <a:cubicBezTo>
                  <a:pt x="2809812" y="931949"/>
                  <a:pt x="2773153" y="939368"/>
                  <a:pt x="2762679" y="950715"/>
                </a:cubicBezTo>
                <a:cubicBezTo>
                  <a:pt x="2882910" y="947005"/>
                  <a:pt x="2966700" y="868670"/>
                  <a:pt x="3071220" y="857542"/>
                </a:cubicBezTo>
                <a:cubicBezTo>
                  <a:pt x="3039798" y="898564"/>
                  <a:pt x="2966700" y="913402"/>
                  <a:pt x="2914331" y="939586"/>
                </a:cubicBezTo>
                <a:cubicBezTo>
                  <a:pt x="2930042" y="947005"/>
                  <a:pt x="2971937" y="939586"/>
                  <a:pt x="2997903" y="943296"/>
                </a:cubicBezTo>
                <a:cubicBezTo>
                  <a:pt x="2945534" y="958134"/>
                  <a:pt x="2882910" y="943296"/>
                  <a:pt x="2841015" y="969480"/>
                </a:cubicBezTo>
                <a:cubicBezTo>
                  <a:pt x="2851489" y="973190"/>
                  <a:pt x="2888147" y="965771"/>
                  <a:pt x="2914331" y="965771"/>
                </a:cubicBezTo>
                <a:cubicBezTo>
                  <a:pt x="2903858" y="995665"/>
                  <a:pt x="2841015" y="984318"/>
                  <a:pt x="2815048" y="995665"/>
                </a:cubicBezTo>
                <a:cubicBezTo>
                  <a:pt x="2820285" y="1003084"/>
                  <a:pt x="2835996" y="999374"/>
                  <a:pt x="2830759" y="1010503"/>
                </a:cubicBezTo>
                <a:cubicBezTo>
                  <a:pt x="2804575" y="1014212"/>
                  <a:pt x="2788864" y="1029050"/>
                  <a:pt x="2762679" y="1021631"/>
                </a:cubicBezTo>
                <a:cubicBezTo>
                  <a:pt x="2746969" y="1025340"/>
                  <a:pt x="2762679" y="1032759"/>
                  <a:pt x="2752206" y="1044106"/>
                </a:cubicBezTo>
                <a:cubicBezTo>
                  <a:pt x="2736495" y="1047815"/>
                  <a:pt x="2741732" y="1036687"/>
                  <a:pt x="2731258" y="1036687"/>
                </a:cubicBezTo>
                <a:cubicBezTo>
                  <a:pt x="2726021" y="1055234"/>
                  <a:pt x="2684126" y="1044106"/>
                  <a:pt x="2684126" y="1070290"/>
                </a:cubicBezTo>
                <a:cubicBezTo>
                  <a:pt x="2652705" y="1059162"/>
                  <a:pt x="2626520" y="1081419"/>
                  <a:pt x="2616047" y="1103894"/>
                </a:cubicBezTo>
                <a:cubicBezTo>
                  <a:pt x="2642231" y="1111313"/>
                  <a:pt x="2631757" y="1089056"/>
                  <a:pt x="2652705" y="1089056"/>
                </a:cubicBezTo>
                <a:cubicBezTo>
                  <a:pt x="2652705" y="1092765"/>
                  <a:pt x="2652705" y="1096475"/>
                  <a:pt x="2652705" y="1100184"/>
                </a:cubicBezTo>
                <a:cubicBezTo>
                  <a:pt x="2668415" y="1096475"/>
                  <a:pt x="2689363" y="1096475"/>
                  <a:pt x="2678889" y="1081637"/>
                </a:cubicBezTo>
                <a:cubicBezTo>
                  <a:pt x="2699837" y="1089056"/>
                  <a:pt x="2741732" y="1089056"/>
                  <a:pt x="2772935" y="1081637"/>
                </a:cubicBezTo>
                <a:cubicBezTo>
                  <a:pt x="2767698" y="1077928"/>
                  <a:pt x="2757224" y="1077928"/>
                  <a:pt x="2762461" y="1066799"/>
                </a:cubicBezTo>
                <a:cubicBezTo>
                  <a:pt x="2846034" y="1089274"/>
                  <a:pt x="2919350" y="1014648"/>
                  <a:pt x="2997903" y="1018358"/>
                </a:cubicBezTo>
                <a:cubicBezTo>
                  <a:pt x="2961245" y="1059380"/>
                  <a:pt x="2861962" y="1055671"/>
                  <a:pt x="2825304" y="1096693"/>
                </a:cubicBezTo>
                <a:cubicBezTo>
                  <a:pt x="2893384" y="1096693"/>
                  <a:pt x="2950771" y="1059380"/>
                  <a:pt x="3013614" y="1044542"/>
                </a:cubicBezTo>
                <a:cubicBezTo>
                  <a:pt x="3013614" y="1048252"/>
                  <a:pt x="2992666" y="1051961"/>
                  <a:pt x="3008377" y="1055671"/>
                </a:cubicBezTo>
                <a:cubicBezTo>
                  <a:pt x="2940297" y="1070509"/>
                  <a:pt x="2903858" y="1104112"/>
                  <a:pt x="2835778" y="1107822"/>
                </a:cubicBezTo>
                <a:cubicBezTo>
                  <a:pt x="2830541" y="1115240"/>
                  <a:pt x="2851489" y="1118950"/>
                  <a:pt x="2835778" y="1122659"/>
                </a:cubicBezTo>
                <a:cubicBezTo>
                  <a:pt x="2820067" y="1115240"/>
                  <a:pt x="2809593" y="1133788"/>
                  <a:pt x="2793883" y="1130078"/>
                </a:cubicBezTo>
                <a:cubicBezTo>
                  <a:pt x="2788646" y="1141207"/>
                  <a:pt x="2799120" y="1141207"/>
                  <a:pt x="2799120" y="1152553"/>
                </a:cubicBezTo>
                <a:cubicBezTo>
                  <a:pt x="2778172" y="1148844"/>
                  <a:pt x="2772935" y="1156263"/>
                  <a:pt x="2757224" y="1156263"/>
                </a:cubicBezTo>
                <a:cubicBezTo>
                  <a:pt x="2762461" y="1212123"/>
                  <a:pt x="2872218" y="1156263"/>
                  <a:pt x="2908876" y="1145134"/>
                </a:cubicBezTo>
                <a:cubicBezTo>
                  <a:pt x="2903639" y="1148844"/>
                  <a:pt x="2903639" y="1152553"/>
                  <a:pt x="2914113" y="1152553"/>
                </a:cubicBezTo>
                <a:cubicBezTo>
                  <a:pt x="2903639" y="1159972"/>
                  <a:pt x="2887929" y="1156263"/>
                  <a:pt x="2866981" y="1163682"/>
                </a:cubicBezTo>
                <a:cubicBezTo>
                  <a:pt x="2866981" y="1174810"/>
                  <a:pt x="2872218" y="1178520"/>
                  <a:pt x="2882692" y="1178520"/>
                </a:cubicBezTo>
                <a:cubicBezTo>
                  <a:pt x="2919350" y="1171101"/>
                  <a:pt x="2956008" y="1152335"/>
                  <a:pt x="2976738" y="1148626"/>
                </a:cubicBezTo>
                <a:cubicBezTo>
                  <a:pt x="2992448" y="1156045"/>
                  <a:pt x="2945316" y="1167173"/>
                  <a:pt x="2955790" y="1171101"/>
                </a:cubicBezTo>
                <a:cubicBezTo>
                  <a:pt x="2913895" y="1189648"/>
                  <a:pt x="2872218" y="1197285"/>
                  <a:pt x="2846034" y="1219542"/>
                </a:cubicBezTo>
                <a:cubicBezTo>
                  <a:pt x="2882692" y="1215832"/>
                  <a:pt x="2976738" y="1200995"/>
                  <a:pt x="2971501" y="1171101"/>
                </a:cubicBezTo>
                <a:cubicBezTo>
                  <a:pt x="3039580" y="1167391"/>
                  <a:pt x="3091731" y="1144916"/>
                  <a:pt x="3149337" y="1130078"/>
                </a:cubicBezTo>
                <a:cubicBezTo>
                  <a:pt x="3128389" y="1130078"/>
                  <a:pt x="3138863" y="1122659"/>
                  <a:pt x="3154574" y="1115240"/>
                </a:cubicBezTo>
                <a:cubicBezTo>
                  <a:pt x="3170284" y="1115240"/>
                  <a:pt x="3175521" y="1126369"/>
                  <a:pt x="3185995" y="1115240"/>
                </a:cubicBezTo>
                <a:cubicBezTo>
                  <a:pt x="3201706" y="1115240"/>
                  <a:pt x="3201706" y="1126369"/>
                  <a:pt x="3191232" y="1130078"/>
                </a:cubicBezTo>
                <a:cubicBezTo>
                  <a:pt x="3238364" y="1115240"/>
                  <a:pt x="3274804" y="1100184"/>
                  <a:pt x="3311462" y="1092765"/>
                </a:cubicBezTo>
                <a:cubicBezTo>
                  <a:pt x="3316699" y="1096475"/>
                  <a:pt x="3306226" y="1100184"/>
                  <a:pt x="3311462" y="1103894"/>
                </a:cubicBezTo>
                <a:cubicBezTo>
                  <a:pt x="3327173" y="1107603"/>
                  <a:pt x="3321936" y="1096475"/>
                  <a:pt x="3332410" y="1103894"/>
                </a:cubicBezTo>
                <a:cubicBezTo>
                  <a:pt x="3342884" y="1100184"/>
                  <a:pt x="3348121" y="1092765"/>
                  <a:pt x="3353358" y="1081419"/>
                </a:cubicBezTo>
                <a:cubicBezTo>
                  <a:pt x="3431911" y="1077709"/>
                  <a:pt x="3452640" y="1032978"/>
                  <a:pt x="3515483" y="1017921"/>
                </a:cubicBezTo>
                <a:cubicBezTo>
                  <a:pt x="3494535" y="1066363"/>
                  <a:pt x="3410963" y="1081419"/>
                  <a:pt x="3348121" y="1107385"/>
                </a:cubicBezTo>
                <a:cubicBezTo>
                  <a:pt x="3300989" y="1129860"/>
                  <a:pt x="3264548" y="1159536"/>
                  <a:pt x="3217416" y="1174592"/>
                </a:cubicBezTo>
                <a:cubicBezTo>
                  <a:pt x="3154574" y="1230452"/>
                  <a:pt x="3039580" y="1249218"/>
                  <a:pt x="2976956" y="1305078"/>
                </a:cubicBezTo>
                <a:cubicBezTo>
                  <a:pt x="2940297" y="1301368"/>
                  <a:pt x="2945534" y="1327553"/>
                  <a:pt x="2919350" y="1331262"/>
                </a:cubicBezTo>
                <a:cubicBezTo>
                  <a:pt x="2914113" y="1338681"/>
                  <a:pt x="2924587" y="1338681"/>
                  <a:pt x="2924587" y="1349810"/>
                </a:cubicBezTo>
                <a:cubicBezTo>
                  <a:pt x="2903639" y="1338681"/>
                  <a:pt x="2887929" y="1353519"/>
                  <a:pt x="2861744" y="1349810"/>
                </a:cubicBezTo>
                <a:cubicBezTo>
                  <a:pt x="2893166" y="1372285"/>
                  <a:pt x="2992448" y="1327335"/>
                  <a:pt x="3018633" y="1360938"/>
                </a:cubicBezTo>
                <a:cubicBezTo>
                  <a:pt x="3071002" y="1372066"/>
                  <a:pt x="3091949" y="1338463"/>
                  <a:pt x="3138863" y="1349810"/>
                </a:cubicBezTo>
                <a:cubicBezTo>
                  <a:pt x="3144100" y="1364648"/>
                  <a:pt x="3123152" y="1357229"/>
                  <a:pt x="3117916" y="1360938"/>
                </a:cubicBezTo>
                <a:cubicBezTo>
                  <a:pt x="3165047" y="1379485"/>
                  <a:pt x="3180758" y="1342391"/>
                  <a:pt x="3227672" y="1349810"/>
                </a:cubicBezTo>
                <a:cubicBezTo>
                  <a:pt x="3180540" y="1379704"/>
                  <a:pt x="3107442" y="1398251"/>
                  <a:pt x="3055073" y="1428145"/>
                </a:cubicBezTo>
                <a:cubicBezTo>
                  <a:pt x="3123152" y="1424435"/>
                  <a:pt x="3191014" y="1390832"/>
                  <a:pt x="3243383" y="1360938"/>
                </a:cubicBezTo>
                <a:cubicBezTo>
                  <a:pt x="3342666" y="1342391"/>
                  <a:pt x="3410745" y="1301150"/>
                  <a:pt x="3520502" y="1286312"/>
                </a:cubicBezTo>
                <a:cubicBezTo>
                  <a:pt x="3452422" y="1316206"/>
                  <a:pt x="3347902" y="1357229"/>
                  <a:pt x="3253857" y="1387123"/>
                </a:cubicBezTo>
                <a:cubicBezTo>
                  <a:pt x="3306226" y="1394542"/>
                  <a:pt x="3353139" y="1368575"/>
                  <a:pt x="3400271" y="1357229"/>
                </a:cubicBezTo>
                <a:cubicBezTo>
                  <a:pt x="3400271" y="1364648"/>
                  <a:pt x="3400271" y="1372066"/>
                  <a:pt x="3400271" y="1379704"/>
                </a:cubicBezTo>
                <a:cubicBezTo>
                  <a:pt x="3300989" y="1405888"/>
                  <a:pt x="3232909" y="1454329"/>
                  <a:pt x="3138863" y="1484223"/>
                </a:cubicBezTo>
                <a:cubicBezTo>
                  <a:pt x="3144100" y="1487933"/>
                  <a:pt x="3144100" y="1491642"/>
                  <a:pt x="3144100" y="1499061"/>
                </a:cubicBezTo>
                <a:cubicBezTo>
                  <a:pt x="3091731" y="1487933"/>
                  <a:pt x="3039580" y="1532665"/>
                  <a:pt x="2976738" y="1540083"/>
                </a:cubicBezTo>
                <a:cubicBezTo>
                  <a:pt x="2987211" y="1554921"/>
                  <a:pt x="2997685" y="1536374"/>
                  <a:pt x="3008159" y="1536374"/>
                </a:cubicBezTo>
                <a:cubicBezTo>
                  <a:pt x="3002922" y="1543793"/>
                  <a:pt x="2997685" y="1554921"/>
                  <a:pt x="2992448" y="1558849"/>
                </a:cubicBezTo>
                <a:cubicBezTo>
                  <a:pt x="3008159" y="1566268"/>
                  <a:pt x="3023870" y="1566268"/>
                  <a:pt x="3050054" y="1566268"/>
                </a:cubicBezTo>
                <a:cubicBezTo>
                  <a:pt x="3018633" y="1588743"/>
                  <a:pt x="2961245" y="1566268"/>
                  <a:pt x="2940297" y="1592452"/>
                </a:cubicBezTo>
                <a:cubicBezTo>
                  <a:pt x="2940297" y="1588743"/>
                  <a:pt x="2935061" y="1585034"/>
                  <a:pt x="2935061" y="1581324"/>
                </a:cubicBezTo>
                <a:cubicBezTo>
                  <a:pt x="2877455" y="1599871"/>
                  <a:pt x="2814830" y="1614928"/>
                  <a:pt x="2772935" y="1641112"/>
                </a:cubicBezTo>
                <a:cubicBezTo>
                  <a:pt x="2830541" y="1633693"/>
                  <a:pt x="2882692" y="1641112"/>
                  <a:pt x="2929824" y="1629984"/>
                </a:cubicBezTo>
                <a:cubicBezTo>
                  <a:pt x="2976956" y="1622565"/>
                  <a:pt x="2997903" y="1585252"/>
                  <a:pt x="3050054" y="1581542"/>
                </a:cubicBezTo>
                <a:cubicBezTo>
                  <a:pt x="3039580" y="1592671"/>
                  <a:pt x="3018633" y="1592671"/>
                  <a:pt x="3013396" y="1607727"/>
                </a:cubicBezTo>
                <a:cubicBezTo>
                  <a:pt x="3029107" y="1604017"/>
                  <a:pt x="3039580" y="1600308"/>
                  <a:pt x="3060528" y="1600308"/>
                </a:cubicBezTo>
                <a:cubicBezTo>
                  <a:pt x="3055291" y="1604017"/>
                  <a:pt x="3050054" y="1604017"/>
                  <a:pt x="3050054" y="1611436"/>
                </a:cubicBezTo>
                <a:cubicBezTo>
                  <a:pt x="3071002" y="1611436"/>
                  <a:pt x="3071002" y="1596598"/>
                  <a:pt x="3091949" y="1596598"/>
                </a:cubicBezTo>
                <a:cubicBezTo>
                  <a:pt x="3091949" y="1592889"/>
                  <a:pt x="3081476" y="1592889"/>
                  <a:pt x="3081476" y="1585470"/>
                </a:cubicBezTo>
                <a:cubicBezTo>
                  <a:pt x="3107660" y="1585470"/>
                  <a:pt x="3107660" y="1574342"/>
                  <a:pt x="3128608" y="1574342"/>
                </a:cubicBezTo>
                <a:cubicBezTo>
                  <a:pt x="3128608" y="1581761"/>
                  <a:pt x="3118134" y="1578051"/>
                  <a:pt x="3118134" y="1585470"/>
                </a:cubicBezTo>
                <a:cubicBezTo>
                  <a:pt x="3186213" y="1574342"/>
                  <a:pt x="3222653" y="1544448"/>
                  <a:pt x="3285496" y="1529610"/>
                </a:cubicBezTo>
                <a:cubicBezTo>
                  <a:pt x="3280259" y="1559504"/>
                  <a:pt x="3248838" y="1570632"/>
                  <a:pt x="3227890" y="1585470"/>
                </a:cubicBezTo>
                <a:cubicBezTo>
                  <a:pt x="3290733" y="1578051"/>
                  <a:pt x="3316699" y="1544448"/>
                  <a:pt x="3374305" y="1529610"/>
                </a:cubicBezTo>
                <a:cubicBezTo>
                  <a:pt x="3300989" y="1593107"/>
                  <a:pt x="3159811" y="1611654"/>
                  <a:pt x="3050054" y="1648967"/>
                </a:cubicBezTo>
                <a:cubicBezTo>
                  <a:pt x="3039580" y="1660096"/>
                  <a:pt x="3018633" y="1663805"/>
                  <a:pt x="3018633" y="1678861"/>
                </a:cubicBezTo>
                <a:cubicBezTo>
                  <a:pt x="2971501" y="1678861"/>
                  <a:pt x="2903639" y="1682571"/>
                  <a:pt x="2861744" y="1716174"/>
                </a:cubicBezTo>
                <a:cubicBezTo>
                  <a:pt x="2898402" y="1712465"/>
                  <a:pt x="2924587" y="1705046"/>
                  <a:pt x="2961027" y="1705046"/>
                </a:cubicBezTo>
                <a:cubicBezTo>
                  <a:pt x="2898184" y="1719884"/>
                  <a:pt x="2830323" y="1749778"/>
                  <a:pt x="2757006" y="1746068"/>
                </a:cubicBezTo>
                <a:cubicBezTo>
                  <a:pt x="2777954" y="1753487"/>
                  <a:pt x="2741296" y="1760906"/>
                  <a:pt x="2720348" y="1764615"/>
                </a:cubicBezTo>
                <a:cubicBezTo>
                  <a:pt x="2720348" y="1779453"/>
                  <a:pt x="2730822" y="1787090"/>
                  <a:pt x="2725585" y="1801928"/>
                </a:cubicBezTo>
                <a:cubicBezTo>
                  <a:pt x="2751769" y="1798219"/>
                  <a:pt x="2767480" y="1787090"/>
                  <a:pt x="2798902" y="1787090"/>
                </a:cubicBezTo>
                <a:cubicBezTo>
                  <a:pt x="2783191" y="1768543"/>
                  <a:pt x="2809375" y="1783381"/>
                  <a:pt x="2809375" y="1764615"/>
                </a:cubicBezTo>
                <a:cubicBezTo>
                  <a:pt x="2846034" y="1772034"/>
                  <a:pt x="2866981" y="1738431"/>
                  <a:pt x="2908658" y="1734721"/>
                </a:cubicBezTo>
                <a:cubicBezTo>
                  <a:pt x="2892947" y="1757196"/>
                  <a:pt x="2851052" y="1757196"/>
                  <a:pt x="2835341" y="1779453"/>
                </a:cubicBezTo>
                <a:cubicBezTo>
                  <a:pt x="2872000" y="1779453"/>
                  <a:pt x="2877237" y="1756978"/>
                  <a:pt x="2913895" y="1756978"/>
                </a:cubicBezTo>
                <a:cubicBezTo>
                  <a:pt x="2934842" y="1756978"/>
                  <a:pt x="2903421" y="1764397"/>
                  <a:pt x="2913895" y="1775526"/>
                </a:cubicBezTo>
                <a:cubicBezTo>
                  <a:pt x="2929605" y="1753051"/>
                  <a:pt x="2997467" y="1768107"/>
                  <a:pt x="3013178" y="1741922"/>
                </a:cubicBezTo>
                <a:cubicBezTo>
                  <a:pt x="3013178" y="1734503"/>
                  <a:pt x="3013178" y="1730794"/>
                  <a:pt x="3002704" y="1730794"/>
                </a:cubicBezTo>
                <a:cubicBezTo>
                  <a:pt x="3028888" y="1719665"/>
                  <a:pt x="3060310" y="1712246"/>
                  <a:pt x="3086276" y="1704609"/>
                </a:cubicBezTo>
                <a:cubicBezTo>
                  <a:pt x="3086276" y="1693481"/>
                  <a:pt x="3060091" y="1700900"/>
                  <a:pt x="3049618" y="1700900"/>
                </a:cubicBezTo>
                <a:cubicBezTo>
                  <a:pt x="3054855" y="1689771"/>
                  <a:pt x="3075802" y="1689771"/>
                  <a:pt x="3086276" y="1686062"/>
                </a:cubicBezTo>
                <a:cubicBezTo>
                  <a:pt x="3086276" y="1704609"/>
                  <a:pt x="3107223" y="1689771"/>
                  <a:pt x="3128171" y="1693481"/>
                </a:cubicBezTo>
                <a:cubicBezTo>
                  <a:pt x="3122934" y="1697190"/>
                  <a:pt x="3112460" y="1697190"/>
                  <a:pt x="3107223" y="1704609"/>
                </a:cubicBezTo>
                <a:cubicBezTo>
                  <a:pt x="3122934" y="1715738"/>
                  <a:pt x="3122934" y="1715738"/>
                  <a:pt x="3112460" y="1734503"/>
                </a:cubicBezTo>
                <a:cubicBezTo>
                  <a:pt x="3243165" y="1697190"/>
                  <a:pt x="3337429" y="1641330"/>
                  <a:pt x="3468133" y="1633693"/>
                </a:cubicBezTo>
                <a:cubicBezTo>
                  <a:pt x="3468133" y="1644821"/>
                  <a:pt x="3468133" y="1648531"/>
                  <a:pt x="3478607" y="1648531"/>
                </a:cubicBezTo>
                <a:cubicBezTo>
                  <a:pt x="3525739" y="1622346"/>
                  <a:pt x="3577889" y="1614928"/>
                  <a:pt x="3645969" y="1614928"/>
                </a:cubicBezTo>
                <a:cubicBezTo>
                  <a:pt x="3567416" y="1659659"/>
                  <a:pt x="3457659" y="1685844"/>
                  <a:pt x="3379324" y="1730576"/>
                </a:cubicBezTo>
                <a:cubicBezTo>
                  <a:pt x="3306007" y="1756760"/>
                  <a:pt x="3217198" y="1767888"/>
                  <a:pt x="3154355" y="1797782"/>
                </a:cubicBezTo>
                <a:cubicBezTo>
                  <a:pt x="2955572" y="1835095"/>
                  <a:pt x="2803920" y="1902302"/>
                  <a:pt x="2610373" y="1939615"/>
                </a:cubicBezTo>
                <a:cubicBezTo>
                  <a:pt x="2662742" y="1947034"/>
                  <a:pt x="2725367" y="1935906"/>
                  <a:pt x="2772499" y="1913431"/>
                </a:cubicBezTo>
                <a:cubicBezTo>
                  <a:pt x="2840578" y="1924559"/>
                  <a:pt x="2871781" y="1876118"/>
                  <a:pt x="2939861" y="1872408"/>
                </a:cubicBezTo>
                <a:cubicBezTo>
                  <a:pt x="3013178" y="1842514"/>
                  <a:pt x="3096750" y="1823967"/>
                  <a:pt x="3180322" y="1805201"/>
                </a:cubicBezTo>
                <a:cubicBezTo>
                  <a:pt x="3216980" y="1786654"/>
                  <a:pt x="3274368" y="1782726"/>
                  <a:pt x="3311026" y="1775307"/>
                </a:cubicBezTo>
                <a:cubicBezTo>
                  <a:pt x="3086058" y="1838805"/>
                  <a:pt x="2866545" y="1909503"/>
                  <a:pt x="2631103" y="1973000"/>
                </a:cubicBezTo>
                <a:cubicBezTo>
                  <a:pt x="2631103" y="1954453"/>
                  <a:pt x="2657287" y="1961872"/>
                  <a:pt x="2672998" y="1954453"/>
                </a:cubicBezTo>
                <a:cubicBezTo>
                  <a:pt x="2657287" y="1947034"/>
                  <a:pt x="2620629" y="1958162"/>
                  <a:pt x="2604918" y="1961872"/>
                </a:cubicBezTo>
                <a:cubicBezTo>
                  <a:pt x="2604918" y="1976710"/>
                  <a:pt x="2620629" y="1965581"/>
                  <a:pt x="2620629" y="1973000"/>
                </a:cubicBezTo>
                <a:cubicBezTo>
                  <a:pt x="2542075" y="2010313"/>
                  <a:pt x="2437556" y="2025151"/>
                  <a:pt x="2343510" y="2055045"/>
                </a:cubicBezTo>
                <a:cubicBezTo>
                  <a:pt x="2254701" y="2088648"/>
                  <a:pt x="2144726" y="2110905"/>
                  <a:pt x="2050680" y="2144509"/>
                </a:cubicBezTo>
                <a:cubicBezTo>
                  <a:pt x="2014022" y="2133380"/>
                  <a:pt x="1987837" y="2137090"/>
                  <a:pt x="1972127" y="2163056"/>
                </a:cubicBezTo>
                <a:cubicBezTo>
                  <a:pt x="1867607" y="2204078"/>
                  <a:pt x="1762869" y="2230263"/>
                  <a:pt x="1668823" y="2278704"/>
                </a:cubicBezTo>
                <a:cubicBezTo>
                  <a:pt x="1658350" y="2252519"/>
                  <a:pt x="1731666" y="2252519"/>
                  <a:pt x="1747377" y="2230263"/>
                </a:cubicBezTo>
                <a:cubicBezTo>
                  <a:pt x="1757851" y="2230263"/>
                  <a:pt x="1763087" y="2230263"/>
                  <a:pt x="1773561" y="2230263"/>
                </a:cubicBezTo>
                <a:cubicBezTo>
                  <a:pt x="1799746" y="2204078"/>
                  <a:pt x="1852115" y="2192950"/>
                  <a:pt x="1883318" y="2166765"/>
                </a:cubicBezTo>
                <a:cubicBezTo>
                  <a:pt x="1804764" y="2166765"/>
                  <a:pt x="1752614" y="2233972"/>
                  <a:pt x="1684534" y="2241391"/>
                </a:cubicBezTo>
                <a:cubicBezTo>
                  <a:pt x="1679297" y="2241391"/>
                  <a:pt x="1684534" y="2245100"/>
                  <a:pt x="1679297" y="2248810"/>
                </a:cubicBezTo>
                <a:cubicBezTo>
                  <a:pt x="1605981" y="2259938"/>
                  <a:pt x="1564304" y="2293542"/>
                  <a:pt x="1506698" y="2316017"/>
                </a:cubicBezTo>
                <a:cubicBezTo>
                  <a:pt x="1522409" y="2297469"/>
                  <a:pt x="1553830" y="2282414"/>
                  <a:pt x="1553830" y="2256229"/>
                </a:cubicBezTo>
                <a:cubicBezTo>
                  <a:pt x="1532882" y="2256229"/>
                  <a:pt x="1532882" y="2263648"/>
                  <a:pt x="1517172" y="2259938"/>
                </a:cubicBezTo>
                <a:cubicBezTo>
                  <a:pt x="1511935" y="2252519"/>
                  <a:pt x="1517172" y="2248810"/>
                  <a:pt x="1522409" y="2245100"/>
                </a:cubicBezTo>
                <a:cubicBezTo>
                  <a:pt x="1480513" y="2241391"/>
                  <a:pt x="1480513" y="2259938"/>
                  <a:pt x="1475277" y="2274995"/>
                </a:cubicBezTo>
                <a:cubicBezTo>
                  <a:pt x="1464803" y="2286123"/>
                  <a:pt x="1464803" y="2267576"/>
                  <a:pt x="1443855" y="2271285"/>
                </a:cubicBezTo>
                <a:cubicBezTo>
                  <a:pt x="1438618" y="2256447"/>
                  <a:pt x="1454329" y="2256447"/>
                  <a:pt x="1454329" y="2245100"/>
                </a:cubicBezTo>
                <a:cubicBezTo>
                  <a:pt x="1417671" y="2245100"/>
                  <a:pt x="1365520" y="2263648"/>
                  <a:pt x="1344572" y="2282414"/>
                </a:cubicBezTo>
                <a:cubicBezTo>
                  <a:pt x="1297440" y="2282414"/>
                  <a:pt x="1271256" y="2330855"/>
                  <a:pt x="1234816" y="2316017"/>
                </a:cubicBezTo>
                <a:cubicBezTo>
                  <a:pt x="1261000" y="2278704"/>
                  <a:pt x="1318388" y="2267576"/>
                  <a:pt x="1349809" y="2237682"/>
                </a:cubicBezTo>
                <a:cubicBezTo>
                  <a:pt x="1334099" y="2241391"/>
                  <a:pt x="1266237" y="2245100"/>
                  <a:pt x="1266237" y="2271285"/>
                </a:cubicBezTo>
                <a:cubicBezTo>
                  <a:pt x="1229579" y="2267576"/>
                  <a:pt x="1208631" y="2293760"/>
                  <a:pt x="1177428" y="2304888"/>
                </a:cubicBezTo>
                <a:cubicBezTo>
                  <a:pt x="1182665" y="2282414"/>
                  <a:pt x="1245508" y="2267576"/>
                  <a:pt x="1261000" y="2241391"/>
                </a:cubicBezTo>
                <a:cubicBezTo>
                  <a:pt x="1213868" y="2241391"/>
                  <a:pt x="1187684" y="2256229"/>
                  <a:pt x="1146007" y="2256229"/>
                </a:cubicBezTo>
                <a:cubicBezTo>
                  <a:pt x="1140770" y="2252519"/>
                  <a:pt x="1130296" y="2248810"/>
                  <a:pt x="1140770" y="2241391"/>
                </a:cubicBezTo>
                <a:cubicBezTo>
                  <a:pt x="1114586" y="2237682"/>
                  <a:pt x="1114586" y="2248810"/>
                  <a:pt x="1093638" y="2245100"/>
                </a:cubicBezTo>
                <a:cubicBezTo>
                  <a:pt x="1130296" y="2230263"/>
                  <a:pt x="1172191" y="2218916"/>
                  <a:pt x="1203394" y="2196659"/>
                </a:cubicBezTo>
                <a:cubicBezTo>
                  <a:pt x="1187684" y="2189240"/>
                  <a:pt x="1177210" y="2163056"/>
                  <a:pt x="1203394" y="2159346"/>
                </a:cubicBezTo>
                <a:cubicBezTo>
                  <a:pt x="1213868" y="2166765"/>
                  <a:pt x="1198158" y="2174184"/>
                  <a:pt x="1208631" y="2177894"/>
                </a:cubicBezTo>
                <a:cubicBezTo>
                  <a:pt x="1255763" y="2159346"/>
                  <a:pt x="1302677" y="2133162"/>
                  <a:pt x="1313151" y="2099559"/>
                </a:cubicBezTo>
                <a:cubicBezTo>
                  <a:pt x="1245071" y="2110687"/>
                  <a:pt x="1182447" y="2155419"/>
                  <a:pt x="1109130" y="2174184"/>
                </a:cubicBezTo>
                <a:cubicBezTo>
                  <a:pt x="1124841" y="2163056"/>
                  <a:pt x="1135315" y="2151709"/>
                  <a:pt x="1151026" y="2140581"/>
                </a:cubicBezTo>
                <a:cubicBezTo>
                  <a:pt x="1009848" y="2189022"/>
                  <a:pt x="905328" y="2263648"/>
                  <a:pt x="758695" y="2312089"/>
                </a:cubicBezTo>
                <a:cubicBezTo>
                  <a:pt x="847504" y="2259938"/>
                  <a:pt x="952242" y="2218916"/>
                  <a:pt x="1035814" y="2155419"/>
                </a:cubicBezTo>
                <a:cubicBezTo>
                  <a:pt x="1041051" y="2155419"/>
                  <a:pt x="1046288" y="2162838"/>
                  <a:pt x="1051525" y="2159128"/>
                </a:cubicBezTo>
                <a:cubicBezTo>
                  <a:pt x="1077709" y="2136653"/>
                  <a:pt x="1135097" y="2132944"/>
                  <a:pt x="1150807" y="2099340"/>
                </a:cubicBezTo>
                <a:cubicBezTo>
                  <a:pt x="1150807" y="2095631"/>
                  <a:pt x="1145570" y="2095631"/>
                  <a:pt x="1145570" y="2091921"/>
                </a:cubicBezTo>
                <a:cubicBezTo>
                  <a:pt x="1103675" y="2103050"/>
                  <a:pt x="1072254" y="2121815"/>
                  <a:pt x="1041051" y="2136653"/>
                </a:cubicBezTo>
                <a:cubicBezTo>
                  <a:pt x="1025340" y="2132944"/>
                  <a:pt x="1051525" y="2125525"/>
                  <a:pt x="1051525" y="2118106"/>
                </a:cubicBezTo>
                <a:cubicBezTo>
                  <a:pt x="1035814" y="2118106"/>
                  <a:pt x="1025340" y="2125525"/>
                  <a:pt x="1014866" y="2129234"/>
                </a:cubicBezTo>
                <a:cubicBezTo>
                  <a:pt x="1020103" y="2140363"/>
                  <a:pt x="1025340" y="2136653"/>
                  <a:pt x="1014866" y="2147782"/>
                </a:cubicBezTo>
                <a:cubicBezTo>
                  <a:pt x="1004393" y="2140363"/>
                  <a:pt x="999156" y="2125307"/>
                  <a:pt x="972971" y="2121597"/>
                </a:cubicBezTo>
                <a:cubicBezTo>
                  <a:pt x="952024" y="2125307"/>
                  <a:pt x="972971" y="2140144"/>
                  <a:pt x="962497" y="2147782"/>
                </a:cubicBezTo>
                <a:cubicBezTo>
                  <a:pt x="941550" y="2140363"/>
                  <a:pt x="920602" y="2144072"/>
                  <a:pt x="925839" y="2136653"/>
                </a:cubicBezTo>
                <a:cubicBezTo>
                  <a:pt x="821319" y="2151491"/>
                  <a:pt x="753240" y="2200151"/>
                  <a:pt x="664431" y="2229826"/>
                </a:cubicBezTo>
                <a:cubicBezTo>
                  <a:pt x="674905" y="2211279"/>
                  <a:pt x="690615" y="2218698"/>
                  <a:pt x="706326" y="2207351"/>
                </a:cubicBezTo>
                <a:cubicBezTo>
                  <a:pt x="706326" y="2203642"/>
                  <a:pt x="701089" y="2199932"/>
                  <a:pt x="701089" y="2196223"/>
                </a:cubicBezTo>
                <a:cubicBezTo>
                  <a:pt x="633010" y="2222407"/>
                  <a:pt x="580859" y="2256011"/>
                  <a:pt x="507542" y="2274558"/>
                </a:cubicBezTo>
                <a:cubicBezTo>
                  <a:pt x="606825" y="2214770"/>
                  <a:pt x="706326" y="2192513"/>
                  <a:pt x="784661" y="2121597"/>
                </a:cubicBezTo>
                <a:cubicBezTo>
                  <a:pt x="789898" y="2136435"/>
                  <a:pt x="805609" y="2125307"/>
                  <a:pt x="816083" y="2117888"/>
                </a:cubicBezTo>
                <a:cubicBezTo>
                  <a:pt x="821319" y="2106759"/>
                  <a:pt x="805609" y="2125307"/>
                  <a:pt x="800372" y="2114178"/>
                </a:cubicBezTo>
                <a:cubicBezTo>
                  <a:pt x="821319" y="2091703"/>
                  <a:pt x="899655" y="2091703"/>
                  <a:pt x="889181" y="2065737"/>
                </a:cubicBezTo>
                <a:cubicBezTo>
                  <a:pt x="915365" y="2069446"/>
                  <a:pt x="967734" y="2043262"/>
                  <a:pt x="988464" y="2021005"/>
                </a:cubicBezTo>
                <a:cubicBezTo>
                  <a:pt x="983227" y="2009877"/>
                  <a:pt x="962279" y="2024715"/>
                  <a:pt x="957042" y="2017296"/>
                </a:cubicBezTo>
                <a:cubicBezTo>
                  <a:pt x="951805" y="2028424"/>
                  <a:pt x="936095" y="2032133"/>
                  <a:pt x="936095" y="2050899"/>
                </a:cubicBezTo>
                <a:cubicBezTo>
                  <a:pt x="925621" y="2047190"/>
                  <a:pt x="909910" y="2039771"/>
                  <a:pt x="915147" y="2058318"/>
                </a:cubicBezTo>
                <a:cubicBezTo>
                  <a:pt x="904673" y="2058318"/>
                  <a:pt x="909910" y="2035843"/>
                  <a:pt x="904673" y="2050899"/>
                </a:cubicBezTo>
                <a:cubicBezTo>
                  <a:pt x="878489" y="2050899"/>
                  <a:pt x="909910" y="2039771"/>
                  <a:pt x="909910" y="2036061"/>
                </a:cubicBezTo>
                <a:cubicBezTo>
                  <a:pt x="883726" y="2032352"/>
                  <a:pt x="878489" y="2039771"/>
                  <a:pt x="862778" y="2043480"/>
                </a:cubicBezTo>
                <a:cubicBezTo>
                  <a:pt x="862778" y="2054609"/>
                  <a:pt x="852304" y="2058318"/>
                  <a:pt x="873252" y="2062027"/>
                </a:cubicBezTo>
                <a:cubicBezTo>
                  <a:pt x="862778" y="2069446"/>
                  <a:pt x="852304" y="2073156"/>
                  <a:pt x="847068" y="2084502"/>
                </a:cubicBezTo>
                <a:cubicBezTo>
                  <a:pt x="841831" y="2084502"/>
                  <a:pt x="841831" y="2073374"/>
                  <a:pt x="826120" y="2077083"/>
                </a:cubicBezTo>
                <a:cubicBezTo>
                  <a:pt x="831357" y="2069665"/>
                  <a:pt x="841831" y="2065955"/>
                  <a:pt x="847068" y="2058536"/>
                </a:cubicBezTo>
                <a:cubicBezTo>
                  <a:pt x="758259" y="2054827"/>
                  <a:pt x="679705" y="2088430"/>
                  <a:pt x="611626" y="2110687"/>
                </a:cubicBezTo>
                <a:cubicBezTo>
                  <a:pt x="590678" y="2114396"/>
                  <a:pt x="590678" y="2103268"/>
                  <a:pt x="574967" y="2103268"/>
                </a:cubicBezTo>
                <a:cubicBezTo>
                  <a:pt x="726619" y="2065955"/>
                  <a:pt x="825902" y="2002458"/>
                  <a:pt x="967298" y="1969073"/>
                </a:cubicBezTo>
                <a:cubicBezTo>
                  <a:pt x="962061" y="1950525"/>
                  <a:pt x="967298" y="1946598"/>
                  <a:pt x="967298" y="1928050"/>
                </a:cubicBezTo>
                <a:cubicBezTo>
                  <a:pt x="946350" y="1935469"/>
                  <a:pt x="899218" y="1939179"/>
                  <a:pt x="904455" y="1950525"/>
                </a:cubicBezTo>
                <a:cubicBezTo>
                  <a:pt x="873034" y="1943106"/>
                  <a:pt x="815646" y="1965363"/>
                  <a:pt x="789462" y="1980419"/>
                </a:cubicBezTo>
                <a:cubicBezTo>
                  <a:pt x="737093" y="1965581"/>
                  <a:pt x="679705" y="2014023"/>
                  <a:pt x="627336" y="2006604"/>
                </a:cubicBezTo>
                <a:cubicBezTo>
                  <a:pt x="663994" y="1973000"/>
                  <a:pt x="747567" y="1973000"/>
                  <a:pt x="778988" y="1920849"/>
                </a:cubicBezTo>
                <a:cubicBezTo>
                  <a:pt x="742330" y="1931978"/>
                  <a:pt x="690179" y="1954453"/>
                  <a:pt x="632573" y="1969291"/>
                </a:cubicBezTo>
                <a:cubicBezTo>
                  <a:pt x="658758" y="1931978"/>
                  <a:pt x="716145" y="1913431"/>
                  <a:pt x="763277" y="1890956"/>
                </a:cubicBezTo>
                <a:cubicBezTo>
                  <a:pt x="768514" y="1879827"/>
                  <a:pt x="747567" y="1887246"/>
                  <a:pt x="737093" y="1887246"/>
                </a:cubicBezTo>
                <a:cubicBezTo>
                  <a:pt x="784225" y="1868699"/>
                  <a:pt x="867797" y="1849933"/>
                  <a:pt x="883508" y="1808911"/>
                </a:cubicBezTo>
                <a:cubicBezTo>
                  <a:pt x="873034" y="1805201"/>
                  <a:pt x="857323" y="1805201"/>
                  <a:pt x="867797" y="1794073"/>
                </a:cubicBezTo>
                <a:cubicBezTo>
                  <a:pt x="846849" y="1790363"/>
                  <a:pt x="841612" y="1820257"/>
                  <a:pt x="852086" y="1827676"/>
                </a:cubicBezTo>
                <a:cubicBezTo>
                  <a:pt x="825902" y="1820257"/>
                  <a:pt x="784007" y="1838805"/>
                  <a:pt x="763277" y="1853861"/>
                </a:cubicBezTo>
                <a:cubicBezTo>
                  <a:pt x="763277" y="1831386"/>
                  <a:pt x="831357" y="1831386"/>
                  <a:pt x="841831" y="1805420"/>
                </a:cubicBezTo>
                <a:cubicBezTo>
                  <a:pt x="841831" y="1798001"/>
                  <a:pt x="831357" y="1798001"/>
                  <a:pt x="836594" y="1786872"/>
                </a:cubicBezTo>
                <a:cubicBezTo>
                  <a:pt x="810409" y="1790582"/>
                  <a:pt x="778988" y="1794291"/>
                  <a:pt x="768514" y="1809347"/>
                </a:cubicBezTo>
                <a:cubicBezTo>
                  <a:pt x="758040" y="1809347"/>
                  <a:pt x="773751" y="1805638"/>
                  <a:pt x="763277" y="1798219"/>
                </a:cubicBezTo>
                <a:cubicBezTo>
                  <a:pt x="731856" y="1801928"/>
                  <a:pt x="721382" y="1816766"/>
                  <a:pt x="684724" y="1813057"/>
                </a:cubicBezTo>
                <a:cubicBezTo>
                  <a:pt x="705671" y="1798219"/>
                  <a:pt x="679487" y="1783163"/>
                  <a:pt x="674250" y="1764615"/>
                </a:cubicBezTo>
                <a:cubicBezTo>
                  <a:pt x="689961" y="1753487"/>
                  <a:pt x="731856" y="1764615"/>
                  <a:pt x="726619" y="1746068"/>
                </a:cubicBezTo>
                <a:cubicBezTo>
                  <a:pt x="810191" y="1734940"/>
                  <a:pt x="831139" y="1675152"/>
                  <a:pt x="920166" y="1664023"/>
                </a:cubicBezTo>
                <a:cubicBezTo>
                  <a:pt x="920166" y="1656604"/>
                  <a:pt x="920166" y="1652895"/>
                  <a:pt x="920166" y="1645476"/>
                </a:cubicBezTo>
                <a:cubicBezTo>
                  <a:pt x="899218" y="1641767"/>
                  <a:pt x="909692" y="1656604"/>
                  <a:pt x="893981" y="1652895"/>
                </a:cubicBezTo>
                <a:cubicBezTo>
                  <a:pt x="899218" y="1623001"/>
                  <a:pt x="925403" y="1630420"/>
                  <a:pt x="951587" y="1619292"/>
                </a:cubicBezTo>
                <a:cubicBezTo>
                  <a:pt x="951587" y="1626710"/>
                  <a:pt x="941113" y="1630420"/>
                  <a:pt x="962061" y="1626710"/>
                </a:cubicBezTo>
                <a:cubicBezTo>
                  <a:pt x="967298" y="1596817"/>
                  <a:pt x="1003956" y="1563213"/>
                  <a:pt x="1035378" y="1537247"/>
                </a:cubicBezTo>
                <a:cubicBezTo>
                  <a:pt x="915147" y="1559722"/>
                  <a:pt x="789680" y="1600744"/>
                  <a:pt x="684942" y="1641767"/>
                </a:cubicBezTo>
                <a:cubicBezTo>
                  <a:pt x="690179" y="1630638"/>
                  <a:pt x="658758" y="1638057"/>
                  <a:pt x="663994" y="1645476"/>
                </a:cubicBezTo>
                <a:cubicBezTo>
                  <a:pt x="648284" y="1619292"/>
                  <a:pt x="716363" y="1604454"/>
                  <a:pt x="737311" y="1604454"/>
                </a:cubicBezTo>
                <a:cubicBezTo>
                  <a:pt x="747785" y="1600744"/>
                  <a:pt x="732074" y="1593325"/>
                  <a:pt x="747785" y="1593325"/>
                </a:cubicBezTo>
                <a:cubicBezTo>
                  <a:pt x="742548" y="1585906"/>
                  <a:pt x="716363" y="1593325"/>
                  <a:pt x="711127" y="1585906"/>
                </a:cubicBezTo>
                <a:cubicBezTo>
                  <a:pt x="684942" y="1604454"/>
                  <a:pt x="653521" y="1623219"/>
                  <a:pt x="622317" y="1638057"/>
                </a:cubicBezTo>
                <a:cubicBezTo>
                  <a:pt x="611844" y="1623219"/>
                  <a:pt x="632791" y="1615582"/>
                  <a:pt x="617081" y="1597035"/>
                </a:cubicBezTo>
                <a:cubicBezTo>
                  <a:pt x="590896" y="1593325"/>
                  <a:pt x="617081" y="1611873"/>
                  <a:pt x="590896" y="1611873"/>
                </a:cubicBezTo>
                <a:cubicBezTo>
                  <a:pt x="564712" y="1611873"/>
                  <a:pt x="590896" y="1600744"/>
                  <a:pt x="575186" y="1597035"/>
                </a:cubicBezTo>
                <a:cubicBezTo>
                  <a:pt x="564712" y="1604454"/>
                  <a:pt x="575186" y="1611873"/>
                  <a:pt x="564712" y="1619510"/>
                </a:cubicBezTo>
                <a:cubicBezTo>
                  <a:pt x="549001" y="1615800"/>
                  <a:pt x="549001" y="1619510"/>
                  <a:pt x="538527" y="1612091"/>
                </a:cubicBezTo>
                <a:cubicBezTo>
                  <a:pt x="538527" y="1593543"/>
                  <a:pt x="559475" y="1585906"/>
                  <a:pt x="575186" y="1578487"/>
                </a:cubicBezTo>
                <a:cubicBezTo>
                  <a:pt x="575186" y="1571068"/>
                  <a:pt x="559475" y="1578487"/>
                  <a:pt x="549001" y="1574778"/>
                </a:cubicBezTo>
                <a:cubicBezTo>
                  <a:pt x="564712" y="1567359"/>
                  <a:pt x="575186" y="1556231"/>
                  <a:pt x="596133" y="1548594"/>
                </a:cubicBezTo>
                <a:cubicBezTo>
                  <a:pt x="596133" y="1541175"/>
                  <a:pt x="585659" y="1541175"/>
                  <a:pt x="590896" y="1530046"/>
                </a:cubicBezTo>
                <a:cubicBezTo>
                  <a:pt x="622317" y="1515208"/>
                  <a:pt x="721600" y="1515208"/>
                  <a:pt x="700653" y="1459130"/>
                </a:cubicBezTo>
                <a:cubicBezTo>
                  <a:pt x="737311" y="1459130"/>
                  <a:pt x="726837" y="1429236"/>
                  <a:pt x="758259" y="1429236"/>
                </a:cubicBezTo>
                <a:cubicBezTo>
                  <a:pt x="753022" y="1429236"/>
                  <a:pt x="753022" y="1432945"/>
                  <a:pt x="753022" y="1440364"/>
                </a:cubicBezTo>
                <a:cubicBezTo>
                  <a:pt x="763495" y="1440364"/>
                  <a:pt x="763495" y="1432945"/>
                  <a:pt x="773969" y="1436655"/>
                </a:cubicBezTo>
                <a:cubicBezTo>
                  <a:pt x="773969" y="1425526"/>
                  <a:pt x="768732" y="1418108"/>
                  <a:pt x="763495" y="1410470"/>
                </a:cubicBezTo>
                <a:cubicBezTo>
                  <a:pt x="732074" y="1410470"/>
                  <a:pt x="721600" y="1425308"/>
                  <a:pt x="700653" y="1432945"/>
                </a:cubicBezTo>
                <a:cubicBezTo>
                  <a:pt x="690179" y="1432945"/>
                  <a:pt x="695416" y="1421817"/>
                  <a:pt x="684942" y="1421817"/>
                </a:cubicBezTo>
                <a:cubicBezTo>
                  <a:pt x="554238" y="1451711"/>
                  <a:pt x="454737" y="1492733"/>
                  <a:pt x="350217" y="1544884"/>
                </a:cubicBezTo>
                <a:cubicBezTo>
                  <a:pt x="350217" y="1530046"/>
                  <a:pt x="350217" y="1507571"/>
                  <a:pt x="371165" y="1496443"/>
                </a:cubicBezTo>
                <a:cubicBezTo>
                  <a:pt x="360691" y="1485314"/>
                  <a:pt x="334507" y="1492733"/>
                  <a:pt x="324033" y="1496443"/>
                </a:cubicBezTo>
                <a:cubicBezTo>
                  <a:pt x="355454" y="1466549"/>
                  <a:pt x="386875" y="1462839"/>
                  <a:pt x="423316" y="1451711"/>
                </a:cubicBezTo>
                <a:cubicBezTo>
                  <a:pt x="454737" y="1384504"/>
                  <a:pt x="548783" y="1336063"/>
                  <a:pt x="653521" y="1302459"/>
                </a:cubicBezTo>
                <a:cubicBezTo>
                  <a:pt x="648284" y="1287622"/>
                  <a:pt x="663994" y="1276275"/>
                  <a:pt x="658758" y="1265147"/>
                </a:cubicBezTo>
                <a:cubicBezTo>
                  <a:pt x="627336" y="1276275"/>
                  <a:pt x="616862" y="1298750"/>
                  <a:pt x="590678" y="1309878"/>
                </a:cubicBezTo>
                <a:cubicBezTo>
                  <a:pt x="580204" y="1306169"/>
                  <a:pt x="601152" y="1298750"/>
                  <a:pt x="601152" y="1291331"/>
                </a:cubicBezTo>
                <a:cubicBezTo>
                  <a:pt x="517580" y="1295040"/>
                  <a:pt x="428552" y="1339772"/>
                  <a:pt x="324033" y="1369666"/>
                </a:cubicBezTo>
                <a:cubicBezTo>
                  <a:pt x="297848" y="1380795"/>
                  <a:pt x="250716" y="1410689"/>
                  <a:pt x="219513" y="1421817"/>
                </a:cubicBezTo>
                <a:cubicBezTo>
                  <a:pt x="214276" y="1421817"/>
                  <a:pt x="203802" y="1418108"/>
                  <a:pt x="198566" y="1421817"/>
                </a:cubicBezTo>
                <a:cubicBezTo>
                  <a:pt x="146197" y="1440364"/>
                  <a:pt x="104520" y="1466549"/>
                  <a:pt x="67861" y="1492733"/>
                </a:cubicBezTo>
                <a:cubicBezTo>
                  <a:pt x="67861" y="1470258"/>
                  <a:pt x="120230" y="1451711"/>
                  <a:pt x="146415" y="1432945"/>
                </a:cubicBezTo>
                <a:cubicBezTo>
                  <a:pt x="114993" y="1436655"/>
                  <a:pt x="94046" y="1447783"/>
                  <a:pt x="67861" y="1455420"/>
                </a:cubicBezTo>
                <a:cubicBezTo>
                  <a:pt x="109757" y="1414398"/>
                  <a:pt x="182855" y="1395633"/>
                  <a:pt x="235224" y="1362247"/>
                </a:cubicBezTo>
                <a:cubicBezTo>
                  <a:pt x="235224" y="1351119"/>
                  <a:pt x="240461" y="1339772"/>
                  <a:pt x="261408" y="1339772"/>
                </a:cubicBezTo>
                <a:cubicBezTo>
                  <a:pt x="266645" y="1350901"/>
                  <a:pt x="245698" y="1343482"/>
                  <a:pt x="250934" y="1354610"/>
                </a:cubicBezTo>
                <a:cubicBezTo>
                  <a:pt x="313777" y="1336063"/>
                  <a:pt x="381639" y="1313588"/>
                  <a:pt x="434008" y="1272566"/>
                </a:cubicBezTo>
                <a:cubicBezTo>
                  <a:pt x="449718" y="1276275"/>
                  <a:pt x="428771" y="1279984"/>
                  <a:pt x="428771" y="1283694"/>
                </a:cubicBezTo>
                <a:cubicBezTo>
                  <a:pt x="434008" y="1291113"/>
                  <a:pt x="449718" y="1279984"/>
                  <a:pt x="460192" y="1279984"/>
                </a:cubicBezTo>
                <a:cubicBezTo>
                  <a:pt x="454955" y="1265147"/>
                  <a:pt x="444481" y="1261437"/>
                  <a:pt x="460192" y="1246381"/>
                </a:cubicBezTo>
                <a:cubicBezTo>
                  <a:pt x="434008" y="1246381"/>
                  <a:pt x="418297" y="1261219"/>
                  <a:pt x="397349" y="1264928"/>
                </a:cubicBezTo>
                <a:cubicBezTo>
                  <a:pt x="418297" y="1264928"/>
                  <a:pt x="407823" y="1276057"/>
                  <a:pt x="397349" y="1287403"/>
                </a:cubicBezTo>
                <a:cubicBezTo>
                  <a:pt x="392112" y="1264928"/>
                  <a:pt x="376402" y="1294822"/>
                  <a:pt x="371165" y="1276275"/>
                </a:cubicBezTo>
                <a:cubicBezTo>
                  <a:pt x="339743" y="1287403"/>
                  <a:pt x="313559" y="1306169"/>
                  <a:pt x="282356" y="1317297"/>
                </a:cubicBezTo>
                <a:cubicBezTo>
                  <a:pt x="319014" y="1287403"/>
                  <a:pt x="371165" y="1250091"/>
                  <a:pt x="423534" y="1246381"/>
                </a:cubicBezTo>
                <a:cubicBezTo>
                  <a:pt x="449718" y="1231543"/>
                  <a:pt x="475903" y="1216487"/>
                  <a:pt x="486376" y="1190521"/>
                </a:cubicBezTo>
                <a:cubicBezTo>
                  <a:pt x="481140" y="1186811"/>
                  <a:pt x="449718" y="1190521"/>
                  <a:pt x="460192" y="1190521"/>
                </a:cubicBezTo>
                <a:cubicBezTo>
                  <a:pt x="287593" y="1227834"/>
                  <a:pt x="156889" y="1291331"/>
                  <a:pt x="0" y="1339772"/>
                </a:cubicBezTo>
                <a:cubicBezTo>
                  <a:pt x="94046" y="1283912"/>
                  <a:pt x="219731" y="1254018"/>
                  <a:pt x="313777" y="1197940"/>
                </a:cubicBezTo>
                <a:cubicBezTo>
                  <a:pt x="418297" y="1183102"/>
                  <a:pt x="475903" y="1156917"/>
                  <a:pt x="549219" y="1119605"/>
                </a:cubicBezTo>
                <a:cubicBezTo>
                  <a:pt x="554456" y="1123314"/>
                  <a:pt x="554456" y="1130733"/>
                  <a:pt x="564930" y="1123314"/>
                </a:cubicBezTo>
                <a:cubicBezTo>
                  <a:pt x="591114" y="1115895"/>
                  <a:pt x="570167" y="1097130"/>
                  <a:pt x="585877" y="1082292"/>
                </a:cubicBezTo>
                <a:cubicBezTo>
                  <a:pt x="596351" y="1086001"/>
                  <a:pt x="638246" y="1089711"/>
                  <a:pt x="633010" y="1071163"/>
                </a:cubicBezTo>
                <a:cubicBezTo>
                  <a:pt x="627773" y="1063744"/>
                  <a:pt x="627773" y="1071163"/>
                  <a:pt x="617299" y="1071163"/>
                </a:cubicBezTo>
                <a:cubicBezTo>
                  <a:pt x="627773" y="1063744"/>
                  <a:pt x="606825" y="1052616"/>
                  <a:pt x="633010" y="1052616"/>
                </a:cubicBezTo>
                <a:cubicBezTo>
                  <a:pt x="622536" y="1041488"/>
                  <a:pt x="606825" y="1056325"/>
                  <a:pt x="596351" y="1056325"/>
                </a:cubicBezTo>
                <a:cubicBezTo>
                  <a:pt x="606825" y="1048906"/>
                  <a:pt x="596351" y="1048906"/>
                  <a:pt x="591114" y="1041488"/>
                </a:cubicBezTo>
                <a:cubicBezTo>
                  <a:pt x="559693" y="1056325"/>
                  <a:pt x="523035" y="1060035"/>
                  <a:pt x="486595" y="1063963"/>
                </a:cubicBezTo>
                <a:cubicBezTo>
                  <a:pt x="491832" y="1049125"/>
                  <a:pt x="523253" y="1052834"/>
                  <a:pt x="544201" y="1045415"/>
                </a:cubicBezTo>
                <a:cubicBezTo>
                  <a:pt x="533727" y="1026868"/>
                  <a:pt x="554674" y="1030577"/>
                  <a:pt x="554674" y="1015521"/>
                </a:cubicBezTo>
                <a:cubicBezTo>
                  <a:pt x="554674" y="1008102"/>
                  <a:pt x="549437" y="1022940"/>
                  <a:pt x="538964" y="1015521"/>
                </a:cubicBezTo>
                <a:cubicBezTo>
                  <a:pt x="549437" y="1011812"/>
                  <a:pt x="549437" y="1000683"/>
                  <a:pt x="559911" y="996974"/>
                </a:cubicBezTo>
                <a:cubicBezTo>
                  <a:pt x="586096" y="1004393"/>
                  <a:pt x="575622" y="1000683"/>
                  <a:pt x="607043" y="996974"/>
                </a:cubicBezTo>
                <a:cubicBezTo>
                  <a:pt x="601806" y="982136"/>
                  <a:pt x="570385" y="989555"/>
                  <a:pt x="559911" y="974499"/>
                </a:cubicBezTo>
                <a:cubicBezTo>
                  <a:pt x="528490" y="978208"/>
                  <a:pt x="523253" y="985627"/>
                  <a:pt x="497068" y="985627"/>
                </a:cubicBezTo>
                <a:cubicBezTo>
                  <a:pt x="507542" y="963152"/>
                  <a:pt x="549437" y="974499"/>
                  <a:pt x="538964" y="952024"/>
                </a:cubicBezTo>
                <a:cubicBezTo>
                  <a:pt x="559911" y="955733"/>
                  <a:pt x="596569" y="944605"/>
                  <a:pt x="601806" y="925839"/>
                </a:cubicBezTo>
                <a:cubicBezTo>
                  <a:pt x="622754" y="925839"/>
                  <a:pt x="643702" y="922130"/>
                  <a:pt x="648938" y="903364"/>
                </a:cubicBezTo>
                <a:cubicBezTo>
                  <a:pt x="654175" y="914493"/>
                  <a:pt x="680360" y="903364"/>
                  <a:pt x="675123" y="892236"/>
                </a:cubicBezTo>
                <a:cubicBezTo>
                  <a:pt x="675123" y="884817"/>
                  <a:pt x="648938" y="895945"/>
                  <a:pt x="643702" y="903364"/>
                </a:cubicBezTo>
                <a:cubicBezTo>
                  <a:pt x="643702" y="888527"/>
                  <a:pt x="675123" y="869761"/>
                  <a:pt x="690834" y="869761"/>
                </a:cubicBezTo>
                <a:cubicBezTo>
                  <a:pt x="680360" y="854923"/>
                  <a:pt x="633228" y="869761"/>
                  <a:pt x="617517" y="877180"/>
                </a:cubicBezTo>
                <a:cubicBezTo>
                  <a:pt x="612280" y="892018"/>
                  <a:pt x="622754" y="899655"/>
                  <a:pt x="633228" y="907074"/>
                </a:cubicBezTo>
                <a:cubicBezTo>
                  <a:pt x="627991" y="910783"/>
                  <a:pt x="612280" y="914493"/>
                  <a:pt x="617517" y="903364"/>
                </a:cubicBezTo>
                <a:cubicBezTo>
                  <a:pt x="607043" y="903364"/>
                  <a:pt x="591333" y="903364"/>
                  <a:pt x="586096" y="910783"/>
                </a:cubicBezTo>
                <a:cubicBezTo>
                  <a:pt x="580859" y="910783"/>
                  <a:pt x="586096" y="903364"/>
                  <a:pt x="575622" y="903364"/>
                </a:cubicBezTo>
                <a:cubicBezTo>
                  <a:pt x="549437" y="907074"/>
                  <a:pt x="523253" y="914493"/>
                  <a:pt x="512779" y="933258"/>
                </a:cubicBezTo>
                <a:cubicBezTo>
                  <a:pt x="449936" y="925839"/>
                  <a:pt x="418733" y="966862"/>
                  <a:pt x="361127" y="970571"/>
                </a:cubicBezTo>
                <a:cubicBezTo>
                  <a:pt x="366364" y="959443"/>
                  <a:pt x="382075" y="955733"/>
                  <a:pt x="392549" y="944387"/>
                </a:cubicBezTo>
                <a:cubicBezTo>
                  <a:pt x="376838" y="933258"/>
                  <a:pt x="308977" y="944387"/>
                  <a:pt x="298503" y="966862"/>
                </a:cubicBezTo>
                <a:cubicBezTo>
                  <a:pt x="288029" y="966862"/>
                  <a:pt x="272318" y="966862"/>
                  <a:pt x="261845" y="966862"/>
                </a:cubicBezTo>
                <a:cubicBezTo>
                  <a:pt x="288029" y="948314"/>
                  <a:pt x="319451" y="936968"/>
                  <a:pt x="350654" y="925839"/>
                </a:cubicBezTo>
                <a:cubicBezTo>
                  <a:pt x="350654" y="918420"/>
                  <a:pt x="329706" y="936968"/>
                  <a:pt x="334943" y="918420"/>
                </a:cubicBezTo>
                <a:cubicBezTo>
                  <a:pt x="403023" y="907292"/>
                  <a:pt x="449936" y="881108"/>
                  <a:pt x="523253" y="862560"/>
                </a:cubicBezTo>
                <a:cubicBezTo>
                  <a:pt x="544201" y="844013"/>
                  <a:pt x="575622" y="814119"/>
                  <a:pt x="606825" y="814119"/>
                </a:cubicBezTo>
                <a:cubicBezTo>
                  <a:pt x="622536" y="814119"/>
                  <a:pt x="601588" y="795572"/>
                  <a:pt x="617299" y="799281"/>
                </a:cubicBezTo>
                <a:cubicBezTo>
                  <a:pt x="638246" y="799281"/>
                  <a:pt x="601588" y="814119"/>
                  <a:pt x="606825" y="829175"/>
                </a:cubicBezTo>
                <a:cubicBezTo>
                  <a:pt x="585877" y="821756"/>
                  <a:pt x="580641" y="851650"/>
                  <a:pt x="549219" y="844013"/>
                </a:cubicBezTo>
                <a:cubicBezTo>
                  <a:pt x="549219" y="847722"/>
                  <a:pt x="549219" y="855141"/>
                  <a:pt x="549219" y="858851"/>
                </a:cubicBezTo>
                <a:cubicBezTo>
                  <a:pt x="575404" y="858851"/>
                  <a:pt x="585877" y="844013"/>
                  <a:pt x="596351" y="836376"/>
                </a:cubicBezTo>
                <a:cubicBezTo>
                  <a:pt x="612062" y="843795"/>
                  <a:pt x="648720" y="840085"/>
                  <a:pt x="653957" y="825247"/>
                </a:cubicBezTo>
                <a:cubicBezTo>
                  <a:pt x="779424" y="795353"/>
                  <a:pt x="910128" y="769387"/>
                  <a:pt x="1030577" y="724437"/>
                </a:cubicBezTo>
                <a:cubicBezTo>
                  <a:pt x="1035814" y="728147"/>
                  <a:pt x="1056761" y="724437"/>
                  <a:pt x="1051525" y="713309"/>
                </a:cubicBezTo>
                <a:cubicBezTo>
                  <a:pt x="1077709" y="720728"/>
                  <a:pt x="1088183" y="705890"/>
                  <a:pt x="1088183" y="687124"/>
                </a:cubicBezTo>
                <a:cubicBezTo>
                  <a:pt x="1109130" y="683415"/>
                  <a:pt x="1130078" y="679705"/>
                  <a:pt x="1124841" y="657230"/>
                </a:cubicBezTo>
                <a:cubicBezTo>
                  <a:pt x="1140552" y="664649"/>
                  <a:pt x="1135315" y="660940"/>
                  <a:pt x="1135315" y="646102"/>
                </a:cubicBezTo>
                <a:cubicBezTo>
                  <a:pt x="1140552" y="642392"/>
                  <a:pt x="1151026" y="642392"/>
                  <a:pt x="1161499" y="646102"/>
                </a:cubicBezTo>
                <a:cubicBezTo>
                  <a:pt x="1171973" y="642392"/>
                  <a:pt x="1166736" y="623627"/>
                  <a:pt x="1177210" y="619917"/>
                </a:cubicBezTo>
                <a:cubicBezTo>
                  <a:pt x="1198158" y="623627"/>
                  <a:pt x="1171973" y="627336"/>
                  <a:pt x="1177210" y="631046"/>
                </a:cubicBezTo>
                <a:cubicBezTo>
                  <a:pt x="1177210" y="638465"/>
                  <a:pt x="1187684" y="623627"/>
                  <a:pt x="1198158" y="631046"/>
                </a:cubicBezTo>
                <a:cubicBezTo>
                  <a:pt x="1208631" y="616208"/>
                  <a:pt x="1198158" y="608571"/>
                  <a:pt x="1219105" y="601152"/>
                </a:cubicBezTo>
                <a:cubicBezTo>
                  <a:pt x="1198158" y="608571"/>
                  <a:pt x="1156262" y="608571"/>
                  <a:pt x="1151026" y="634755"/>
                </a:cubicBezTo>
                <a:cubicBezTo>
                  <a:pt x="1135315" y="638465"/>
                  <a:pt x="1135315" y="616208"/>
                  <a:pt x="1124841" y="631046"/>
                </a:cubicBezTo>
                <a:cubicBezTo>
                  <a:pt x="1140552" y="601152"/>
                  <a:pt x="1224124" y="593733"/>
                  <a:pt x="1250308" y="567548"/>
                </a:cubicBezTo>
                <a:cubicBezTo>
                  <a:pt x="1286967" y="567548"/>
                  <a:pt x="1313151" y="560130"/>
                  <a:pt x="1333880" y="545074"/>
                </a:cubicBezTo>
                <a:cubicBezTo>
                  <a:pt x="1271038" y="548783"/>
                  <a:pt x="1218887" y="578677"/>
                  <a:pt x="1156044" y="600934"/>
                </a:cubicBezTo>
                <a:cubicBezTo>
                  <a:pt x="1014866" y="649375"/>
                  <a:pt x="852741" y="682978"/>
                  <a:pt x="727274" y="739057"/>
                </a:cubicBezTo>
                <a:cubicBezTo>
                  <a:pt x="727274" y="750185"/>
                  <a:pt x="722037" y="757604"/>
                  <a:pt x="711563" y="765241"/>
                </a:cubicBezTo>
                <a:cubicBezTo>
                  <a:pt x="674905" y="761532"/>
                  <a:pt x="674905" y="783789"/>
                  <a:pt x="643483" y="787716"/>
                </a:cubicBezTo>
                <a:cubicBezTo>
                  <a:pt x="648720" y="765241"/>
                  <a:pt x="685378" y="765241"/>
                  <a:pt x="685378" y="739275"/>
                </a:cubicBezTo>
                <a:cubicBezTo>
                  <a:pt x="638246" y="746694"/>
                  <a:pt x="601806" y="772878"/>
                  <a:pt x="549437" y="769169"/>
                </a:cubicBezTo>
                <a:cubicBezTo>
                  <a:pt x="565148" y="758041"/>
                  <a:pt x="580859" y="746694"/>
                  <a:pt x="586096" y="728147"/>
                </a:cubicBezTo>
                <a:cubicBezTo>
                  <a:pt x="601806" y="735566"/>
                  <a:pt x="617517" y="713309"/>
                  <a:pt x="638465" y="701962"/>
                </a:cubicBezTo>
                <a:cubicBezTo>
                  <a:pt x="643702" y="701962"/>
                  <a:pt x="648938" y="705672"/>
                  <a:pt x="648938" y="716800"/>
                </a:cubicBezTo>
                <a:cubicBezTo>
                  <a:pt x="659412" y="713091"/>
                  <a:pt x="690834" y="705672"/>
                  <a:pt x="680360" y="701962"/>
                </a:cubicBezTo>
                <a:cubicBezTo>
                  <a:pt x="690834" y="694543"/>
                  <a:pt x="690834" y="709381"/>
                  <a:pt x="706544" y="701962"/>
                </a:cubicBezTo>
                <a:cubicBezTo>
                  <a:pt x="737966" y="660940"/>
                  <a:pt x="837248" y="657230"/>
                  <a:pt x="863433" y="627336"/>
                </a:cubicBezTo>
                <a:cubicBezTo>
                  <a:pt x="879144" y="627336"/>
                  <a:pt x="905328" y="631046"/>
                  <a:pt x="915802" y="612499"/>
                </a:cubicBezTo>
                <a:cubicBezTo>
                  <a:pt x="910565" y="608789"/>
                  <a:pt x="900091" y="608789"/>
                  <a:pt x="905328" y="601370"/>
                </a:cubicBezTo>
                <a:cubicBezTo>
                  <a:pt x="921039" y="590242"/>
                  <a:pt x="921039" y="616208"/>
                  <a:pt x="926276" y="593951"/>
                </a:cubicBezTo>
                <a:cubicBezTo>
                  <a:pt x="941986" y="593951"/>
                  <a:pt x="926276" y="601370"/>
                  <a:pt x="926276" y="608789"/>
                </a:cubicBezTo>
                <a:cubicBezTo>
                  <a:pt x="947223" y="605080"/>
                  <a:pt x="952460" y="593951"/>
                  <a:pt x="968171" y="590242"/>
                </a:cubicBezTo>
                <a:cubicBezTo>
                  <a:pt x="973408" y="579113"/>
                  <a:pt x="952460" y="586532"/>
                  <a:pt x="957697" y="575404"/>
                </a:cubicBezTo>
                <a:cubicBezTo>
                  <a:pt x="989118" y="564275"/>
                  <a:pt x="1004829" y="545510"/>
                  <a:pt x="1041269" y="538091"/>
                </a:cubicBezTo>
                <a:cubicBezTo>
                  <a:pt x="1041269" y="549219"/>
                  <a:pt x="1025558" y="545510"/>
                  <a:pt x="1025558" y="552929"/>
                </a:cubicBezTo>
                <a:cubicBezTo>
                  <a:pt x="1025558" y="560348"/>
                  <a:pt x="1041269" y="541800"/>
                  <a:pt x="1051743" y="556638"/>
                </a:cubicBezTo>
                <a:cubicBezTo>
                  <a:pt x="1056980" y="545510"/>
                  <a:pt x="1083164" y="549219"/>
                  <a:pt x="1077927" y="530454"/>
                </a:cubicBezTo>
                <a:cubicBezTo>
                  <a:pt x="1166736" y="515616"/>
                  <a:pt x="1208631" y="466956"/>
                  <a:pt x="1287185" y="444700"/>
                </a:cubicBezTo>
                <a:cubicBezTo>
                  <a:pt x="1281948" y="433571"/>
                  <a:pt x="1281948" y="426152"/>
                  <a:pt x="1271474" y="426152"/>
                </a:cubicBezTo>
                <a:cubicBezTo>
                  <a:pt x="1255763" y="448627"/>
                  <a:pt x="1203394" y="444700"/>
                  <a:pt x="1187902" y="470884"/>
                </a:cubicBezTo>
                <a:cubicBezTo>
                  <a:pt x="1166955" y="470884"/>
                  <a:pt x="1166955" y="470884"/>
                  <a:pt x="1140770" y="470884"/>
                </a:cubicBezTo>
                <a:cubicBezTo>
                  <a:pt x="1140770" y="463465"/>
                  <a:pt x="1156481" y="467175"/>
                  <a:pt x="1156481" y="456046"/>
                </a:cubicBezTo>
                <a:cubicBezTo>
                  <a:pt x="1161718" y="452337"/>
                  <a:pt x="1161718" y="456046"/>
                  <a:pt x="1172191" y="456046"/>
                </a:cubicBezTo>
                <a:cubicBezTo>
                  <a:pt x="1208850" y="426152"/>
                  <a:pt x="1287185" y="422443"/>
                  <a:pt x="1318606" y="385130"/>
                </a:cubicBezTo>
                <a:cubicBezTo>
                  <a:pt x="1381449" y="385130"/>
                  <a:pt x="1407415" y="355236"/>
                  <a:pt x="1454547" y="332979"/>
                </a:cubicBezTo>
                <a:cubicBezTo>
                  <a:pt x="1522627" y="303085"/>
                  <a:pt x="1616673" y="284538"/>
                  <a:pt x="1679515" y="262063"/>
                </a:cubicBezTo>
                <a:cubicBezTo>
                  <a:pt x="1684752" y="258353"/>
                  <a:pt x="1705700" y="265772"/>
                  <a:pt x="1695226" y="250935"/>
                </a:cubicBezTo>
                <a:cubicBezTo>
                  <a:pt x="1799746" y="228460"/>
                  <a:pt x="1888773" y="168890"/>
                  <a:pt x="1993293" y="135286"/>
                </a:cubicBezTo>
                <a:cubicBezTo>
                  <a:pt x="1998529" y="146415"/>
                  <a:pt x="1988056" y="146415"/>
                  <a:pt x="1988056" y="153834"/>
                </a:cubicBezTo>
                <a:cubicBezTo>
                  <a:pt x="1946161" y="142705"/>
                  <a:pt x="1956634" y="180018"/>
                  <a:pt x="1914739" y="180018"/>
                </a:cubicBezTo>
                <a:cubicBezTo>
                  <a:pt x="1899029" y="213622"/>
                  <a:pt x="1851896" y="224750"/>
                  <a:pt x="1810220" y="239806"/>
                </a:cubicBezTo>
                <a:cubicBezTo>
                  <a:pt x="1810220" y="243516"/>
                  <a:pt x="1810220" y="243516"/>
                  <a:pt x="1810220" y="247225"/>
                </a:cubicBezTo>
                <a:cubicBezTo>
                  <a:pt x="1815456" y="250935"/>
                  <a:pt x="1825930" y="250935"/>
                  <a:pt x="1831167" y="250935"/>
                </a:cubicBezTo>
                <a:cubicBezTo>
                  <a:pt x="1825930" y="232387"/>
                  <a:pt x="1867825" y="236097"/>
                  <a:pt x="1883536" y="221041"/>
                </a:cubicBezTo>
                <a:cubicBezTo>
                  <a:pt x="1899247" y="228460"/>
                  <a:pt x="1873062" y="232169"/>
                  <a:pt x="1873062" y="239588"/>
                </a:cubicBezTo>
                <a:cubicBezTo>
                  <a:pt x="1925431" y="239588"/>
                  <a:pt x="1951616" y="209694"/>
                  <a:pt x="2009003" y="202275"/>
                </a:cubicBezTo>
                <a:cubicBezTo>
                  <a:pt x="2009003" y="213403"/>
                  <a:pt x="2024714" y="213403"/>
                  <a:pt x="2029951" y="217113"/>
                </a:cubicBezTo>
                <a:cubicBezTo>
                  <a:pt x="2024714" y="224532"/>
                  <a:pt x="2003766" y="217113"/>
                  <a:pt x="2003766" y="224532"/>
                </a:cubicBezTo>
                <a:cubicBezTo>
                  <a:pt x="2003766" y="231951"/>
                  <a:pt x="2029951" y="224532"/>
                  <a:pt x="2040425" y="228241"/>
                </a:cubicBezTo>
                <a:cubicBezTo>
                  <a:pt x="2045661" y="224532"/>
                  <a:pt x="2056135" y="220822"/>
                  <a:pt x="2056135" y="209694"/>
                </a:cubicBezTo>
                <a:cubicBezTo>
                  <a:pt x="2077083" y="209694"/>
                  <a:pt x="2092794" y="213403"/>
                  <a:pt x="2103267" y="217113"/>
                </a:cubicBezTo>
                <a:cubicBezTo>
                  <a:pt x="2109595" y="212967"/>
                  <a:pt x="2130543" y="201839"/>
                  <a:pt x="2114832" y="198129"/>
                </a:cubicBezTo>
                <a:lnTo>
                  <a:pt x="2114832" y="198129"/>
                </a:lnTo>
                <a:close/>
                <a:moveTo>
                  <a:pt x="2658596" y="869543"/>
                </a:moveTo>
                <a:cubicBezTo>
                  <a:pt x="2653359" y="869543"/>
                  <a:pt x="2648122" y="869543"/>
                  <a:pt x="2642886" y="869543"/>
                </a:cubicBezTo>
                <a:cubicBezTo>
                  <a:pt x="2642886" y="873252"/>
                  <a:pt x="2642886" y="873252"/>
                  <a:pt x="2642886" y="876962"/>
                </a:cubicBezTo>
                <a:cubicBezTo>
                  <a:pt x="2648122" y="877180"/>
                  <a:pt x="2658596" y="877180"/>
                  <a:pt x="2658596" y="869543"/>
                </a:cubicBezTo>
                <a:lnTo>
                  <a:pt x="2658596" y="869543"/>
                </a:lnTo>
                <a:close/>
                <a:moveTo>
                  <a:pt x="2595972" y="903146"/>
                </a:moveTo>
                <a:cubicBezTo>
                  <a:pt x="2595972" y="899437"/>
                  <a:pt x="2606446" y="899437"/>
                  <a:pt x="2601209" y="892018"/>
                </a:cubicBezTo>
                <a:cubicBezTo>
                  <a:pt x="2595972" y="892018"/>
                  <a:pt x="2590735" y="892018"/>
                  <a:pt x="2585498" y="892018"/>
                </a:cubicBezTo>
                <a:cubicBezTo>
                  <a:pt x="2595972" y="899437"/>
                  <a:pt x="2575024" y="903146"/>
                  <a:pt x="2585498" y="903146"/>
                </a:cubicBezTo>
                <a:cubicBezTo>
                  <a:pt x="2585498" y="899437"/>
                  <a:pt x="2590735" y="903146"/>
                  <a:pt x="2595972" y="903146"/>
                </a:cubicBezTo>
                <a:lnTo>
                  <a:pt x="2595972" y="903146"/>
                </a:lnTo>
                <a:close/>
                <a:moveTo>
                  <a:pt x="592860" y="1100839"/>
                </a:moveTo>
                <a:cubicBezTo>
                  <a:pt x="592860" y="1089711"/>
                  <a:pt x="619044" y="1100839"/>
                  <a:pt x="613808" y="1086001"/>
                </a:cubicBezTo>
                <a:cubicBezTo>
                  <a:pt x="598097" y="1093420"/>
                  <a:pt x="582386" y="1089711"/>
                  <a:pt x="592860" y="1100839"/>
                </a:cubicBezTo>
                <a:lnTo>
                  <a:pt x="592860" y="1100839"/>
                </a:lnTo>
                <a:close/>
                <a:moveTo>
                  <a:pt x="561439" y="962934"/>
                </a:moveTo>
                <a:cubicBezTo>
                  <a:pt x="577149" y="962934"/>
                  <a:pt x="577149" y="951806"/>
                  <a:pt x="598097" y="955515"/>
                </a:cubicBezTo>
                <a:cubicBezTo>
                  <a:pt x="598097" y="951806"/>
                  <a:pt x="603334" y="948096"/>
                  <a:pt x="603334" y="944387"/>
                </a:cubicBezTo>
                <a:cubicBezTo>
                  <a:pt x="587623" y="947878"/>
                  <a:pt x="571912" y="951806"/>
                  <a:pt x="561439" y="962934"/>
                </a:cubicBezTo>
                <a:lnTo>
                  <a:pt x="561439" y="962934"/>
                </a:lnTo>
                <a:close/>
                <a:moveTo>
                  <a:pt x="2083411" y="310068"/>
                </a:moveTo>
                <a:cubicBezTo>
                  <a:pt x="2093885" y="310068"/>
                  <a:pt x="2088648" y="317487"/>
                  <a:pt x="2093885" y="321196"/>
                </a:cubicBezTo>
                <a:cubicBezTo>
                  <a:pt x="2120069" y="321196"/>
                  <a:pt x="2130543" y="310068"/>
                  <a:pt x="2135780" y="295012"/>
                </a:cubicBezTo>
                <a:cubicBezTo>
                  <a:pt x="2109595" y="295230"/>
                  <a:pt x="2099121" y="302649"/>
                  <a:pt x="2083411" y="310068"/>
                </a:cubicBezTo>
                <a:lnTo>
                  <a:pt x="2083411" y="310068"/>
                </a:lnTo>
                <a:close/>
                <a:moveTo>
                  <a:pt x="2297905" y="321196"/>
                </a:moveTo>
                <a:cubicBezTo>
                  <a:pt x="2303142" y="321196"/>
                  <a:pt x="2313616" y="321196"/>
                  <a:pt x="2313616" y="324906"/>
                </a:cubicBezTo>
                <a:cubicBezTo>
                  <a:pt x="2318853" y="317487"/>
                  <a:pt x="2329327" y="313777"/>
                  <a:pt x="2334564" y="306358"/>
                </a:cubicBezTo>
                <a:cubicBezTo>
                  <a:pt x="2318635" y="310068"/>
                  <a:pt x="2292669" y="306358"/>
                  <a:pt x="2297905" y="321196"/>
                </a:cubicBezTo>
                <a:lnTo>
                  <a:pt x="2297905" y="321196"/>
                </a:lnTo>
                <a:close/>
                <a:moveTo>
                  <a:pt x="2454794" y="343671"/>
                </a:moveTo>
                <a:cubicBezTo>
                  <a:pt x="2501926" y="347381"/>
                  <a:pt x="2548840" y="336252"/>
                  <a:pt x="2590735" y="328833"/>
                </a:cubicBezTo>
                <a:cubicBezTo>
                  <a:pt x="2585498" y="317705"/>
                  <a:pt x="2590735" y="317705"/>
                  <a:pt x="2595972" y="306358"/>
                </a:cubicBezTo>
                <a:cubicBezTo>
                  <a:pt x="2559314" y="321196"/>
                  <a:pt x="2491234" y="317487"/>
                  <a:pt x="2454794" y="343671"/>
                </a:cubicBezTo>
                <a:lnTo>
                  <a:pt x="2454794" y="343671"/>
                </a:lnTo>
                <a:close/>
                <a:moveTo>
                  <a:pt x="1827239" y="388403"/>
                </a:moveTo>
                <a:cubicBezTo>
                  <a:pt x="1827239" y="399531"/>
                  <a:pt x="1801055" y="406950"/>
                  <a:pt x="1822002" y="410878"/>
                </a:cubicBezTo>
                <a:cubicBezTo>
                  <a:pt x="1822002" y="396040"/>
                  <a:pt x="1858661" y="407169"/>
                  <a:pt x="1858661" y="392331"/>
                </a:cubicBezTo>
                <a:cubicBezTo>
                  <a:pt x="1853206" y="388403"/>
                  <a:pt x="1842732" y="388403"/>
                  <a:pt x="1827239" y="388403"/>
                </a:cubicBezTo>
                <a:lnTo>
                  <a:pt x="1827239" y="388403"/>
                </a:lnTo>
                <a:close/>
                <a:moveTo>
                  <a:pt x="1957944" y="358509"/>
                </a:moveTo>
                <a:cubicBezTo>
                  <a:pt x="1957944" y="362219"/>
                  <a:pt x="1963180" y="365928"/>
                  <a:pt x="1968417" y="365928"/>
                </a:cubicBezTo>
                <a:cubicBezTo>
                  <a:pt x="1978891" y="362219"/>
                  <a:pt x="1984128" y="351090"/>
                  <a:pt x="1989365" y="347381"/>
                </a:cubicBezTo>
                <a:cubicBezTo>
                  <a:pt x="2015549" y="351090"/>
                  <a:pt x="2052208" y="336252"/>
                  <a:pt x="2062681" y="321196"/>
                </a:cubicBezTo>
                <a:cubicBezTo>
                  <a:pt x="1989365" y="332325"/>
                  <a:pt x="1937214" y="365928"/>
                  <a:pt x="1863898" y="377056"/>
                </a:cubicBezTo>
                <a:cubicBezTo>
                  <a:pt x="1869135" y="388185"/>
                  <a:pt x="1848187" y="384475"/>
                  <a:pt x="1858661" y="391894"/>
                </a:cubicBezTo>
                <a:cubicBezTo>
                  <a:pt x="1900338" y="384694"/>
                  <a:pt x="1931759" y="373565"/>
                  <a:pt x="1957944" y="358509"/>
                </a:cubicBezTo>
                <a:lnTo>
                  <a:pt x="1957944" y="358509"/>
                </a:lnTo>
                <a:close/>
                <a:moveTo>
                  <a:pt x="2276958" y="392113"/>
                </a:moveTo>
                <a:cubicBezTo>
                  <a:pt x="2297905" y="392113"/>
                  <a:pt x="2318853" y="388403"/>
                  <a:pt x="2329327" y="377275"/>
                </a:cubicBezTo>
                <a:cubicBezTo>
                  <a:pt x="2329327" y="377275"/>
                  <a:pt x="2324090" y="377275"/>
                  <a:pt x="2324090" y="373565"/>
                </a:cubicBezTo>
                <a:cubicBezTo>
                  <a:pt x="2324090" y="373565"/>
                  <a:pt x="2318853" y="373565"/>
                  <a:pt x="2313616" y="373565"/>
                </a:cubicBezTo>
                <a:cubicBezTo>
                  <a:pt x="2318635" y="392113"/>
                  <a:pt x="2276958" y="380984"/>
                  <a:pt x="2276958" y="392113"/>
                </a:cubicBezTo>
                <a:lnTo>
                  <a:pt x="2276958" y="392113"/>
                </a:lnTo>
                <a:close/>
                <a:moveTo>
                  <a:pt x="1351337" y="410878"/>
                </a:moveTo>
                <a:cubicBezTo>
                  <a:pt x="1367047" y="410878"/>
                  <a:pt x="1377521" y="410878"/>
                  <a:pt x="1377521" y="399750"/>
                </a:cubicBezTo>
                <a:cubicBezTo>
                  <a:pt x="1366829" y="403241"/>
                  <a:pt x="1351337" y="399531"/>
                  <a:pt x="1351337" y="410878"/>
                </a:cubicBezTo>
                <a:lnTo>
                  <a:pt x="1351337" y="410878"/>
                </a:lnTo>
                <a:close/>
                <a:moveTo>
                  <a:pt x="1675588" y="448191"/>
                </a:moveTo>
                <a:cubicBezTo>
                  <a:pt x="1712246" y="440772"/>
                  <a:pt x="1764397" y="429644"/>
                  <a:pt x="1795818" y="410878"/>
                </a:cubicBezTo>
                <a:cubicBezTo>
                  <a:pt x="1748686" y="418297"/>
                  <a:pt x="1701554" y="425716"/>
                  <a:pt x="1675588" y="448191"/>
                </a:cubicBezTo>
                <a:lnTo>
                  <a:pt x="1675588" y="448191"/>
                </a:lnTo>
                <a:close/>
                <a:moveTo>
                  <a:pt x="2114832" y="444263"/>
                </a:moveTo>
                <a:cubicBezTo>
                  <a:pt x="2135780" y="440554"/>
                  <a:pt x="2151490" y="436844"/>
                  <a:pt x="2161964" y="425716"/>
                </a:cubicBezTo>
                <a:cubicBezTo>
                  <a:pt x="2146254" y="418297"/>
                  <a:pt x="2120069" y="429425"/>
                  <a:pt x="2114832" y="444263"/>
                </a:cubicBezTo>
                <a:lnTo>
                  <a:pt x="2114832" y="444263"/>
                </a:lnTo>
                <a:close/>
                <a:moveTo>
                  <a:pt x="1581324" y="470448"/>
                </a:moveTo>
                <a:cubicBezTo>
                  <a:pt x="1602271" y="466738"/>
                  <a:pt x="1638930" y="463029"/>
                  <a:pt x="1659877" y="451900"/>
                </a:cubicBezTo>
                <a:cubicBezTo>
                  <a:pt x="1633693" y="448191"/>
                  <a:pt x="1581324" y="459319"/>
                  <a:pt x="1581324" y="470448"/>
                </a:cubicBezTo>
                <a:lnTo>
                  <a:pt x="1581324" y="470448"/>
                </a:lnTo>
                <a:close/>
                <a:moveTo>
                  <a:pt x="1989365" y="477867"/>
                </a:moveTo>
                <a:cubicBezTo>
                  <a:pt x="2020786" y="481576"/>
                  <a:pt x="2057445" y="470448"/>
                  <a:pt x="2078174" y="455392"/>
                </a:cubicBezTo>
                <a:cubicBezTo>
                  <a:pt x="2046752" y="455610"/>
                  <a:pt x="1999621" y="459319"/>
                  <a:pt x="1989365" y="477867"/>
                </a:cubicBezTo>
                <a:lnTo>
                  <a:pt x="1989365" y="477867"/>
                </a:lnTo>
                <a:close/>
                <a:moveTo>
                  <a:pt x="1544665" y="481576"/>
                </a:moveTo>
                <a:cubicBezTo>
                  <a:pt x="1555139" y="481576"/>
                  <a:pt x="1555139" y="477867"/>
                  <a:pt x="1570850" y="477867"/>
                </a:cubicBezTo>
                <a:cubicBezTo>
                  <a:pt x="1570850" y="474157"/>
                  <a:pt x="1576087" y="470448"/>
                  <a:pt x="1565613" y="466738"/>
                </a:cubicBezTo>
                <a:cubicBezTo>
                  <a:pt x="1560376" y="474157"/>
                  <a:pt x="1544665" y="474157"/>
                  <a:pt x="1544665" y="481576"/>
                </a:cubicBezTo>
                <a:lnTo>
                  <a:pt x="1544665" y="481576"/>
                </a:lnTo>
                <a:close/>
                <a:moveTo>
                  <a:pt x="2637649" y="489213"/>
                </a:moveTo>
                <a:cubicBezTo>
                  <a:pt x="2653359" y="481794"/>
                  <a:pt x="2684781" y="478085"/>
                  <a:pt x="2700491" y="466738"/>
                </a:cubicBezTo>
                <a:cubicBezTo>
                  <a:pt x="2663833" y="470448"/>
                  <a:pt x="2627393" y="466738"/>
                  <a:pt x="2637649" y="489213"/>
                </a:cubicBezTo>
                <a:lnTo>
                  <a:pt x="2637649" y="489213"/>
                </a:lnTo>
                <a:close/>
                <a:moveTo>
                  <a:pt x="1440146" y="518889"/>
                </a:moveTo>
                <a:cubicBezTo>
                  <a:pt x="1466330" y="500342"/>
                  <a:pt x="1523718" y="504051"/>
                  <a:pt x="1539428" y="481576"/>
                </a:cubicBezTo>
                <a:cubicBezTo>
                  <a:pt x="1508225" y="492923"/>
                  <a:pt x="1445383" y="500342"/>
                  <a:pt x="1440146" y="518889"/>
                </a:cubicBezTo>
                <a:lnTo>
                  <a:pt x="1440146" y="518889"/>
                </a:lnTo>
                <a:close/>
                <a:moveTo>
                  <a:pt x="1717265" y="559911"/>
                </a:moveTo>
                <a:cubicBezTo>
                  <a:pt x="1790581" y="552492"/>
                  <a:pt x="1900338" y="515180"/>
                  <a:pt x="1973436" y="485286"/>
                </a:cubicBezTo>
                <a:cubicBezTo>
                  <a:pt x="1884627" y="500342"/>
                  <a:pt x="1785344" y="522598"/>
                  <a:pt x="1717265" y="559911"/>
                </a:cubicBezTo>
                <a:lnTo>
                  <a:pt x="1717265" y="559911"/>
                </a:lnTo>
                <a:close/>
                <a:moveTo>
                  <a:pt x="1361592" y="545074"/>
                </a:moveTo>
                <a:cubicBezTo>
                  <a:pt x="1377303" y="533945"/>
                  <a:pt x="1413961" y="537655"/>
                  <a:pt x="1429672" y="518889"/>
                </a:cubicBezTo>
                <a:cubicBezTo>
                  <a:pt x="1403487" y="526526"/>
                  <a:pt x="1366829" y="522598"/>
                  <a:pt x="1361592" y="545074"/>
                </a:cubicBezTo>
                <a:lnTo>
                  <a:pt x="1361592" y="545074"/>
                </a:lnTo>
                <a:close/>
                <a:moveTo>
                  <a:pt x="1633693" y="593515"/>
                </a:moveTo>
                <a:cubicBezTo>
                  <a:pt x="1665114" y="586096"/>
                  <a:pt x="1701772" y="582386"/>
                  <a:pt x="1717265" y="563621"/>
                </a:cubicBezTo>
                <a:cubicBezTo>
                  <a:pt x="1696317" y="552492"/>
                  <a:pt x="1644166" y="574967"/>
                  <a:pt x="1633693" y="593515"/>
                </a:cubicBezTo>
                <a:lnTo>
                  <a:pt x="1633693" y="593515"/>
                </a:lnTo>
                <a:close/>
                <a:moveTo>
                  <a:pt x="979954" y="582386"/>
                </a:moveTo>
                <a:cubicBezTo>
                  <a:pt x="995664" y="582386"/>
                  <a:pt x="1006138" y="582386"/>
                  <a:pt x="1006138" y="567548"/>
                </a:cubicBezTo>
                <a:cubicBezTo>
                  <a:pt x="990427" y="567548"/>
                  <a:pt x="979954" y="571258"/>
                  <a:pt x="979954" y="582386"/>
                </a:cubicBezTo>
                <a:lnTo>
                  <a:pt x="979954" y="582386"/>
                </a:lnTo>
                <a:close/>
                <a:moveTo>
                  <a:pt x="1555139" y="623409"/>
                </a:moveTo>
                <a:cubicBezTo>
                  <a:pt x="1581324" y="612280"/>
                  <a:pt x="1612745" y="608571"/>
                  <a:pt x="1628456" y="589805"/>
                </a:cubicBezTo>
                <a:cubicBezTo>
                  <a:pt x="1602271" y="601152"/>
                  <a:pt x="1565613" y="601152"/>
                  <a:pt x="1555139" y="623409"/>
                </a:cubicBezTo>
                <a:lnTo>
                  <a:pt x="1555139" y="623409"/>
                </a:lnTo>
                <a:close/>
                <a:moveTo>
                  <a:pt x="2611682" y="597224"/>
                </a:moveTo>
                <a:cubicBezTo>
                  <a:pt x="2616919" y="597224"/>
                  <a:pt x="2616919" y="600934"/>
                  <a:pt x="2611682" y="604643"/>
                </a:cubicBezTo>
                <a:cubicBezTo>
                  <a:pt x="2632630" y="604643"/>
                  <a:pt x="2653578" y="600934"/>
                  <a:pt x="2658814" y="589805"/>
                </a:cubicBezTo>
                <a:cubicBezTo>
                  <a:pt x="2637649" y="589805"/>
                  <a:pt x="2622156" y="589805"/>
                  <a:pt x="2611682" y="597224"/>
                </a:cubicBezTo>
                <a:lnTo>
                  <a:pt x="2611682" y="597224"/>
                </a:lnTo>
                <a:close/>
                <a:moveTo>
                  <a:pt x="2496471" y="608571"/>
                </a:moveTo>
                <a:cubicBezTo>
                  <a:pt x="2512182" y="608571"/>
                  <a:pt x="2527892" y="608571"/>
                  <a:pt x="2527892" y="601152"/>
                </a:cubicBezTo>
                <a:cubicBezTo>
                  <a:pt x="2512182" y="601152"/>
                  <a:pt x="2501708" y="601152"/>
                  <a:pt x="2496471" y="608571"/>
                </a:cubicBezTo>
                <a:lnTo>
                  <a:pt x="2496471" y="608571"/>
                </a:lnTo>
                <a:close/>
                <a:moveTo>
                  <a:pt x="1319915" y="757822"/>
                </a:moveTo>
                <a:cubicBezTo>
                  <a:pt x="1335626" y="746694"/>
                  <a:pt x="1372284" y="746694"/>
                  <a:pt x="1382758" y="731638"/>
                </a:cubicBezTo>
                <a:cubicBezTo>
                  <a:pt x="1361592" y="739057"/>
                  <a:pt x="1309442" y="742766"/>
                  <a:pt x="1319915" y="757822"/>
                </a:cubicBezTo>
                <a:lnTo>
                  <a:pt x="1319915" y="757822"/>
                </a:lnTo>
                <a:close/>
                <a:moveTo>
                  <a:pt x="1110658" y="828520"/>
                </a:moveTo>
                <a:cubicBezTo>
                  <a:pt x="1178737" y="806045"/>
                  <a:pt x="1246599" y="783789"/>
                  <a:pt x="1304205" y="757604"/>
                </a:cubicBezTo>
                <a:cubicBezTo>
                  <a:pt x="1230888" y="772660"/>
                  <a:pt x="1142079" y="795135"/>
                  <a:pt x="1110658" y="828520"/>
                </a:cubicBezTo>
                <a:lnTo>
                  <a:pt x="1110658" y="828520"/>
                </a:lnTo>
                <a:close/>
                <a:moveTo>
                  <a:pt x="770696" y="832230"/>
                </a:moveTo>
                <a:cubicBezTo>
                  <a:pt x="786407" y="828520"/>
                  <a:pt x="812591" y="832230"/>
                  <a:pt x="812591" y="813683"/>
                </a:cubicBezTo>
                <a:cubicBezTo>
                  <a:pt x="796881" y="821102"/>
                  <a:pt x="781170" y="824811"/>
                  <a:pt x="770696" y="832230"/>
                </a:cubicBezTo>
                <a:lnTo>
                  <a:pt x="770696" y="832230"/>
                </a:lnTo>
                <a:close/>
                <a:moveTo>
                  <a:pt x="1058289" y="847286"/>
                </a:moveTo>
                <a:cubicBezTo>
                  <a:pt x="1074000" y="847286"/>
                  <a:pt x="1079237" y="839867"/>
                  <a:pt x="1084473" y="832448"/>
                </a:cubicBezTo>
                <a:cubicBezTo>
                  <a:pt x="1068763" y="832230"/>
                  <a:pt x="1068763" y="839867"/>
                  <a:pt x="1058289" y="847286"/>
                </a:cubicBezTo>
                <a:lnTo>
                  <a:pt x="1058289" y="847286"/>
                </a:lnTo>
                <a:close/>
                <a:moveTo>
                  <a:pt x="2543603" y="858414"/>
                </a:moveTo>
                <a:cubicBezTo>
                  <a:pt x="2554077" y="862124"/>
                  <a:pt x="2533129" y="862124"/>
                  <a:pt x="2548840" y="869543"/>
                </a:cubicBezTo>
                <a:cubicBezTo>
                  <a:pt x="2575024" y="873252"/>
                  <a:pt x="2575024" y="850995"/>
                  <a:pt x="2595972" y="862124"/>
                </a:cubicBezTo>
                <a:cubicBezTo>
                  <a:pt x="2590735" y="850995"/>
                  <a:pt x="2611682" y="854705"/>
                  <a:pt x="2611682" y="847286"/>
                </a:cubicBezTo>
                <a:cubicBezTo>
                  <a:pt x="2590735" y="839867"/>
                  <a:pt x="2559314" y="850995"/>
                  <a:pt x="2543603" y="858414"/>
                </a:cubicBezTo>
                <a:lnTo>
                  <a:pt x="2543603" y="858414"/>
                </a:lnTo>
                <a:close/>
                <a:moveTo>
                  <a:pt x="713309" y="903146"/>
                </a:moveTo>
                <a:cubicBezTo>
                  <a:pt x="729019" y="903146"/>
                  <a:pt x="734256" y="899437"/>
                  <a:pt x="734256" y="892018"/>
                </a:cubicBezTo>
                <a:cubicBezTo>
                  <a:pt x="723564" y="892018"/>
                  <a:pt x="713309" y="892018"/>
                  <a:pt x="713309" y="903146"/>
                </a:cubicBezTo>
                <a:lnTo>
                  <a:pt x="713309" y="903146"/>
                </a:lnTo>
                <a:close/>
                <a:moveTo>
                  <a:pt x="770696" y="996537"/>
                </a:moveTo>
                <a:cubicBezTo>
                  <a:pt x="775933" y="1000247"/>
                  <a:pt x="796881" y="992828"/>
                  <a:pt x="807354" y="992828"/>
                </a:cubicBezTo>
                <a:cubicBezTo>
                  <a:pt x="812591" y="977990"/>
                  <a:pt x="838776" y="962934"/>
                  <a:pt x="864960" y="970353"/>
                </a:cubicBezTo>
                <a:cubicBezTo>
                  <a:pt x="880671" y="933040"/>
                  <a:pt x="948532" y="933040"/>
                  <a:pt x="964243" y="903146"/>
                </a:cubicBezTo>
                <a:cubicBezTo>
                  <a:pt x="885690" y="910783"/>
                  <a:pt x="817828" y="962934"/>
                  <a:pt x="770696" y="996537"/>
                </a:cubicBezTo>
                <a:lnTo>
                  <a:pt x="770696" y="996537"/>
                </a:lnTo>
                <a:close/>
                <a:moveTo>
                  <a:pt x="634755" y="936750"/>
                </a:moveTo>
                <a:cubicBezTo>
                  <a:pt x="655703" y="933040"/>
                  <a:pt x="681887" y="918202"/>
                  <a:pt x="676650" y="906856"/>
                </a:cubicBezTo>
                <a:cubicBezTo>
                  <a:pt x="666176" y="918202"/>
                  <a:pt x="639992" y="921912"/>
                  <a:pt x="634755" y="936750"/>
                </a:cubicBezTo>
                <a:lnTo>
                  <a:pt x="634755" y="936750"/>
                </a:lnTo>
                <a:close/>
                <a:moveTo>
                  <a:pt x="2601209" y="974062"/>
                </a:moveTo>
                <a:cubicBezTo>
                  <a:pt x="2622156" y="974062"/>
                  <a:pt x="2643104" y="974062"/>
                  <a:pt x="2653578" y="962934"/>
                </a:cubicBezTo>
                <a:cubicBezTo>
                  <a:pt x="2632630" y="962934"/>
                  <a:pt x="2643104" y="955515"/>
                  <a:pt x="2637867" y="948096"/>
                </a:cubicBezTo>
                <a:cubicBezTo>
                  <a:pt x="2622156" y="955515"/>
                  <a:pt x="2606446" y="959225"/>
                  <a:pt x="2601209" y="974062"/>
                </a:cubicBezTo>
                <a:lnTo>
                  <a:pt x="2601209" y="974062"/>
                </a:lnTo>
                <a:close/>
                <a:moveTo>
                  <a:pt x="676650" y="970353"/>
                </a:moveTo>
                <a:cubicBezTo>
                  <a:pt x="697598" y="970353"/>
                  <a:pt x="708072" y="962934"/>
                  <a:pt x="713309" y="955515"/>
                </a:cubicBezTo>
                <a:cubicBezTo>
                  <a:pt x="697598" y="959225"/>
                  <a:pt x="681887" y="959225"/>
                  <a:pt x="676650" y="970353"/>
                </a:cubicBezTo>
                <a:lnTo>
                  <a:pt x="676650" y="970353"/>
                </a:lnTo>
                <a:close/>
                <a:moveTo>
                  <a:pt x="660940" y="985191"/>
                </a:moveTo>
                <a:cubicBezTo>
                  <a:pt x="660940" y="977772"/>
                  <a:pt x="687124" y="974062"/>
                  <a:pt x="671413" y="966644"/>
                </a:cubicBezTo>
                <a:cubicBezTo>
                  <a:pt x="671413" y="974062"/>
                  <a:pt x="645229" y="977772"/>
                  <a:pt x="660940" y="985191"/>
                </a:cubicBezTo>
                <a:lnTo>
                  <a:pt x="660940" y="985191"/>
                </a:lnTo>
                <a:close/>
                <a:moveTo>
                  <a:pt x="619044" y="981481"/>
                </a:moveTo>
                <a:cubicBezTo>
                  <a:pt x="619044" y="985191"/>
                  <a:pt x="619044" y="992610"/>
                  <a:pt x="613808" y="992610"/>
                </a:cubicBezTo>
                <a:cubicBezTo>
                  <a:pt x="629518" y="996319"/>
                  <a:pt x="629518" y="985191"/>
                  <a:pt x="650466" y="988900"/>
                </a:cubicBezTo>
                <a:cubicBezTo>
                  <a:pt x="645229" y="974062"/>
                  <a:pt x="634755" y="981481"/>
                  <a:pt x="619044" y="981481"/>
                </a:cubicBezTo>
                <a:lnTo>
                  <a:pt x="619044" y="981481"/>
                </a:lnTo>
                <a:close/>
                <a:moveTo>
                  <a:pt x="2580261" y="989119"/>
                </a:moveTo>
                <a:cubicBezTo>
                  <a:pt x="2580261" y="992828"/>
                  <a:pt x="2580261" y="996537"/>
                  <a:pt x="2580261" y="1000247"/>
                </a:cubicBezTo>
                <a:cubicBezTo>
                  <a:pt x="2606446" y="1000247"/>
                  <a:pt x="2627393" y="996537"/>
                  <a:pt x="2632630" y="981700"/>
                </a:cubicBezTo>
                <a:cubicBezTo>
                  <a:pt x="2606446" y="974062"/>
                  <a:pt x="2601209" y="1000247"/>
                  <a:pt x="2580261" y="989119"/>
                </a:cubicBezTo>
                <a:lnTo>
                  <a:pt x="2580261" y="989119"/>
                </a:lnTo>
                <a:close/>
                <a:moveTo>
                  <a:pt x="807354" y="1007666"/>
                </a:moveTo>
                <a:cubicBezTo>
                  <a:pt x="812591" y="1000247"/>
                  <a:pt x="833539" y="1007666"/>
                  <a:pt x="828302" y="996537"/>
                </a:cubicBezTo>
                <a:cubicBezTo>
                  <a:pt x="817828" y="996537"/>
                  <a:pt x="796881" y="1003956"/>
                  <a:pt x="807354" y="1007666"/>
                </a:cubicBezTo>
                <a:lnTo>
                  <a:pt x="807354" y="1007666"/>
                </a:lnTo>
                <a:close/>
                <a:moveTo>
                  <a:pt x="671413" y="1030141"/>
                </a:moveTo>
                <a:cubicBezTo>
                  <a:pt x="676650" y="1030141"/>
                  <a:pt x="676650" y="1030141"/>
                  <a:pt x="681887" y="1030141"/>
                </a:cubicBezTo>
                <a:cubicBezTo>
                  <a:pt x="681887" y="1022722"/>
                  <a:pt x="681887" y="1019012"/>
                  <a:pt x="676650" y="1015303"/>
                </a:cubicBezTo>
                <a:cubicBezTo>
                  <a:pt x="671413" y="1022504"/>
                  <a:pt x="666176" y="1022504"/>
                  <a:pt x="671413" y="1030141"/>
                </a:cubicBezTo>
                <a:lnTo>
                  <a:pt x="671413" y="1030141"/>
                </a:lnTo>
                <a:close/>
                <a:moveTo>
                  <a:pt x="2601209" y="1112186"/>
                </a:moveTo>
                <a:cubicBezTo>
                  <a:pt x="2601209" y="1104767"/>
                  <a:pt x="2590735" y="1089711"/>
                  <a:pt x="2585498" y="1101057"/>
                </a:cubicBezTo>
                <a:cubicBezTo>
                  <a:pt x="2601209" y="1100839"/>
                  <a:pt x="2585498" y="1119605"/>
                  <a:pt x="2601209" y="1112186"/>
                </a:cubicBezTo>
                <a:lnTo>
                  <a:pt x="2601209" y="1112186"/>
                </a:lnTo>
                <a:close/>
                <a:moveTo>
                  <a:pt x="2742387" y="1130733"/>
                </a:moveTo>
                <a:cubicBezTo>
                  <a:pt x="2773808" y="1123314"/>
                  <a:pt x="2805229" y="1115895"/>
                  <a:pt x="2820940" y="1100839"/>
                </a:cubicBezTo>
                <a:cubicBezTo>
                  <a:pt x="2789519" y="1108476"/>
                  <a:pt x="2763334" y="1115895"/>
                  <a:pt x="2742387" y="1130733"/>
                </a:cubicBezTo>
                <a:lnTo>
                  <a:pt x="2742387" y="1130733"/>
                </a:lnTo>
                <a:close/>
                <a:moveTo>
                  <a:pt x="2564550" y="1115895"/>
                </a:moveTo>
                <a:cubicBezTo>
                  <a:pt x="2569787" y="1115895"/>
                  <a:pt x="2575024" y="1115895"/>
                  <a:pt x="2580261" y="1115895"/>
                </a:cubicBezTo>
                <a:cubicBezTo>
                  <a:pt x="2580261" y="1108476"/>
                  <a:pt x="2580261" y="1108476"/>
                  <a:pt x="2569787" y="1104767"/>
                </a:cubicBezTo>
                <a:cubicBezTo>
                  <a:pt x="2569787" y="1112186"/>
                  <a:pt x="2569787" y="1112186"/>
                  <a:pt x="2564550" y="1115895"/>
                </a:cubicBezTo>
                <a:lnTo>
                  <a:pt x="2564550" y="1115895"/>
                </a:lnTo>
                <a:close/>
                <a:moveTo>
                  <a:pt x="650466" y="1168046"/>
                </a:moveTo>
                <a:cubicBezTo>
                  <a:pt x="650466" y="1153208"/>
                  <a:pt x="666176" y="1149498"/>
                  <a:pt x="671413" y="1138152"/>
                </a:cubicBezTo>
                <a:cubicBezTo>
                  <a:pt x="645229" y="1138152"/>
                  <a:pt x="639992" y="1152990"/>
                  <a:pt x="619044" y="1160627"/>
                </a:cubicBezTo>
                <a:cubicBezTo>
                  <a:pt x="619044" y="1153208"/>
                  <a:pt x="624281" y="1149498"/>
                  <a:pt x="629518" y="1145789"/>
                </a:cubicBezTo>
                <a:cubicBezTo>
                  <a:pt x="587623" y="1142080"/>
                  <a:pt x="571912" y="1156917"/>
                  <a:pt x="545946" y="1168264"/>
                </a:cubicBezTo>
                <a:cubicBezTo>
                  <a:pt x="551183" y="1179392"/>
                  <a:pt x="509288" y="1186811"/>
                  <a:pt x="535472" y="1205577"/>
                </a:cubicBezTo>
                <a:cubicBezTo>
                  <a:pt x="551183" y="1205577"/>
                  <a:pt x="566894" y="1201867"/>
                  <a:pt x="566894" y="1190739"/>
                </a:cubicBezTo>
                <a:cubicBezTo>
                  <a:pt x="556420" y="1187030"/>
                  <a:pt x="545946" y="1198158"/>
                  <a:pt x="545946" y="1190739"/>
                </a:cubicBezTo>
                <a:cubicBezTo>
                  <a:pt x="556420" y="1187030"/>
                  <a:pt x="561657" y="1175901"/>
                  <a:pt x="577368" y="1172192"/>
                </a:cubicBezTo>
                <a:cubicBezTo>
                  <a:pt x="592860" y="1190521"/>
                  <a:pt x="624281" y="1164336"/>
                  <a:pt x="650466" y="1168046"/>
                </a:cubicBezTo>
                <a:lnTo>
                  <a:pt x="650466" y="1168046"/>
                </a:lnTo>
                <a:close/>
                <a:moveTo>
                  <a:pt x="598097" y="1186811"/>
                </a:moveTo>
                <a:cubicBezTo>
                  <a:pt x="592860" y="1179392"/>
                  <a:pt x="624281" y="1190521"/>
                  <a:pt x="619044" y="1179392"/>
                </a:cubicBezTo>
                <a:cubicBezTo>
                  <a:pt x="608571" y="1179174"/>
                  <a:pt x="582386" y="1183102"/>
                  <a:pt x="598097" y="1186811"/>
                </a:cubicBezTo>
                <a:lnTo>
                  <a:pt x="598097" y="1186811"/>
                </a:lnTo>
                <a:close/>
                <a:moveTo>
                  <a:pt x="2700491" y="1175465"/>
                </a:moveTo>
                <a:cubicBezTo>
                  <a:pt x="2705728" y="1190303"/>
                  <a:pt x="2690018" y="1186593"/>
                  <a:pt x="2690018" y="1197940"/>
                </a:cubicBezTo>
                <a:cubicBezTo>
                  <a:pt x="2716202" y="1205359"/>
                  <a:pt x="2721439" y="1183102"/>
                  <a:pt x="2747624" y="1179392"/>
                </a:cubicBezTo>
                <a:cubicBezTo>
                  <a:pt x="2747624" y="1179392"/>
                  <a:pt x="2747624" y="1175683"/>
                  <a:pt x="2747624" y="1171974"/>
                </a:cubicBezTo>
                <a:cubicBezTo>
                  <a:pt x="2742387" y="1171974"/>
                  <a:pt x="2742387" y="1171974"/>
                  <a:pt x="2737150" y="1171974"/>
                </a:cubicBezTo>
                <a:cubicBezTo>
                  <a:pt x="2731913" y="1183102"/>
                  <a:pt x="2726676" y="1175465"/>
                  <a:pt x="2700491" y="1175465"/>
                </a:cubicBezTo>
                <a:lnTo>
                  <a:pt x="2700491" y="1175465"/>
                </a:lnTo>
                <a:close/>
                <a:moveTo>
                  <a:pt x="2810248" y="1220197"/>
                </a:moveTo>
                <a:cubicBezTo>
                  <a:pt x="2810248" y="1209068"/>
                  <a:pt x="2825959" y="1216487"/>
                  <a:pt x="2836432" y="1216487"/>
                </a:cubicBezTo>
                <a:cubicBezTo>
                  <a:pt x="2841669" y="1197940"/>
                  <a:pt x="2878328" y="1201649"/>
                  <a:pt x="2888801" y="1182884"/>
                </a:cubicBezTo>
                <a:cubicBezTo>
                  <a:pt x="2867854" y="1179174"/>
                  <a:pt x="2857380" y="1194012"/>
                  <a:pt x="2841669" y="1182884"/>
                </a:cubicBezTo>
                <a:cubicBezTo>
                  <a:pt x="2836432" y="1197940"/>
                  <a:pt x="2799774" y="1209068"/>
                  <a:pt x="2810248" y="1220197"/>
                </a:cubicBezTo>
                <a:lnTo>
                  <a:pt x="2810248" y="1220197"/>
                </a:lnTo>
                <a:close/>
                <a:moveTo>
                  <a:pt x="2595972" y="1209068"/>
                </a:moveTo>
                <a:cubicBezTo>
                  <a:pt x="2616919" y="1209068"/>
                  <a:pt x="2637867" y="1209068"/>
                  <a:pt x="2637867" y="1194230"/>
                </a:cubicBezTo>
                <a:cubicBezTo>
                  <a:pt x="2616919" y="1197940"/>
                  <a:pt x="2606446" y="1201649"/>
                  <a:pt x="2595972" y="1209068"/>
                </a:cubicBezTo>
                <a:lnTo>
                  <a:pt x="2595972" y="1209068"/>
                </a:lnTo>
                <a:close/>
                <a:moveTo>
                  <a:pt x="2684781" y="1231543"/>
                </a:moveTo>
                <a:cubicBezTo>
                  <a:pt x="2669070" y="1220415"/>
                  <a:pt x="2684781" y="1220415"/>
                  <a:pt x="2684781" y="1197940"/>
                </a:cubicBezTo>
                <a:cubicBezTo>
                  <a:pt x="2648122" y="1209068"/>
                  <a:pt x="2616701" y="1216487"/>
                  <a:pt x="2595972" y="1235253"/>
                </a:cubicBezTo>
                <a:cubicBezTo>
                  <a:pt x="2632412" y="1250091"/>
                  <a:pt x="2658596" y="1212778"/>
                  <a:pt x="2684781" y="1231543"/>
                </a:cubicBezTo>
                <a:lnTo>
                  <a:pt x="2684781" y="1231543"/>
                </a:lnTo>
                <a:close/>
                <a:moveTo>
                  <a:pt x="493577" y="1246381"/>
                </a:moveTo>
                <a:cubicBezTo>
                  <a:pt x="519762" y="1235253"/>
                  <a:pt x="551183" y="1235253"/>
                  <a:pt x="556420" y="1220197"/>
                </a:cubicBezTo>
                <a:cubicBezTo>
                  <a:pt x="530235" y="1223906"/>
                  <a:pt x="514525" y="1235034"/>
                  <a:pt x="483103" y="1235034"/>
                </a:cubicBezTo>
                <a:cubicBezTo>
                  <a:pt x="472630" y="1246163"/>
                  <a:pt x="456919" y="1257509"/>
                  <a:pt x="467393" y="1272347"/>
                </a:cubicBezTo>
                <a:cubicBezTo>
                  <a:pt x="535472" y="1257509"/>
                  <a:pt x="592860" y="1238744"/>
                  <a:pt x="650466" y="1216487"/>
                </a:cubicBezTo>
                <a:cubicBezTo>
                  <a:pt x="592860" y="1220197"/>
                  <a:pt x="545946" y="1250091"/>
                  <a:pt x="493577" y="1246381"/>
                </a:cubicBezTo>
                <a:lnTo>
                  <a:pt x="493577" y="1246381"/>
                </a:lnTo>
                <a:close/>
                <a:moveTo>
                  <a:pt x="2527892" y="1253800"/>
                </a:moveTo>
                <a:cubicBezTo>
                  <a:pt x="2527892" y="1246381"/>
                  <a:pt x="2548840" y="1235253"/>
                  <a:pt x="2538366" y="1227616"/>
                </a:cubicBezTo>
                <a:cubicBezTo>
                  <a:pt x="2533129" y="1231543"/>
                  <a:pt x="2512182" y="1242672"/>
                  <a:pt x="2527892" y="1253800"/>
                </a:cubicBezTo>
                <a:lnTo>
                  <a:pt x="2527892" y="1253800"/>
                </a:lnTo>
                <a:close/>
                <a:moveTo>
                  <a:pt x="708072" y="1324716"/>
                </a:moveTo>
                <a:cubicBezTo>
                  <a:pt x="708072" y="1313588"/>
                  <a:pt x="734256" y="1321007"/>
                  <a:pt x="729019" y="1306169"/>
                </a:cubicBezTo>
                <a:cubicBezTo>
                  <a:pt x="718545" y="1302459"/>
                  <a:pt x="713309" y="1317297"/>
                  <a:pt x="713309" y="1302459"/>
                </a:cubicBezTo>
                <a:cubicBezTo>
                  <a:pt x="681887" y="1309878"/>
                  <a:pt x="687124" y="1328644"/>
                  <a:pt x="650466" y="1328644"/>
                </a:cubicBezTo>
                <a:cubicBezTo>
                  <a:pt x="645229" y="1339772"/>
                  <a:pt x="660940" y="1339772"/>
                  <a:pt x="676650" y="1339772"/>
                </a:cubicBezTo>
                <a:cubicBezTo>
                  <a:pt x="681887" y="1324716"/>
                  <a:pt x="713309" y="1302459"/>
                  <a:pt x="708072" y="1324716"/>
                </a:cubicBezTo>
                <a:lnTo>
                  <a:pt x="708072" y="1324716"/>
                </a:lnTo>
                <a:close/>
                <a:moveTo>
                  <a:pt x="603334" y="1354610"/>
                </a:moveTo>
                <a:cubicBezTo>
                  <a:pt x="619044" y="1354610"/>
                  <a:pt x="655703" y="1343482"/>
                  <a:pt x="639992" y="1332135"/>
                </a:cubicBezTo>
                <a:cubicBezTo>
                  <a:pt x="634755" y="1343482"/>
                  <a:pt x="608571" y="1339772"/>
                  <a:pt x="603334" y="1354610"/>
                </a:cubicBezTo>
                <a:lnTo>
                  <a:pt x="603334" y="1354610"/>
                </a:lnTo>
                <a:close/>
                <a:moveTo>
                  <a:pt x="551183" y="1388214"/>
                </a:moveTo>
                <a:cubicBezTo>
                  <a:pt x="566894" y="1391923"/>
                  <a:pt x="582604" y="1380795"/>
                  <a:pt x="598315" y="1373376"/>
                </a:cubicBezTo>
                <a:cubicBezTo>
                  <a:pt x="598315" y="1365957"/>
                  <a:pt x="587841" y="1358538"/>
                  <a:pt x="598315" y="1350901"/>
                </a:cubicBezTo>
                <a:cubicBezTo>
                  <a:pt x="571912" y="1354610"/>
                  <a:pt x="545946" y="1377085"/>
                  <a:pt x="551183" y="1388214"/>
                </a:cubicBezTo>
                <a:lnTo>
                  <a:pt x="551183" y="1388214"/>
                </a:lnTo>
                <a:close/>
                <a:moveTo>
                  <a:pt x="964243" y="1369448"/>
                </a:moveTo>
                <a:cubicBezTo>
                  <a:pt x="943295" y="1369448"/>
                  <a:pt x="953769" y="1362029"/>
                  <a:pt x="964243" y="1354610"/>
                </a:cubicBezTo>
                <a:cubicBezTo>
                  <a:pt x="959006" y="1350901"/>
                  <a:pt x="943295" y="1350901"/>
                  <a:pt x="932822" y="1354610"/>
                </a:cubicBezTo>
                <a:cubicBezTo>
                  <a:pt x="948532" y="1369448"/>
                  <a:pt x="932822" y="1373157"/>
                  <a:pt x="917111" y="1373157"/>
                </a:cubicBezTo>
                <a:cubicBezTo>
                  <a:pt x="917111" y="1380576"/>
                  <a:pt x="917111" y="1384286"/>
                  <a:pt x="917111" y="1387995"/>
                </a:cubicBezTo>
                <a:cubicBezTo>
                  <a:pt x="953769" y="1384504"/>
                  <a:pt x="938059" y="1377085"/>
                  <a:pt x="964243" y="1369448"/>
                </a:cubicBezTo>
                <a:lnTo>
                  <a:pt x="964243" y="1369448"/>
                </a:lnTo>
                <a:close/>
                <a:moveTo>
                  <a:pt x="828302" y="1451493"/>
                </a:moveTo>
                <a:cubicBezTo>
                  <a:pt x="838776" y="1455202"/>
                  <a:pt x="838776" y="1462621"/>
                  <a:pt x="854486" y="1458912"/>
                </a:cubicBezTo>
                <a:cubicBezTo>
                  <a:pt x="885908" y="1429018"/>
                  <a:pt x="964243" y="1414180"/>
                  <a:pt x="1006138" y="1380576"/>
                </a:cubicBezTo>
                <a:cubicBezTo>
                  <a:pt x="943295" y="1399342"/>
                  <a:pt x="849250" y="1399342"/>
                  <a:pt x="828302" y="1451493"/>
                </a:cubicBezTo>
                <a:lnTo>
                  <a:pt x="828302" y="1451493"/>
                </a:lnTo>
                <a:close/>
                <a:moveTo>
                  <a:pt x="2920223" y="1414398"/>
                </a:moveTo>
                <a:cubicBezTo>
                  <a:pt x="2914986" y="1425526"/>
                  <a:pt x="2899275" y="1429236"/>
                  <a:pt x="2894038" y="1440583"/>
                </a:cubicBezTo>
                <a:cubicBezTo>
                  <a:pt x="2904512" y="1466767"/>
                  <a:pt x="2930696" y="1440583"/>
                  <a:pt x="2951644" y="1440583"/>
                </a:cubicBezTo>
                <a:cubicBezTo>
                  <a:pt x="2962118" y="1433164"/>
                  <a:pt x="2951644" y="1433164"/>
                  <a:pt x="2956881" y="1422035"/>
                </a:cubicBezTo>
                <a:cubicBezTo>
                  <a:pt x="2988302" y="1422035"/>
                  <a:pt x="2988302" y="1395851"/>
                  <a:pt x="3009250" y="1388432"/>
                </a:cubicBezTo>
                <a:cubicBezTo>
                  <a:pt x="3004013" y="1384722"/>
                  <a:pt x="2983065" y="1384722"/>
                  <a:pt x="2967355" y="1384722"/>
                </a:cubicBezTo>
                <a:cubicBezTo>
                  <a:pt x="2982847" y="1410470"/>
                  <a:pt x="2951426" y="1414398"/>
                  <a:pt x="2920223" y="1414398"/>
                </a:cubicBezTo>
                <a:lnTo>
                  <a:pt x="2920223" y="1414398"/>
                </a:lnTo>
                <a:close/>
                <a:moveTo>
                  <a:pt x="2899275" y="1391923"/>
                </a:moveTo>
                <a:cubicBezTo>
                  <a:pt x="2888801" y="1395633"/>
                  <a:pt x="2956881" y="1399342"/>
                  <a:pt x="2951644" y="1388214"/>
                </a:cubicBezTo>
                <a:cubicBezTo>
                  <a:pt x="2935933" y="1388214"/>
                  <a:pt x="2909749" y="1384504"/>
                  <a:pt x="2899275" y="1391923"/>
                </a:cubicBezTo>
                <a:lnTo>
                  <a:pt x="2899275" y="1391923"/>
                </a:lnTo>
                <a:close/>
                <a:moveTo>
                  <a:pt x="2758097" y="1418108"/>
                </a:moveTo>
                <a:cubicBezTo>
                  <a:pt x="2742387" y="1429236"/>
                  <a:pt x="2768571" y="1418108"/>
                  <a:pt x="2773808" y="1429236"/>
                </a:cubicBezTo>
                <a:cubicBezTo>
                  <a:pt x="2773808" y="1432945"/>
                  <a:pt x="2773808" y="1436655"/>
                  <a:pt x="2773808" y="1440364"/>
                </a:cubicBezTo>
                <a:cubicBezTo>
                  <a:pt x="2721439" y="1444074"/>
                  <a:pt x="2705728" y="1473968"/>
                  <a:pt x="2669288" y="1473968"/>
                </a:cubicBezTo>
                <a:cubicBezTo>
                  <a:pt x="2679762" y="1477677"/>
                  <a:pt x="2721657" y="1496443"/>
                  <a:pt x="2705946" y="1496443"/>
                </a:cubicBezTo>
                <a:cubicBezTo>
                  <a:pt x="2711183" y="1496443"/>
                  <a:pt x="2726894" y="1481605"/>
                  <a:pt x="2726894" y="1481605"/>
                </a:cubicBezTo>
                <a:cubicBezTo>
                  <a:pt x="2732131" y="1477895"/>
                  <a:pt x="2753079" y="1485314"/>
                  <a:pt x="2758315" y="1481605"/>
                </a:cubicBezTo>
                <a:cubicBezTo>
                  <a:pt x="2774026" y="1474186"/>
                  <a:pt x="2784500" y="1455420"/>
                  <a:pt x="2815921" y="1459130"/>
                </a:cubicBezTo>
                <a:cubicBezTo>
                  <a:pt x="2815921" y="1466549"/>
                  <a:pt x="2810684" y="1466549"/>
                  <a:pt x="2810684" y="1470258"/>
                </a:cubicBezTo>
                <a:cubicBezTo>
                  <a:pt x="2826395" y="1473968"/>
                  <a:pt x="2826395" y="1466549"/>
                  <a:pt x="2836869" y="1466549"/>
                </a:cubicBezTo>
                <a:cubicBezTo>
                  <a:pt x="2831632" y="1444074"/>
                  <a:pt x="2863053" y="1440364"/>
                  <a:pt x="2878764" y="1425526"/>
                </a:cubicBezTo>
                <a:cubicBezTo>
                  <a:pt x="2842106" y="1429236"/>
                  <a:pt x="2800211" y="1440364"/>
                  <a:pt x="2784718" y="1418108"/>
                </a:cubicBezTo>
                <a:cubicBezTo>
                  <a:pt x="2795192" y="1410689"/>
                  <a:pt x="2810903" y="1399560"/>
                  <a:pt x="2805666" y="1391923"/>
                </a:cubicBezTo>
                <a:cubicBezTo>
                  <a:pt x="2716857" y="1410470"/>
                  <a:pt x="2638303" y="1421817"/>
                  <a:pt x="2565205" y="1455420"/>
                </a:cubicBezTo>
                <a:cubicBezTo>
                  <a:pt x="2622156" y="1447783"/>
                  <a:pt x="2705728" y="1410470"/>
                  <a:pt x="2758097" y="1418108"/>
                </a:cubicBezTo>
                <a:lnTo>
                  <a:pt x="2758097" y="1418108"/>
                </a:lnTo>
                <a:close/>
                <a:moveTo>
                  <a:pt x="2841669" y="1406761"/>
                </a:moveTo>
                <a:cubicBezTo>
                  <a:pt x="2857380" y="1406761"/>
                  <a:pt x="2867854" y="1406761"/>
                  <a:pt x="2873091" y="1399342"/>
                </a:cubicBezTo>
                <a:cubicBezTo>
                  <a:pt x="2862617" y="1399342"/>
                  <a:pt x="2846906" y="1399342"/>
                  <a:pt x="2841669" y="1406761"/>
                </a:cubicBezTo>
                <a:lnTo>
                  <a:pt x="2841669" y="1406761"/>
                </a:lnTo>
                <a:close/>
                <a:moveTo>
                  <a:pt x="456919" y="1436655"/>
                </a:moveTo>
                <a:cubicBezTo>
                  <a:pt x="467393" y="1432945"/>
                  <a:pt x="493577" y="1421817"/>
                  <a:pt x="477867" y="1410470"/>
                </a:cubicBezTo>
                <a:cubicBezTo>
                  <a:pt x="477867" y="1418108"/>
                  <a:pt x="446445" y="1425526"/>
                  <a:pt x="456919" y="1436655"/>
                </a:cubicBezTo>
                <a:lnTo>
                  <a:pt x="456919" y="1436655"/>
                </a:lnTo>
                <a:close/>
                <a:moveTo>
                  <a:pt x="3003795" y="1447783"/>
                </a:moveTo>
                <a:cubicBezTo>
                  <a:pt x="3014269" y="1447783"/>
                  <a:pt x="3019506" y="1447783"/>
                  <a:pt x="3029979" y="1447783"/>
                </a:cubicBezTo>
                <a:cubicBezTo>
                  <a:pt x="3029979" y="1444074"/>
                  <a:pt x="3029979" y="1440364"/>
                  <a:pt x="3024743" y="1440364"/>
                </a:cubicBezTo>
                <a:cubicBezTo>
                  <a:pt x="3024743" y="1444074"/>
                  <a:pt x="3003795" y="1440364"/>
                  <a:pt x="3003795" y="1447783"/>
                </a:cubicBezTo>
                <a:lnTo>
                  <a:pt x="3003795" y="1447783"/>
                </a:lnTo>
                <a:close/>
                <a:moveTo>
                  <a:pt x="2904512" y="1485096"/>
                </a:moveTo>
                <a:cubicBezTo>
                  <a:pt x="2904512" y="1477677"/>
                  <a:pt x="2920223" y="1481387"/>
                  <a:pt x="2925460" y="1470258"/>
                </a:cubicBezTo>
                <a:cubicBezTo>
                  <a:pt x="2904512" y="1470258"/>
                  <a:pt x="2894038" y="1477677"/>
                  <a:pt x="2883564" y="1481387"/>
                </a:cubicBezTo>
                <a:cubicBezTo>
                  <a:pt x="2904512" y="1481387"/>
                  <a:pt x="2883564" y="1485096"/>
                  <a:pt x="2888801" y="1496225"/>
                </a:cubicBezTo>
                <a:cubicBezTo>
                  <a:pt x="2951644" y="1492515"/>
                  <a:pt x="3014269" y="1481387"/>
                  <a:pt x="3050927" y="1455202"/>
                </a:cubicBezTo>
                <a:cubicBezTo>
                  <a:pt x="3003795" y="1451493"/>
                  <a:pt x="2941170" y="1485096"/>
                  <a:pt x="2904512" y="1485096"/>
                </a:cubicBezTo>
                <a:lnTo>
                  <a:pt x="2904512" y="1485096"/>
                </a:lnTo>
                <a:close/>
                <a:moveTo>
                  <a:pt x="2606446" y="1500152"/>
                </a:moveTo>
                <a:cubicBezTo>
                  <a:pt x="2627393" y="1503862"/>
                  <a:pt x="2627393" y="1492733"/>
                  <a:pt x="2637867" y="1485314"/>
                </a:cubicBezTo>
                <a:cubicBezTo>
                  <a:pt x="2622156" y="1485096"/>
                  <a:pt x="2611682" y="1492733"/>
                  <a:pt x="2606446" y="1500152"/>
                </a:cubicBezTo>
                <a:lnTo>
                  <a:pt x="2606446" y="1500152"/>
                </a:lnTo>
                <a:close/>
                <a:moveTo>
                  <a:pt x="2506945" y="1522409"/>
                </a:moveTo>
                <a:cubicBezTo>
                  <a:pt x="2517419" y="1522409"/>
                  <a:pt x="2522655" y="1514990"/>
                  <a:pt x="2527892" y="1511281"/>
                </a:cubicBezTo>
                <a:cubicBezTo>
                  <a:pt x="2517419" y="1511281"/>
                  <a:pt x="2512182" y="1511281"/>
                  <a:pt x="2506945" y="1511281"/>
                </a:cubicBezTo>
                <a:cubicBezTo>
                  <a:pt x="2506945" y="1514990"/>
                  <a:pt x="2506945" y="1518700"/>
                  <a:pt x="2506945" y="1522409"/>
                </a:cubicBezTo>
                <a:lnTo>
                  <a:pt x="2506945" y="1522409"/>
                </a:lnTo>
                <a:close/>
                <a:moveTo>
                  <a:pt x="603334" y="1544884"/>
                </a:moveTo>
                <a:cubicBezTo>
                  <a:pt x="608571" y="1544884"/>
                  <a:pt x="608571" y="1544884"/>
                  <a:pt x="613808" y="1544884"/>
                </a:cubicBezTo>
                <a:cubicBezTo>
                  <a:pt x="613808" y="1541175"/>
                  <a:pt x="619044" y="1541175"/>
                  <a:pt x="619044" y="1533756"/>
                </a:cubicBezTo>
                <a:cubicBezTo>
                  <a:pt x="613808" y="1533756"/>
                  <a:pt x="613808" y="1533756"/>
                  <a:pt x="608571" y="1533756"/>
                </a:cubicBezTo>
                <a:cubicBezTo>
                  <a:pt x="608571" y="1541175"/>
                  <a:pt x="603334" y="1541175"/>
                  <a:pt x="603334" y="1544884"/>
                </a:cubicBezTo>
                <a:lnTo>
                  <a:pt x="603334" y="1544884"/>
                </a:lnTo>
                <a:close/>
                <a:moveTo>
                  <a:pt x="786407" y="1578487"/>
                </a:moveTo>
                <a:cubicBezTo>
                  <a:pt x="817828" y="1574778"/>
                  <a:pt x="844013" y="1567359"/>
                  <a:pt x="859723" y="1552303"/>
                </a:cubicBezTo>
                <a:cubicBezTo>
                  <a:pt x="838776" y="1563431"/>
                  <a:pt x="791644" y="1559722"/>
                  <a:pt x="786407" y="1578487"/>
                </a:cubicBezTo>
                <a:lnTo>
                  <a:pt x="786407" y="1578487"/>
                </a:lnTo>
                <a:close/>
                <a:moveTo>
                  <a:pt x="1115895" y="1582197"/>
                </a:moveTo>
                <a:cubicBezTo>
                  <a:pt x="1136842" y="1571068"/>
                  <a:pt x="1189211" y="1567359"/>
                  <a:pt x="1183974" y="1552303"/>
                </a:cubicBezTo>
                <a:cubicBezTo>
                  <a:pt x="1173501" y="1556012"/>
                  <a:pt x="1100184" y="1559722"/>
                  <a:pt x="1115895" y="1582197"/>
                </a:cubicBezTo>
                <a:lnTo>
                  <a:pt x="1115895" y="1582197"/>
                </a:lnTo>
                <a:close/>
                <a:moveTo>
                  <a:pt x="2763334" y="1608381"/>
                </a:moveTo>
                <a:cubicBezTo>
                  <a:pt x="2742387" y="1589834"/>
                  <a:pt x="2700491" y="1619510"/>
                  <a:pt x="2669288" y="1626929"/>
                </a:cubicBezTo>
                <a:cubicBezTo>
                  <a:pt x="2622156" y="1641767"/>
                  <a:pt x="2564769" y="1641767"/>
                  <a:pt x="2554295" y="1667951"/>
                </a:cubicBezTo>
                <a:cubicBezTo>
                  <a:pt x="2643104" y="1656823"/>
                  <a:pt x="2684999" y="1615800"/>
                  <a:pt x="2779263" y="1619510"/>
                </a:cubicBezTo>
                <a:cubicBezTo>
                  <a:pt x="2789737" y="1615800"/>
                  <a:pt x="2768789" y="1608381"/>
                  <a:pt x="2784500" y="1604672"/>
                </a:cubicBezTo>
                <a:cubicBezTo>
                  <a:pt x="2805448" y="1597253"/>
                  <a:pt x="2857817" y="1604672"/>
                  <a:pt x="2878546" y="1582197"/>
                </a:cubicBezTo>
                <a:cubicBezTo>
                  <a:pt x="2836432" y="1582197"/>
                  <a:pt x="2794537" y="1585906"/>
                  <a:pt x="2763334" y="1608381"/>
                </a:cubicBezTo>
                <a:lnTo>
                  <a:pt x="2763334" y="1608381"/>
                </a:lnTo>
                <a:close/>
                <a:moveTo>
                  <a:pt x="922348" y="1641767"/>
                </a:moveTo>
                <a:cubicBezTo>
                  <a:pt x="932822" y="1641767"/>
                  <a:pt x="943295" y="1638057"/>
                  <a:pt x="943295" y="1630638"/>
                </a:cubicBezTo>
                <a:cubicBezTo>
                  <a:pt x="927585" y="1630638"/>
                  <a:pt x="922348" y="1638057"/>
                  <a:pt x="922348" y="1641767"/>
                </a:cubicBezTo>
                <a:lnTo>
                  <a:pt x="922348" y="1641767"/>
                </a:lnTo>
                <a:close/>
                <a:moveTo>
                  <a:pt x="885690" y="1768761"/>
                </a:moveTo>
                <a:cubicBezTo>
                  <a:pt x="890927" y="1783599"/>
                  <a:pt x="869979" y="1783599"/>
                  <a:pt x="880453" y="1794946"/>
                </a:cubicBezTo>
                <a:cubicBezTo>
                  <a:pt x="911874" y="1787527"/>
                  <a:pt x="927585" y="1772471"/>
                  <a:pt x="948532" y="1761342"/>
                </a:cubicBezTo>
                <a:cubicBezTo>
                  <a:pt x="927585" y="1749996"/>
                  <a:pt x="922348" y="1776180"/>
                  <a:pt x="885690" y="1768761"/>
                </a:cubicBezTo>
                <a:lnTo>
                  <a:pt x="885690" y="1768761"/>
                </a:lnTo>
                <a:close/>
                <a:moveTo>
                  <a:pt x="849250" y="1798437"/>
                </a:moveTo>
                <a:cubicBezTo>
                  <a:pt x="854486" y="1791018"/>
                  <a:pt x="864960" y="1791018"/>
                  <a:pt x="859723" y="1779890"/>
                </a:cubicBezTo>
                <a:cubicBezTo>
                  <a:pt x="844013" y="1776180"/>
                  <a:pt x="838776" y="1794728"/>
                  <a:pt x="849250" y="1798437"/>
                </a:cubicBezTo>
                <a:lnTo>
                  <a:pt x="849250" y="1798437"/>
                </a:lnTo>
                <a:close/>
                <a:moveTo>
                  <a:pt x="2611682" y="1824622"/>
                </a:moveTo>
                <a:cubicBezTo>
                  <a:pt x="2616919" y="1828331"/>
                  <a:pt x="2627393" y="1828331"/>
                  <a:pt x="2643104" y="1828331"/>
                </a:cubicBezTo>
                <a:cubicBezTo>
                  <a:pt x="2643104" y="1820912"/>
                  <a:pt x="2632630" y="1817203"/>
                  <a:pt x="2648341" y="1813493"/>
                </a:cubicBezTo>
                <a:cubicBezTo>
                  <a:pt x="2653578" y="1813493"/>
                  <a:pt x="2658814" y="1813493"/>
                  <a:pt x="2664051" y="1813493"/>
                </a:cubicBezTo>
                <a:cubicBezTo>
                  <a:pt x="2658814" y="1820912"/>
                  <a:pt x="2653578" y="1820912"/>
                  <a:pt x="2669288" y="1820912"/>
                </a:cubicBezTo>
                <a:cubicBezTo>
                  <a:pt x="2669288" y="1820912"/>
                  <a:pt x="2674525" y="1820912"/>
                  <a:pt x="2679762" y="1820912"/>
                </a:cubicBezTo>
                <a:cubicBezTo>
                  <a:pt x="2674525" y="1806074"/>
                  <a:pt x="2700710" y="1802365"/>
                  <a:pt x="2705946" y="1787309"/>
                </a:cubicBezTo>
                <a:cubicBezTo>
                  <a:pt x="2679544" y="1776180"/>
                  <a:pt x="2622156" y="1798437"/>
                  <a:pt x="2611682" y="1824622"/>
                </a:cubicBezTo>
                <a:lnTo>
                  <a:pt x="2611682" y="1824622"/>
                </a:lnTo>
                <a:close/>
                <a:moveTo>
                  <a:pt x="2580261" y="1843387"/>
                </a:moveTo>
                <a:cubicBezTo>
                  <a:pt x="2595972" y="1847096"/>
                  <a:pt x="2601209" y="1832259"/>
                  <a:pt x="2601209" y="1847096"/>
                </a:cubicBezTo>
                <a:cubicBezTo>
                  <a:pt x="2616919" y="1847096"/>
                  <a:pt x="2616919" y="1839678"/>
                  <a:pt x="2622156" y="1835968"/>
                </a:cubicBezTo>
                <a:cubicBezTo>
                  <a:pt x="2611682" y="1824622"/>
                  <a:pt x="2580261" y="1820912"/>
                  <a:pt x="2580261" y="1843387"/>
                </a:cubicBezTo>
                <a:lnTo>
                  <a:pt x="2580261" y="1843387"/>
                </a:lnTo>
                <a:close/>
                <a:moveTo>
                  <a:pt x="791644" y="1918013"/>
                </a:moveTo>
                <a:cubicBezTo>
                  <a:pt x="807354" y="1910594"/>
                  <a:pt x="828302" y="1921722"/>
                  <a:pt x="828302" y="1895538"/>
                </a:cubicBezTo>
                <a:cubicBezTo>
                  <a:pt x="812591" y="1902957"/>
                  <a:pt x="786407" y="1902957"/>
                  <a:pt x="791644" y="1918013"/>
                </a:cubicBezTo>
                <a:lnTo>
                  <a:pt x="791644" y="1918013"/>
                </a:lnTo>
                <a:close/>
                <a:moveTo>
                  <a:pt x="985191" y="1955107"/>
                </a:moveTo>
                <a:cubicBezTo>
                  <a:pt x="1006138" y="1955107"/>
                  <a:pt x="1006138" y="1940270"/>
                  <a:pt x="1011375" y="1932632"/>
                </a:cubicBezTo>
                <a:cubicBezTo>
                  <a:pt x="1027086" y="1936342"/>
                  <a:pt x="1042796" y="1917795"/>
                  <a:pt x="1053270" y="1910157"/>
                </a:cubicBezTo>
                <a:cubicBezTo>
                  <a:pt x="1011375" y="1910376"/>
                  <a:pt x="1000901" y="1932851"/>
                  <a:pt x="985191" y="1955107"/>
                </a:cubicBezTo>
                <a:lnTo>
                  <a:pt x="985191" y="1955107"/>
                </a:lnTo>
                <a:close/>
                <a:moveTo>
                  <a:pt x="2371003" y="2007476"/>
                </a:moveTo>
                <a:cubicBezTo>
                  <a:pt x="2350056" y="2018605"/>
                  <a:pt x="2318635" y="2022314"/>
                  <a:pt x="2308161" y="2041080"/>
                </a:cubicBezTo>
                <a:cubicBezTo>
                  <a:pt x="2287213" y="2033661"/>
                  <a:pt x="2276740" y="2044789"/>
                  <a:pt x="2276740" y="2059627"/>
                </a:cubicBezTo>
                <a:cubicBezTo>
                  <a:pt x="2370785" y="2063337"/>
                  <a:pt x="2433628" y="1996130"/>
                  <a:pt x="2548622" y="1988711"/>
                </a:cubicBezTo>
                <a:cubicBezTo>
                  <a:pt x="2543385" y="1977582"/>
                  <a:pt x="2564332" y="1981292"/>
                  <a:pt x="2569569" y="1977582"/>
                </a:cubicBezTo>
                <a:cubicBezTo>
                  <a:pt x="2569569" y="1962745"/>
                  <a:pt x="2574806" y="1955107"/>
                  <a:pt x="2580043" y="1951398"/>
                </a:cubicBezTo>
                <a:cubicBezTo>
                  <a:pt x="2564332" y="1947689"/>
                  <a:pt x="2548622" y="1958817"/>
                  <a:pt x="2564332" y="1966236"/>
                </a:cubicBezTo>
                <a:cubicBezTo>
                  <a:pt x="2538148" y="1966236"/>
                  <a:pt x="2543385" y="1962526"/>
                  <a:pt x="2511963" y="1969945"/>
                </a:cubicBezTo>
                <a:cubicBezTo>
                  <a:pt x="2501490" y="1973655"/>
                  <a:pt x="2517200" y="1981074"/>
                  <a:pt x="2506726" y="1981074"/>
                </a:cubicBezTo>
                <a:cubicBezTo>
                  <a:pt x="2454794" y="1970164"/>
                  <a:pt x="2423372" y="2033443"/>
                  <a:pt x="2371003" y="2007476"/>
                </a:cubicBezTo>
                <a:lnTo>
                  <a:pt x="2371003" y="2007476"/>
                </a:lnTo>
                <a:close/>
                <a:moveTo>
                  <a:pt x="2203641" y="2078393"/>
                </a:moveTo>
                <a:cubicBezTo>
                  <a:pt x="2229826" y="2082102"/>
                  <a:pt x="2261247" y="2067264"/>
                  <a:pt x="2271721" y="2048499"/>
                </a:cubicBezTo>
                <a:cubicBezTo>
                  <a:pt x="2240300" y="2052208"/>
                  <a:pt x="2214115" y="2059627"/>
                  <a:pt x="2203641" y="2078393"/>
                </a:cubicBezTo>
                <a:lnTo>
                  <a:pt x="2203641" y="2078393"/>
                </a:lnTo>
                <a:close/>
                <a:moveTo>
                  <a:pt x="948532" y="2108069"/>
                </a:moveTo>
                <a:cubicBezTo>
                  <a:pt x="974717" y="2111778"/>
                  <a:pt x="969480" y="2093231"/>
                  <a:pt x="995664" y="2096940"/>
                </a:cubicBezTo>
                <a:cubicBezTo>
                  <a:pt x="995664" y="2089521"/>
                  <a:pt x="995664" y="2085812"/>
                  <a:pt x="985191" y="2082102"/>
                </a:cubicBezTo>
                <a:cubicBezTo>
                  <a:pt x="979954" y="2093231"/>
                  <a:pt x="953769" y="2093231"/>
                  <a:pt x="948532" y="2108069"/>
                </a:cubicBezTo>
                <a:lnTo>
                  <a:pt x="948532" y="2108069"/>
                </a:lnTo>
                <a:close/>
                <a:moveTo>
                  <a:pt x="2109595" y="2108069"/>
                </a:moveTo>
                <a:cubicBezTo>
                  <a:pt x="2120069" y="2096940"/>
                  <a:pt x="2156727" y="2104359"/>
                  <a:pt x="2161964" y="2089521"/>
                </a:cubicBezTo>
                <a:cubicBezTo>
                  <a:pt x="2141017" y="2093231"/>
                  <a:pt x="2109595" y="2100650"/>
                  <a:pt x="2109595" y="2108069"/>
                </a:cubicBezTo>
                <a:lnTo>
                  <a:pt x="2109595" y="2108069"/>
                </a:lnTo>
                <a:close/>
                <a:moveTo>
                  <a:pt x="854486" y="2145381"/>
                </a:moveTo>
                <a:cubicBezTo>
                  <a:pt x="875434" y="2137962"/>
                  <a:pt x="922566" y="2130544"/>
                  <a:pt x="917329" y="2115487"/>
                </a:cubicBezTo>
                <a:cubicBezTo>
                  <a:pt x="906637" y="2134253"/>
                  <a:pt x="859723" y="2123125"/>
                  <a:pt x="854486" y="2145381"/>
                </a:cubicBezTo>
                <a:lnTo>
                  <a:pt x="854486" y="2145381"/>
                </a:lnTo>
                <a:close/>
                <a:moveTo>
                  <a:pt x="734038" y="2190331"/>
                </a:moveTo>
                <a:cubicBezTo>
                  <a:pt x="739275" y="2179203"/>
                  <a:pt x="770696" y="2182912"/>
                  <a:pt x="775933" y="2167856"/>
                </a:cubicBezTo>
                <a:cubicBezTo>
                  <a:pt x="744512" y="2164147"/>
                  <a:pt x="728801" y="2182694"/>
                  <a:pt x="734038" y="2190331"/>
                </a:cubicBezTo>
                <a:lnTo>
                  <a:pt x="734038" y="2190331"/>
                </a:lnTo>
                <a:close/>
              </a:path>
            </a:pathLst>
          </a:custGeom>
          <a:solidFill>
            <a:schemeClr val="accent1">
              <a:lumMod val="60000"/>
              <a:lumOff val="40000"/>
            </a:schemeClr>
          </a:solidFill>
          <a:ln w="2177"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4752791" y="-995411"/>
            <a:ext cx="2686234" cy="3780011"/>
          </a:xfrm>
          <a:prstGeom prst="rect">
            <a:avLst/>
          </a:prstGeom>
          <a:noFill/>
          <a:ln cap="sq">
            <a:noFill/>
          </a:ln>
        </p:spPr>
        <p:txBody>
          <a:bodyPr vert="horz" wrap="square" lIns="0" tIns="0" rIns="0" bIns="0" rtlCol="0" anchor="b"/>
          <a:lstStyle/>
          <a:p>
            <a:pPr algn="ctr">
              <a:lnSpc>
                <a:spcPct val="110000"/>
              </a:lnSpc>
            </a:pPr>
            <a:r>
              <a:rPr kumimoji="1" lang="en-US" altLang="zh-CN" sz="12000">
                <a:ln w="12700">
                  <a:noFill/>
                </a:ln>
                <a:solidFill>
                  <a:srgbClr val="AF8C49">
                    <a:alpha val="100000"/>
                  </a:srgbClr>
                </a:solidFill>
                <a:latin typeface="Source Han Serif SC Bold" panose="02020700000000000000" charset="-122"/>
                <a:ea typeface="Source Han Serif SC Bold" panose="02020700000000000000" charset="-122"/>
                <a:cs typeface="Source Han Serif SC Bold" panose="02020700000000000000" charset="-122"/>
              </a:rPr>
              <a:t>01</a:t>
            </a:r>
            <a:endParaRPr kumimoji="1" lang="zh-CN" altLang="en-US"/>
          </a:p>
        </p:txBody>
      </p:sp>
      <p:pic>
        <p:nvPicPr>
          <p:cNvPr id="8" name="图片 7"/>
          <p:cNvPicPr>
            <a:picLocks noChangeAspect="1"/>
          </p:cNvPicPr>
          <p:nvPr/>
        </p:nvPicPr>
        <p:blipFill>
          <a:blip r:embed="rId2">
            <a:alphaModFix amt="100000"/>
          </a:blip>
          <a:srcRect/>
          <a:stretch>
            <a:fillRect/>
          </a:stretch>
        </p:blipFill>
        <p:spPr>
          <a:xfrm rot="8303132" flipH="1" flipV="1">
            <a:off x="-1146676" y="360419"/>
            <a:ext cx="2254209" cy="1193316"/>
          </a:xfrm>
          <a:prstGeom prst="rect">
            <a:avLst/>
          </a:prstGeom>
          <a:noFill/>
          <a:ln cap="sq">
            <a:noFill/>
          </a:ln>
        </p:spPr>
      </p:pic>
      <p:pic>
        <p:nvPicPr>
          <p:cNvPr id="9" name="图片 8"/>
          <p:cNvPicPr>
            <a:picLocks noChangeAspect="1"/>
          </p:cNvPicPr>
          <p:nvPr/>
        </p:nvPicPr>
        <p:blipFill>
          <a:blip r:embed="rId3">
            <a:alphaModFix amt="100000"/>
          </a:blip>
          <a:srcRect/>
          <a:stretch>
            <a:fillRect/>
          </a:stretch>
        </p:blipFill>
        <p:spPr>
          <a:xfrm rot="20788430" flipH="1">
            <a:off x="8937711" y="941380"/>
            <a:ext cx="3659131" cy="2050722"/>
          </a:xfrm>
          <a:prstGeom prst="rect">
            <a:avLst/>
          </a:prstGeom>
          <a:noFill/>
          <a:ln cap="sq">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100000"/>
          </a:blip>
          <a:srcRect l="25867" r="25867"/>
          <a:stretch>
            <a:fillRect/>
          </a:stretch>
        </p:blipFill>
        <p:spPr>
          <a:xfrm>
            <a:off x="-1643091" y="1273969"/>
            <a:ext cx="4027476" cy="4670806"/>
          </a:xfrm>
          <a:custGeom>
            <a:avLst/>
            <a:gdLst/>
            <a:ahLst/>
            <a:cxnLst/>
            <a:rect l="l" t="t" r="r" b="b"/>
            <a:pathLst>
              <a:path w="4027476" h="4670806">
                <a:moveTo>
                  <a:pt x="1692073" y="0"/>
                </a:moveTo>
                <a:cubicBezTo>
                  <a:pt x="2981880" y="0"/>
                  <a:pt x="4027476" y="1045596"/>
                  <a:pt x="4027476" y="2335403"/>
                </a:cubicBezTo>
                <a:cubicBezTo>
                  <a:pt x="4027476" y="3625210"/>
                  <a:pt x="2981880" y="4670806"/>
                  <a:pt x="1692073" y="4670806"/>
                </a:cubicBezTo>
                <a:cubicBezTo>
                  <a:pt x="1047169" y="4670806"/>
                  <a:pt x="463318" y="4409407"/>
                  <a:pt x="40693" y="3986782"/>
                </a:cubicBezTo>
                <a:lnTo>
                  <a:pt x="0" y="3942008"/>
                </a:lnTo>
                <a:lnTo>
                  <a:pt x="0" y="728798"/>
                </a:lnTo>
                <a:lnTo>
                  <a:pt x="40693" y="684024"/>
                </a:lnTo>
                <a:cubicBezTo>
                  <a:pt x="463318" y="261399"/>
                  <a:pt x="1047169" y="0"/>
                  <a:pt x="1692073" y="0"/>
                </a:cubicBezTo>
                <a:close/>
                <a:moveTo>
                  <a:pt x="1654706" y="737988"/>
                </a:moveTo>
                <a:cubicBezTo>
                  <a:pt x="772478" y="737988"/>
                  <a:pt x="57291" y="1453175"/>
                  <a:pt x="57291" y="2335403"/>
                </a:cubicBezTo>
                <a:cubicBezTo>
                  <a:pt x="57291" y="3217631"/>
                  <a:pt x="772478" y="3932818"/>
                  <a:pt x="1654706" y="3932818"/>
                </a:cubicBezTo>
                <a:cubicBezTo>
                  <a:pt x="2536934" y="3932818"/>
                  <a:pt x="3252123" y="3217631"/>
                  <a:pt x="3252123" y="2335403"/>
                </a:cubicBezTo>
                <a:cubicBezTo>
                  <a:pt x="3252123" y="1453175"/>
                  <a:pt x="2536934" y="737988"/>
                  <a:pt x="1654706" y="737988"/>
                </a:cubicBezTo>
                <a:close/>
              </a:path>
            </a:pathLst>
          </a:custGeom>
          <a:noFill/>
          <a:ln>
            <a:noFill/>
          </a:ln>
        </p:spPr>
      </p:pic>
      <p:sp>
        <p:nvSpPr>
          <p:cNvPr id="4" name="标题 1"/>
          <p:cNvSpPr txBox="1"/>
          <p:nvPr/>
        </p:nvSpPr>
        <p:spPr>
          <a:xfrm>
            <a:off x="-1886674" y="1722699"/>
            <a:ext cx="3773348" cy="3773346"/>
          </a:xfrm>
          <a:prstGeom prst="donut">
            <a:avLst>
              <a:gd name="adj" fmla="val 14495"/>
            </a:avLst>
          </a:prstGeom>
          <a:noFill/>
          <a:ln w="254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72720" y="247319"/>
            <a:ext cx="11442700" cy="497205"/>
          </a:xfrm>
          <a:prstGeom prst="rect">
            <a:avLst/>
          </a:prstGeom>
          <a:noFill/>
          <a:ln>
            <a:noFill/>
          </a:ln>
        </p:spPr>
        <p:txBody>
          <a:bodyPr vert="horz" wrap="square" lIns="91440" tIns="45720" rIns="91440" bIns="45720" rtlCol="0" anchor="t">
            <a:spAutoFit/>
          </a:bodyPr>
          <a:lstStyle/>
          <a:p>
            <a:pPr algn="l">
              <a:lnSpc>
                <a:spcPct val="110000"/>
              </a:lnSpc>
            </a:pPr>
            <a:r>
              <a:rPr kumimoji="1" lang="zh-CN" altLang="en-US" sz="2400" b="1"/>
              <a:t>雨花石的</a:t>
            </a:r>
            <a:r>
              <a:rPr kumimoji="1" lang="zh-CN" altLang="en-US" sz="2400" b="1"/>
              <a:t>形成</a:t>
            </a:r>
            <a:endParaRPr kumimoji="1" lang="zh-CN" altLang="en-US" sz="2400" b="1"/>
          </a:p>
        </p:txBody>
      </p:sp>
      <p:cxnSp>
        <p:nvCxnSpPr>
          <p:cNvPr id="12" name="标题 1"/>
          <p:cNvCxnSpPr/>
          <p:nvPr/>
        </p:nvCxnSpPr>
        <p:spPr>
          <a:xfrm>
            <a:off x="312738" y="770539"/>
            <a:ext cx="11307762" cy="0"/>
          </a:xfrm>
          <a:prstGeom prst="line">
            <a:avLst/>
          </a:prstGeom>
          <a:noFill/>
          <a:ln w="6350" cap="rnd">
            <a:solidFill>
              <a:schemeClr val="bg1">
                <a:lumMod val="65000"/>
              </a:schemeClr>
            </a:solidFill>
            <a:round/>
          </a:ln>
        </p:spPr>
      </p:cxnSp>
      <p:cxnSp>
        <p:nvCxnSpPr>
          <p:cNvPr id="13" name="标题 1"/>
          <p:cNvCxnSpPr/>
          <p:nvPr/>
        </p:nvCxnSpPr>
        <p:spPr>
          <a:xfrm>
            <a:off x="312738" y="770539"/>
            <a:ext cx="652463" cy="0"/>
          </a:xfrm>
          <a:prstGeom prst="line">
            <a:avLst/>
          </a:prstGeom>
          <a:noFill/>
          <a:ln w="44450" cap="sq">
            <a:solidFill>
              <a:schemeClr val="accent1"/>
            </a:solidFill>
            <a:round/>
          </a:ln>
        </p:spPr>
      </p:cxnSp>
      <p:pic>
        <p:nvPicPr>
          <p:cNvPr id="5" name="图片 4"/>
          <p:cNvPicPr/>
          <p:nvPr/>
        </p:nvPicPr>
        <p:blipFill>
          <a:blip r:embed="rId2"/>
          <a:srcRect t="3269" b="10166"/>
          <a:stretch>
            <a:fillRect/>
          </a:stretch>
        </p:blipFill>
        <p:spPr>
          <a:xfrm>
            <a:off x="1559560" y="1052830"/>
            <a:ext cx="5846445" cy="5060950"/>
          </a:xfrm>
          <a:prstGeom prst="rect">
            <a:avLst/>
          </a:prstGeom>
        </p:spPr>
      </p:pic>
      <p:pic>
        <p:nvPicPr>
          <p:cNvPr id="7" name="图片 6"/>
          <p:cNvPicPr>
            <a:picLocks noChangeAspect="1"/>
          </p:cNvPicPr>
          <p:nvPr/>
        </p:nvPicPr>
        <p:blipFill>
          <a:blip r:embed="rId3"/>
          <a:srcRect t="13299" b="21745"/>
          <a:stretch>
            <a:fillRect/>
          </a:stretch>
        </p:blipFill>
        <p:spPr>
          <a:xfrm>
            <a:off x="7607935" y="1772920"/>
            <a:ext cx="4301490" cy="2794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1999" cy="6858000"/>
          </a:xfrm>
          <a:prstGeom prst="rect">
            <a:avLst/>
          </a:prstGeom>
          <a:noFill/>
          <a:ln>
            <a:noFill/>
          </a:ln>
        </p:spPr>
      </p:pic>
      <p:sp>
        <p:nvSpPr>
          <p:cNvPr id="3" name="标题 1"/>
          <p:cNvSpPr txBox="1"/>
          <p:nvPr/>
        </p:nvSpPr>
        <p:spPr>
          <a:xfrm>
            <a:off x="2943088" y="225677"/>
            <a:ext cx="6305824" cy="6305824"/>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863975" y="3059430"/>
            <a:ext cx="4815205" cy="1713230"/>
          </a:xfrm>
          <a:prstGeom prst="rect">
            <a:avLst/>
          </a:prstGeom>
          <a:noFill/>
          <a:ln cap="sq">
            <a:noFill/>
          </a:ln>
        </p:spPr>
        <p:txBody>
          <a:bodyPr vert="horz" wrap="square" lIns="0" tIns="0" rIns="0" bIns="0" rtlCol="0" anchor="t"/>
          <a:lstStyle/>
          <a:p>
            <a:pPr algn="ctr">
              <a:lnSpc>
                <a:spcPct val="130000"/>
              </a:lnSpc>
              <a:buClrTx/>
              <a:buSzTx/>
              <a:buFontTx/>
            </a:pPr>
            <a:r>
              <a:rPr kumimoji="1" lang="en-US" altLang="zh-CN" sz="4800" b="1">
                <a:ln w="12700">
                  <a:noFill/>
                </a:ln>
                <a:solidFill>
                  <a:srgbClr val="000000">
                    <a:alpha val="100000"/>
                  </a:srgbClr>
                </a:solidFill>
                <a:latin typeface="华文行楷" panose="02010800040101010101" charset="-122"/>
                <a:ea typeface="华文行楷" panose="02010800040101010101" charset="-122"/>
                <a:cs typeface="Source Han Serif SC Bold" panose="02020700000000000000" charset="-122"/>
              </a:rPr>
              <a:t>细察纹理：</a:t>
            </a:r>
            <a:endParaRPr kumimoji="1" lang="en-US" altLang="zh-CN" sz="4800" b="1">
              <a:ln w="12700">
                <a:noFill/>
              </a:ln>
              <a:solidFill>
                <a:srgbClr val="000000">
                  <a:alpha val="100000"/>
                </a:srgbClr>
              </a:solidFill>
              <a:latin typeface="华文行楷" panose="02010800040101010101" charset="-122"/>
              <a:ea typeface="华文行楷" panose="02010800040101010101" charset="-122"/>
              <a:cs typeface="Source Han Serif SC Bold" panose="02020700000000000000" charset="-122"/>
            </a:endParaRPr>
          </a:p>
          <a:p>
            <a:pPr algn="ctr">
              <a:lnSpc>
                <a:spcPct val="130000"/>
              </a:lnSpc>
              <a:buClrTx/>
              <a:buSzTx/>
              <a:buFontTx/>
            </a:pPr>
            <a:r>
              <a:rPr kumimoji="1" lang="en-US" altLang="zh-CN" sz="4800" b="1">
                <a:ln w="12700">
                  <a:noFill/>
                </a:ln>
                <a:solidFill>
                  <a:srgbClr val="000000">
                    <a:alpha val="100000"/>
                  </a:srgbClr>
                </a:solidFill>
                <a:latin typeface="华文行楷" panose="02010800040101010101" charset="-122"/>
                <a:ea typeface="华文行楷" panose="02010800040101010101" charset="-122"/>
                <a:cs typeface="Source Han Serif SC Bold" panose="02020700000000000000" charset="-122"/>
              </a:rPr>
              <a:t>解密自然密码</a:t>
            </a:r>
            <a:endParaRPr kumimoji="1" lang="en-US" altLang="zh-CN" sz="4500" b="1">
              <a:ln w="12700">
                <a:noFill/>
              </a:ln>
              <a:solidFill>
                <a:srgbClr val="000000">
                  <a:alpha val="100000"/>
                </a:srgbClr>
              </a:solidFill>
              <a:latin typeface="Source Han Serif SC Bold" panose="02020700000000000000" charset="-122"/>
              <a:ea typeface="Source Han Serif SC Bold" panose="02020700000000000000" charset="-122"/>
              <a:cs typeface="Source Han Serif SC Bold" panose="02020700000000000000" charset="-122"/>
            </a:endParaRPr>
          </a:p>
        </p:txBody>
      </p:sp>
      <p:sp>
        <p:nvSpPr>
          <p:cNvPr id="5" name="标题 1"/>
          <p:cNvSpPr txBox="1"/>
          <p:nvPr/>
        </p:nvSpPr>
        <p:spPr>
          <a:xfrm rot="16200000" flipV="1">
            <a:off x="6008195" y="5214296"/>
            <a:ext cx="175010" cy="262450"/>
          </a:xfrm>
          <a:custGeom>
            <a:avLst/>
            <a:gdLst>
              <a:gd name="connsiteX0" fmla="*/ 0 w 475018"/>
              <a:gd name="connsiteY0" fmla="*/ 712348 h 712348"/>
              <a:gd name="connsiteX1" fmla="*/ 0 w 475018"/>
              <a:gd name="connsiteY1" fmla="*/ 0 h 712348"/>
              <a:gd name="connsiteX2" fmla="*/ 475019 w 475018"/>
              <a:gd name="connsiteY2" fmla="*/ 356174 h 712348"/>
            </a:gdLst>
            <a:ahLst/>
            <a:cxnLst/>
            <a:rect l="l" t="t" r="r" b="b"/>
            <a:pathLst>
              <a:path w="475018" h="712348">
                <a:moveTo>
                  <a:pt x="0" y="712348"/>
                </a:moveTo>
                <a:lnTo>
                  <a:pt x="0" y="0"/>
                </a:lnTo>
                <a:lnTo>
                  <a:pt x="475019" y="356174"/>
                </a:lnTo>
                <a:close/>
              </a:path>
            </a:pathLst>
          </a:custGeom>
          <a:solidFill>
            <a:schemeClr val="accent1">
              <a:lumMod val="100000"/>
            </a:schemeClr>
          </a:solidFill>
          <a:ln w="3587"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4367023" y="760141"/>
            <a:ext cx="3457354" cy="2198630"/>
          </a:xfrm>
          <a:custGeom>
            <a:avLst/>
            <a:gdLst>
              <a:gd name="connsiteX0" fmla="*/ 2114832 w 3644004"/>
              <a:gd name="connsiteY0" fmla="*/ 198129 h 2317325"/>
              <a:gd name="connsiteX1" fmla="*/ 2130543 w 3644004"/>
              <a:gd name="connsiteY1" fmla="*/ 201839 h 2317325"/>
              <a:gd name="connsiteX2" fmla="*/ 2188149 w 3644004"/>
              <a:gd name="connsiteY2" fmla="*/ 179364 h 2317325"/>
              <a:gd name="connsiteX3" fmla="*/ 2198623 w 3644004"/>
              <a:gd name="connsiteY3" fmla="*/ 201839 h 2317325"/>
              <a:gd name="connsiteX4" fmla="*/ 1487278 w 3644004"/>
              <a:gd name="connsiteY4" fmla="*/ 410660 h 2317325"/>
              <a:gd name="connsiteX5" fmla="*/ 1413961 w 3644004"/>
              <a:gd name="connsiteY5" fmla="*/ 414369 h 2317325"/>
              <a:gd name="connsiteX6" fmla="*/ 1361592 w 3644004"/>
              <a:gd name="connsiteY6" fmla="*/ 436844 h 2317325"/>
              <a:gd name="connsiteX7" fmla="*/ 1345882 w 3644004"/>
              <a:gd name="connsiteY7" fmla="*/ 455392 h 2317325"/>
              <a:gd name="connsiteX8" fmla="*/ 1283039 w 3644004"/>
              <a:gd name="connsiteY8" fmla="*/ 481576 h 2317325"/>
              <a:gd name="connsiteX9" fmla="*/ 1225433 w 3644004"/>
              <a:gd name="connsiteY9" fmla="*/ 500123 h 2317325"/>
              <a:gd name="connsiteX10" fmla="*/ 1141861 w 3644004"/>
              <a:gd name="connsiteY10" fmla="*/ 537436 h 2317325"/>
              <a:gd name="connsiteX11" fmla="*/ 1518481 w 3644004"/>
              <a:gd name="connsiteY11" fmla="*/ 421788 h 2317325"/>
              <a:gd name="connsiteX12" fmla="*/ 1712028 w 3644004"/>
              <a:gd name="connsiteY12" fmla="*/ 354581 h 2317325"/>
              <a:gd name="connsiteX13" fmla="*/ 2360530 w 3644004"/>
              <a:gd name="connsiteY13" fmla="*/ 168017 h 2317325"/>
              <a:gd name="connsiteX14" fmla="*/ 2323871 w 3644004"/>
              <a:gd name="connsiteY14" fmla="*/ 145542 h 2317325"/>
              <a:gd name="connsiteX15" fmla="*/ 2480760 w 3644004"/>
              <a:gd name="connsiteY15" fmla="*/ 130704 h 2317325"/>
              <a:gd name="connsiteX16" fmla="*/ 2485997 w 3644004"/>
              <a:gd name="connsiteY16" fmla="*/ 145542 h 2317325"/>
              <a:gd name="connsiteX17" fmla="*/ 2893820 w 3644004"/>
              <a:gd name="connsiteY17" fmla="*/ 37313 h 2317325"/>
              <a:gd name="connsiteX18" fmla="*/ 3061182 w 3644004"/>
              <a:gd name="connsiteY18" fmla="*/ 0 h 2317325"/>
              <a:gd name="connsiteX19" fmla="*/ 3071656 w 3644004"/>
              <a:gd name="connsiteY19" fmla="*/ 7419 h 2317325"/>
              <a:gd name="connsiteX20" fmla="*/ 3181413 w 3644004"/>
              <a:gd name="connsiteY20" fmla="*/ 7419 h 2317325"/>
              <a:gd name="connsiteX21" fmla="*/ 3144755 w 3644004"/>
              <a:gd name="connsiteY21" fmla="*/ 14838 h 2317325"/>
              <a:gd name="connsiteX22" fmla="*/ 2778608 w 3644004"/>
              <a:gd name="connsiteY22" fmla="*/ 104301 h 2317325"/>
              <a:gd name="connsiteX23" fmla="*/ 2172002 w 3644004"/>
              <a:gd name="connsiteY23" fmla="*/ 290866 h 2317325"/>
              <a:gd name="connsiteX24" fmla="*/ 2271284 w 3644004"/>
              <a:gd name="connsiteY24" fmla="*/ 287156 h 2317325"/>
              <a:gd name="connsiteX25" fmla="*/ 2250337 w 3644004"/>
              <a:gd name="connsiteY25" fmla="*/ 276028 h 2317325"/>
              <a:gd name="connsiteX26" fmla="*/ 2281758 w 3644004"/>
              <a:gd name="connsiteY26" fmla="*/ 276028 h 2317325"/>
              <a:gd name="connsiteX27" fmla="*/ 2271284 w 3644004"/>
              <a:gd name="connsiteY27" fmla="*/ 290866 h 2317325"/>
              <a:gd name="connsiteX28" fmla="*/ 2370567 w 3644004"/>
              <a:gd name="connsiteY28" fmla="*/ 279737 h 2317325"/>
              <a:gd name="connsiteX29" fmla="*/ 2365330 w 3644004"/>
              <a:gd name="connsiteY29" fmla="*/ 290866 h 2317325"/>
              <a:gd name="connsiteX30" fmla="*/ 2339146 w 3644004"/>
              <a:gd name="connsiteY30" fmla="*/ 294575 h 2317325"/>
              <a:gd name="connsiteX31" fmla="*/ 2339146 w 3644004"/>
              <a:gd name="connsiteY31" fmla="*/ 301994 h 2317325"/>
              <a:gd name="connsiteX32" fmla="*/ 2422718 w 3644004"/>
              <a:gd name="connsiteY32" fmla="*/ 294575 h 2317325"/>
              <a:gd name="connsiteX33" fmla="*/ 2339146 w 3644004"/>
              <a:gd name="connsiteY33" fmla="*/ 320760 h 2317325"/>
              <a:gd name="connsiteX34" fmla="*/ 2339146 w 3644004"/>
              <a:gd name="connsiteY34" fmla="*/ 335598 h 2317325"/>
              <a:gd name="connsiteX35" fmla="*/ 2668634 w 3644004"/>
              <a:gd name="connsiteY35" fmla="*/ 268391 h 2317325"/>
              <a:gd name="connsiteX36" fmla="*/ 2600554 w 3644004"/>
              <a:gd name="connsiteY36" fmla="*/ 301994 h 2317325"/>
              <a:gd name="connsiteX37" fmla="*/ 2631976 w 3644004"/>
              <a:gd name="connsiteY37" fmla="*/ 316832 h 2317325"/>
              <a:gd name="connsiteX38" fmla="*/ 3086931 w 3644004"/>
              <a:gd name="connsiteY38" fmla="*/ 201184 h 2317325"/>
              <a:gd name="connsiteX39" fmla="*/ 3207161 w 3644004"/>
              <a:gd name="connsiteY39" fmla="*/ 178709 h 2317325"/>
              <a:gd name="connsiteX40" fmla="*/ 3280477 w 3644004"/>
              <a:gd name="connsiteY40" fmla="*/ 189837 h 2317325"/>
              <a:gd name="connsiteX41" fmla="*/ 3343320 w 3644004"/>
              <a:gd name="connsiteY41" fmla="*/ 216022 h 2317325"/>
              <a:gd name="connsiteX42" fmla="*/ 3311899 w 3644004"/>
              <a:gd name="connsiteY42" fmla="*/ 238497 h 2317325"/>
              <a:gd name="connsiteX43" fmla="*/ 3285714 w 3644004"/>
              <a:gd name="connsiteY43" fmla="*/ 208603 h 2317325"/>
              <a:gd name="connsiteX44" fmla="*/ 3243819 w 3644004"/>
              <a:gd name="connsiteY44" fmla="*/ 219731 h 2317325"/>
              <a:gd name="connsiteX45" fmla="*/ 3123589 w 3644004"/>
              <a:gd name="connsiteY45" fmla="*/ 227150 h 2317325"/>
              <a:gd name="connsiteX46" fmla="*/ 3196905 w 3644004"/>
              <a:gd name="connsiteY46" fmla="*/ 230860 h 2317325"/>
              <a:gd name="connsiteX47" fmla="*/ 3071438 w 3644004"/>
              <a:gd name="connsiteY47" fmla="*/ 253335 h 2317325"/>
              <a:gd name="connsiteX48" fmla="*/ 3055727 w 3644004"/>
              <a:gd name="connsiteY48" fmla="*/ 264463 h 2317325"/>
              <a:gd name="connsiteX49" fmla="*/ 2543166 w 3644004"/>
              <a:gd name="connsiteY49" fmla="*/ 398659 h 2317325"/>
              <a:gd name="connsiteX50" fmla="*/ 2485561 w 3644004"/>
              <a:gd name="connsiteY50" fmla="*/ 409787 h 2317325"/>
              <a:gd name="connsiteX51" fmla="*/ 2208442 w 3644004"/>
              <a:gd name="connsiteY51" fmla="*/ 476994 h 2317325"/>
              <a:gd name="connsiteX52" fmla="*/ 2208442 w 3644004"/>
              <a:gd name="connsiteY52" fmla="*/ 491832 h 2317325"/>
              <a:gd name="connsiteX53" fmla="*/ 2422936 w 3644004"/>
              <a:gd name="connsiteY53" fmla="*/ 454519 h 2317325"/>
              <a:gd name="connsiteX54" fmla="*/ 2412462 w 3644004"/>
              <a:gd name="connsiteY54" fmla="*/ 469357 h 2317325"/>
              <a:gd name="connsiteX55" fmla="*/ 2506508 w 3644004"/>
              <a:gd name="connsiteY55" fmla="*/ 458228 h 2317325"/>
              <a:gd name="connsiteX56" fmla="*/ 2501271 w 3644004"/>
              <a:gd name="connsiteY56" fmla="*/ 450809 h 2317325"/>
              <a:gd name="connsiteX57" fmla="*/ 2841233 w 3644004"/>
              <a:gd name="connsiteY57" fmla="*/ 406078 h 2317325"/>
              <a:gd name="connsiteX58" fmla="*/ 3186432 w 3644004"/>
              <a:gd name="connsiteY58" fmla="*/ 305267 h 2317325"/>
              <a:gd name="connsiteX59" fmla="*/ 2700055 w 3644004"/>
              <a:gd name="connsiteY59" fmla="*/ 454519 h 2317325"/>
              <a:gd name="connsiteX60" fmla="*/ 2862181 w 3644004"/>
              <a:gd name="connsiteY60" fmla="*/ 428334 h 2317325"/>
              <a:gd name="connsiteX61" fmla="*/ 3165484 w 3644004"/>
              <a:gd name="connsiteY61" fmla="*/ 342580 h 2317325"/>
              <a:gd name="connsiteX62" fmla="*/ 3149773 w 3644004"/>
              <a:gd name="connsiteY62" fmla="*/ 365055 h 2317325"/>
              <a:gd name="connsiteX63" fmla="*/ 2982411 w 3644004"/>
              <a:gd name="connsiteY63" fmla="*/ 428553 h 2317325"/>
              <a:gd name="connsiteX64" fmla="*/ 2877891 w 3644004"/>
              <a:gd name="connsiteY64" fmla="*/ 454737 h 2317325"/>
              <a:gd name="connsiteX65" fmla="*/ 2982411 w 3644004"/>
              <a:gd name="connsiteY65" fmla="*/ 458447 h 2317325"/>
              <a:gd name="connsiteX66" fmla="*/ 2652923 w 3644004"/>
              <a:gd name="connsiteY66" fmla="*/ 551620 h 2317325"/>
              <a:gd name="connsiteX67" fmla="*/ 2783627 w 3644004"/>
              <a:gd name="connsiteY67" fmla="*/ 555329 h 2317325"/>
              <a:gd name="connsiteX68" fmla="*/ 2788864 w 3644004"/>
              <a:gd name="connsiteY68" fmla="*/ 570167 h 2317325"/>
              <a:gd name="connsiteX69" fmla="*/ 3275240 w 3644004"/>
              <a:gd name="connsiteY69" fmla="*/ 447100 h 2317325"/>
              <a:gd name="connsiteX70" fmla="*/ 3384997 w 3644004"/>
              <a:gd name="connsiteY70" fmla="*/ 465647 h 2317325"/>
              <a:gd name="connsiteX71" fmla="*/ 3113115 w 3644004"/>
              <a:gd name="connsiteY71" fmla="*/ 547692 h 2317325"/>
              <a:gd name="connsiteX72" fmla="*/ 3113115 w 3644004"/>
              <a:gd name="connsiteY72" fmla="*/ 566239 h 2317325"/>
              <a:gd name="connsiteX73" fmla="*/ 2825522 w 3644004"/>
              <a:gd name="connsiteY73" fmla="*/ 637156 h 2317325"/>
              <a:gd name="connsiteX74" fmla="*/ 2856944 w 3644004"/>
              <a:gd name="connsiteY74" fmla="*/ 640865 h 2317325"/>
              <a:gd name="connsiteX75" fmla="*/ 2773372 w 3644004"/>
              <a:gd name="connsiteY75" fmla="*/ 667050 h 2317325"/>
              <a:gd name="connsiteX76" fmla="*/ 2778608 w 3644004"/>
              <a:gd name="connsiteY76" fmla="*/ 681887 h 2317325"/>
              <a:gd name="connsiteX77" fmla="*/ 2684563 w 3644004"/>
              <a:gd name="connsiteY77" fmla="*/ 708072 h 2317325"/>
              <a:gd name="connsiteX78" fmla="*/ 2715984 w 3644004"/>
              <a:gd name="connsiteY78" fmla="*/ 700653 h 2317325"/>
              <a:gd name="connsiteX79" fmla="*/ 2663615 w 3644004"/>
              <a:gd name="connsiteY79" fmla="*/ 730547 h 2317325"/>
              <a:gd name="connsiteX80" fmla="*/ 2836214 w 3644004"/>
              <a:gd name="connsiteY80" fmla="*/ 693234 h 2317325"/>
              <a:gd name="connsiteX81" fmla="*/ 2810030 w 3644004"/>
              <a:gd name="connsiteY81" fmla="*/ 674687 h 2317325"/>
              <a:gd name="connsiteX82" fmla="*/ 2841451 w 3644004"/>
              <a:gd name="connsiteY82" fmla="*/ 689524 h 2317325"/>
              <a:gd name="connsiteX83" fmla="*/ 3055946 w 3644004"/>
              <a:gd name="connsiteY83" fmla="*/ 600061 h 2317325"/>
              <a:gd name="connsiteX84" fmla="*/ 3045472 w 3644004"/>
              <a:gd name="connsiteY84" fmla="*/ 596351 h 2317325"/>
              <a:gd name="connsiteX85" fmla="*/ 3197124 w 3644004"/>
              <a:gd name="connsiteY85" fmla="*/ 551620 h 2317325"/>
              <a:gd name="connsiteX86" fmla="*/ 3003577 w 3644004"/>
              <a:gd name="connsiteY86" fmla="*/ 637374 h 2317325"/>
              <a:gd name="connsiteX87" fmla="*/ 3003577 w 3644004"/>
              <a:gd name="connsiteY87" fmla="*/ 652212 h 2317325"/>
              <a:gd name="connsiteX88" fmla="*/ 2715984 w 3644004"/>
              <a:gd name="connsiteY88" fmla="*/ 782698 h 2317325"/>
              <a:gd name="connsiteX89" fmla="*/ 2830977 w 3644004"/>
              <a:gd name="connsiteY89" fmla="*/ 778988 h 2317325"/>
              <a:gd name="connsiteX90" fmla="*/ 2569569 w 3644004"/>
              <a:gd name="connsiteY90" fmla="*/ 834848 h 2317325"/>
              <a:gd name="connsiteX91" fmla="*/ 2616701 w 3644004"/>
              <a:gd name="connsiteY91" fmla="*/ 845977 h 2317325"/>
              <a:gd name="connsiteX92" fmla="*/ 2695255 w 3644004"/>
              <a:gd name="connsiteY92" fmla="*/ 831139 h 2317325"/>
              <a:gd name="connsiteX93" fmla="*/ 2726676 w 3644004"/>
              <a:gd name="connsiteY93" fmla="*/ 812592 h 2317325"/>
              <a:gd name="connsiteX94" fmla="*/ 2700491 w 3644004"/>
              <a:gd name="connsiteY94" fmla="*/ 849904 h 2317325"/>
              <a:gd name="connsiteX95" fmla="*/ 2705728 w 3644004"/>
              <a:gd name="connsiteY95" fmla="*/ 857323 h 2317325"/>
              <a:gd name="connsiteX96" fmla="*/ 2789301 w 3644004"/>
              <a:gd name="connsiteY96" fmla="*/ 831139 h 2317325"/>
              <a:gd name="connsiteX97" fmla="*/ 2621938 w 3644004"/>
              <a:gd name="connsiteY97" fmla="*/ 886999 h 2317325"/>
              <a:gd name="connsiteX98" fmla="*/ 2606227 w 3644004"/>
              <a:gd name="connsiteY98" fmla="*/ 909474 h 2317325"/>
              <a:gd name="connsiteX99" fmla="*/ 2574806 w 3644004"/>
              <a:gd name="connsiteY99" fmla="*/ 905765 h 2317325"/>
              <a:gd name="connsiteX100" fmla="*/ 2402207 w 3644004"/>
              <a:gd name="connsiteY100" fmla="*/ 984100 h 2317325"/>
              <a:gd name="connsiteX101" fmla="*/ 2543385 w 3644004"/>
              <a:gd name="connsiteY101" fmla="*/ 950496 h 2317325"/>
              <a:gd name="connsiteX102" fmla="*/ 2632194 w 3644004"/>
              <a:gd name="connsiteY102" fmla="*/ 913184 h 2317325"/>
              <a:gd name="connsiteX103" fmla="*/ 2632194 w 3644004"/>
              <a:gd name="connsiteY103" fmla="*/ 902055 h 2317325"/>
              <a:gd name="connsiteX104" fmla="*/ 2741950 w 3644004"/>
              <a:gd name="connsiteY104" fmla="*/ 868452 h 2317325"/>
              <a:gd name="connsiteX105" fmla="*/ 2731476 w 3644004"/>
              <a:gd name="connsiteY105" fmla="*/ 902055 h 2317325"/>
              <a:gd name="connsiteX106" fmla="*/ 2762898 w 3644004"/>
              <a:gd name="connsiteY106" fmla="*/ 898346 h 2317325"/>
              <a:gd name="connsiteX107" fmla="*/ 2726240 w 3644004"/>
              <a:gd name="connsiteY107" fmla="*/ 916893 h 2317325"/>
              <a:gd name="connsiteX108" fmla="*/ 2726240 w 3644004"/>
              <a:gd name="connsiteY108" fmla="*/ 902055 h 2317325"/>
              <a:gd name="connsiteX109" fmla="*/ 2694818 w 3644004"/>
              <a:gd name="connsiteY109" fmla="*/ 924530 h 2317325"/>
              <a:gd name="connsiteX110" fmla="*/ 2689581 w 3644004"/>
              <a:gd name="connsiteY110" fmla="*/ 913402 h 2317325"/>
              <a:gd name="connsiteX111" fmla="*/ 2642449 w 3644004"/>
              <a:gd name="connsiteY111" fmla="*/ 935877 h 2317325"/>
              <a:gd name="connsiteX112" fmla="*/ 2668634 w 3644004"/>
              <a:gd name="connsiteY112" fmla="*/ 943296 h 2317325"/>
              <a:gd name="connsiteX113" fmla="*/ 2658160 w 3644004"/>
              <a:gd name="connsiteY113" fmla="*/ 958134 h 2317325"/>
              <a:gd name="connsiteX114" fmla="*/ 2804575 w 3644004"/>
              <a:gd name="connsiteY114" fmla="*/ 920821 h 2317325"/>
              <a:gd name="connsiteX115" fmla="*/ 2762679 w 3644004"/>
              <a:gd name="connsiteY115" fmla="*/ 950715 h 2317325"/>
              <a:gd name="connsiteX116" fmla="*/ 3071220 w 3644004"/>
              <a:gd name="connsiteY116" fmla="*/ 857542 h 2317325"/>
              <a:gd name="connsiteX117" fmla="*/ 2914331 w 3644004"/>
              <a:gd name="connsiteY117" fmla="*/ 939586 h 2317325"/>
              <a:gd name="connsiteX118" fmla="*/ 2997903 w 3644004"/>
              <a:gd name="connsiteY118" fmla="*/ 943296 h 2317325"/>
              <a:gd name="connsiteX119" fmla="*/ 2841015 w 3644004"/>
              <a:gd name="connsiteY119" fmla="*/ 969480 h 2317325"/>
              <a:gd name="connsiteX120" fmla="*/ 2914331 w 3644004"/>
              <a:gd name="connsiteY120" fmla="*/ 965771 h 2317325"/>
              <a:gd name="connsiteX121" fmla="*/ 2815048 w 3644004"/>
              <a:gd name="connsiteY121" fmla="*/ 995665 h 2317325"/>
              <a:gd name="connsiteX122" fmla="*/ 2830759 w 3644004"/>
              <a:gd name="connsiteY122" fmla="*/ 1010503 h 2317325"/>
              <a:gd name="connsiteX123" fmla="*/ 2762679 w 3644004"/>
              <a:gd name="connsiteY123" fmla="*/ 1021631 h 2317325"/>
              <a:gd name="connsiteX124" fmla="*/ 2752206 w 3644004"/>
              <a:gd name="connsiteY124" fmla="*/ 1044106 h 2317325"/>
              <a:gd name="connsiteX125" fmla="*/ 2731258 w 3644004"/>
              <a:gd name="connsiteY125" fmla="*/ 1036687 h 2317325"/>
              <a:gd name="connsiteX126" fmla="*/ 2684126 w 3644004"/>
              <a:gd name="connsiteY126" fmla="*/ 1070290 h 2317325"/>
              <a:gd name="connsiteX127" fmla="*/ 2616047 w 3644004"/>
              <a:gd name="connsiteY127" fmla="*/ 1103894 h 2317325"/>
              <a:gd name="connsiteX128" fmla="*/ 2652705 w 3644004"/>
              <a:gd name="connsiteY128" fmla="*/ 1089056 h 2317325"/>
              <a:gd name="connsiteX129" fmla="*/ 2652705 w 3644004"/>
              <a:gd name="connsiteY129" fmla="*/ 1100184 h 2317325"/>
              <a:gd name="connsiteX130" fmla="*/ 2678889 w 3644004"/>
              <a:gd name="connsiteY130" fmla="*/ 1081637 h 2317325"/>
              <a:gd name="connsiteX131" fmla="*/ 2772935 w 3644004"/>
              <a:gd name="connsiteY131" fmla="*/ 1081637 h 2317325"/>
              <a:gd name="connsiteX132" fmla="*/ 2762461 w 3644004"/>
              <a:gd name="connsiteY132" fmla="*/ 1066799 h 2317325"/>
              <a:gd name="connsiteX133" fmla="*/ 2997903 w 3644004"/>
              <a:gd name="connsiteY133" fmla="*/ 1018358 h 2317325"/>
              <a:gd name="connsiteX134" fmla="*/ 2825304 w 3644004"/>
              <a:gd name="connsiteY134" fmla="*/ 1096693 h 2317325"/>
              <a:gd name="connsiteX135" fmla="*/ 3013614 w 3644004"/>
              <a:gd name="connsiteY135" fmla="*/ 1044542 h 2317325"/>
              <a:gd name="connsiteX136" fmla="*/ 3008377 w 3644004"/>
              <a:gd name="connsiteY136" fmla="*/ 1055671 h 2317325"/>
              <a:gd name="connsiteX137" fmla="*/ 2835778 w 3644004"/>
              <a:gd name="connsiteY137" fmla="*/ 1107822 h 2317325"/>
              <a:gd name="connsiteX138" fmla="*/ 2835778 w 3644004"/>
              <a:gd name="connsiteY138" fmla="*/ 1122659 h 2317325"/>
              <a:gd name="connsiteX139" fmla="*/ 2793883 w 3644004"/>
              <a:gd name="connsiteY139" fmla="*/ 1130078 h 2317325"/>
              <a:gd name="connsiteX140" fmla="*/ 2799120 w 3644004"/>
              <a:gd name="connsiteY140" fmla="*/ 1152553 h 2317325"/>
              <a:gd name="connsiteX141" fmla="*/ 2757224 w 3644004"/>
              <a:gd name="connsiteY141" fmla="*/ 1156263 h 2317325"/>
              <a:gd name="connsiteX142" fmla="*/ 2908876 w 3644004"/>
              <a:gd name="connsiteY142" fmla="*/ 1145134 h 2317325"/>
              <a:gd name="connsiteX143" fmla="*/ 2914113 w 3644004"/>
              <a:gd name="connsiteY143" fmla="*/ 1152553 h 2317325"/>
              <a:gd name="connsiteX144" fmla="*/ 2866981 w 3644004"/>
              <a:gd name="connsiteY144" fmla="*/ 1163682 h 2317325"/>
              <a:gd name="connsiteX145" fmla="*/ 2882692 w 3644004"/>
              <a:gd name="connsiteY145" fmla="*/ 1178520 h 2317325"/>
              <a:gd name="connsiteX146" fmla="*/ 2976738 w 3644004"/>
              <a:gd name="connsiteY146" fmla="*/ 1148626 h 2317325"/>
              <a:gd name="connsiteX147" fmla="*/ 2955790 w 3644004"/>
              <a:gd name="connsiteY147" fmla="*/ 1171101 h 2317325"/>
              <a:gd name="connsiteX148" fmla="*/ 2846034 w 3644004"/>
              <a:gd name="connsiteY148" fmla="*/ 1219542 h 2317325"/>
              <a:gd name="connsiteX149" fmla="*/ 2971501 w 3644004"/>
              <a:gd name="connsiteY149" fmla="*/ 1171101 h 2317325"/>
              <a:gd name="connsiteX150" fmla="*/ 3149337 w 3644004"/>
              <a:gd name="connsiteY150" fmla="*/ 1130078 h 2317325"/>
              <a:gd name="connsiteX151" fmla="*/ 3154574 w 3644004"/>
              <a:gd name="connsiteY151" fmla="*/ 1115240 h 2317325"/>
              <a:gd name="connsiteX152" fmla="*/ 3185995 w 3644004"/>
              <a:gd name="connsiteY152" fmla="*/ 1115240 h 2317325"/>
              <a:gd name="connsiteX153" fmla="*/ 3191232 w 3644004"/>
              <a:gd name="connsiteY153" fmla="*/ 1130078 h 2317325"/>
              <a:gd name="connsiteX154" fmla="*/ 3311462 w 3644004"/>
              <a:gd name="connsiteY154" fmla="*/ 1092765 h 2317325"/>
              <a:gd name="connsiteX155" fmla="*/ 3311462 w 3644004"/>
              <a:gd name="connsiteY155" fmla="*/ 1103894 h 2317325"/>
              <a:gd name="connsiteX156" fmla="*/ 3332410 w 3644004"/>
              <a:gd name="connsiteY156" fmla="*/ 1103894 h 2317325"/>
              <a:gd name="connsiteX157" fmla="*/ 3353358 w 3644004"/>
              <a:gd name="connsiteY157" fmla="*/ 1081419 h 2317325"/>
              <a:gd name="connsiteX158" fmla="*/ 3515483 w 3644004"/>
              <a:gd name="connsiteY158" fmla="*/ 1017921 h 2317325"/>
              <a:gd name="connsiteX159" fmla="*/ 3348121 w 3644004"/>
              <a:gd name="connsiteY159" fmla="*/ 1107385 h 2317325"/>
              <a:gd name="connsiteX160" fmla="*/ 3217416 w 3644004"/>
              <a:gd name="connsiteY160" fmla="*/ 1174592 h 2317325"/>
              <a:gd name="connsiteX161" fmla="*/ 2976956 w 3644004"/>
              <a:gd name="connsiteY161" fmla="*/ 1305078 h 2317325"/>
              <a:gd name="connsiteX162" fmla="*/ 2919350 w 3644004"/>
              <a:gd name="connsiteY162" fmla="*/ 1331262 h 2317325"/>
              <a:gd name="connsiteX163" fmla="*/ 2924587 w 3644004"/>
              <a:gd name="connsiteY163" fmla="*/ 1349810 h 2317325"/>
              <a:gd name="connsiteX164" fmla="*/ 2861744 w 3644004"/>
              <a:gd name="connsiteY164" fmla="*/ 1349810 h 2317325"/>
              <a:gd name="connsiteX165" fmla="*/ 3018633 w 3644004"/>
              <a:gd name="connsiteY165" fmla="*/ 1360938 h 2317325"/>
              <a:gd name="connsiteX166" fmla="*/ 3138863 w 3644004"/>
              <a:gd name="connsiteY166" fmla="*/ 1349810 h 2317325"/>
              <a:gd name="connsiteX167" fmla="*/ 3117916 w 3644004"/>
              <a:gd name="connsiteY167" fmla="*/ 1360938 h 2317325"/>
              <a:gd name="connsiteX168" fmla="*/ 3227672 w 3644004"/>
              <a:gd name="connsiteY168" fmla="*/ 1349810 h 2317325"/>
              <a:gd name="connsiteX169" fmla="*/ 3055073 w 3644004"/>
              <a:gd name="connsiteY169" fmla="*/ 1428145 h 2317325"/>
              <a:gd name="connsiteX170" fmla="*/ 3243383 w 3644004"/>
              <a:gd name="connsiteY170" fmla="*/ 1360938 h 2317325"/>
              <a:gd name="connsiteX171" fmla="*/ 3520502 w 3644004"/>
              <a:gd name="connsiteY171" fmla="*/ 1286312 h 2317325"/>
              <a:gd name="connsiteX172" fmla="*/ 3253857 w 3644004"/>
              <a:gd name="connsiteY172" fmla="*/ 1387123 h 2317325"/>
              <a:gd name="connsiteX173" fmla="*/ 3400271 w 3644004"/>
              <a:gd name="connsiteY173" fmla="*/ 1357229 h 2317325"/>
              <a:gd name="connsiteX174" fmla="*/ 3400271 w 3644004"/>
              <a:gd name="connsiteY174" fmla="*/ 1379704 h 2317325"/>
              <a:gd name="connsiteX175" fmla="*/ 3138863 w 3644004"/>
              <a:gd name="connsiteY175" fmla="*/ 1484223 h 2317325"/>
              <a:gd name="connsiteX176" fmla="*/ 3144100 w 3644004"/>
              <a:gd name="connsiteY176" fmla="*/ 1499061 h 2317325"/>
              <a:gd name="connsiteX177" fmla="*/ 2976738 w 3644004"/>
              <a:gd name="connsiteY177" fmla="*/ 1540083 h 2317325"/>
              <a:gd name="connsiteX178" fmla="*/ 3008159 w 3644004"/>
              <a:gd name="connsiteY178" fmla="*/ 1536374 h 2317325"/>
              <a:gd name="connsiteX179" fmla="*/ 2992448 w 3644004"/>
              <a:gd name="connsiteY179" fmla="*/ 1558849 h 2317325"/>
              <a:gd name="connsiteX180" fmla="*/ 3050054 w 3644004"/>
              <a:gd name="connsiteY180" fmla="*/ 1566268 h 2317325"/>
              <a:gd name="connsiteX181" fmla="*/ 2940297 w 3644004"/>
              <a:gd name="connsiteY181" fmla="*/ 1592452 h 2317325"/>
              <a:gd name="connsiteX182" fmla="*/ 2935061 w 3644004"/>
              <a:gd name="connsiteY182" fmla="*/ 1581324 h 2317325"/>
              <a:gd name="connsiteX183" fmla="*/ 2772935 w 3644004"/>
              <a:gd name="connsiteY183" fmla="*/ 1641112 h 2317325"/>
              <a:gd name="connsiteX184" fmla="*/ 2929824 w 3644004"/>
              <a:gd name="connsiteY184" fmla="*/ 1629984 h 2317325"/>
              <a:gd name="connsiteX185" fmla="*/ 3050054 w 3644004"/>
              <a:gd name="connsiteY185" fmla="*/ 1581542 h 2317325"/>
              <a:gd name="connsiteX186" fmla="*/ 3013396 w 3644004"/>
              <a:gd name="connsiteY186" fmla="*/ 1607727 h 2317325"/>
              <a:gd name="connsiteX187" fmla="*/ 3060528 w 3644004"/>
              <a:gd name="connsiteY187" fmla="*/ 1600308 h 2317325"/>
              <a:gd name="connsiteX188" fmla="*/ 3050054 w 3644004"/>
              <a:gd name="connsiteY188" fmla="*/ 1611436 h 2317325"/>
              <a:gd name="connsiteX189" fmla="*/ 3091949 w 3644004"/>
              <a:gd name="connsiteY189" fmla="*/ 1596598 h 2317325"/>
              <a:gd name="connsiteX190" fmla="*/ 3081476 w 3644004"/>
              <a:gd name="connsiteY190" fmla="*/ 1585470 h 2317325"/>
              <a:gd name="connsiteX191" fmla="*/ 3128608 w 3644004"/>
              <a:gd name="connsiteY191" fmla="*/ 1574342 h 2317325"/>
              <a:gd name="connsiteX192" fmla="*/ 3118134 w 3644004"/>
              <a:gd name="connsiteY192" fmla="*/ 1585470 h 2317325"/>
              <a:gd name="connsiteX193" fmla="*/ 3285496 w 3644004"/>
              <a:gd name="connsiteY193" fmla="*/ 1529610 h 2317325"/>
              <a:gd name="connsiteX194" fmla="*/ 3227890 w 3644004"/>
              <a:gd name="connsiteY194" fmla="*/ 1585470 h 2317325"/>
              <a:gd name="connsiteX195" fmla="*/ 3374305 w 3644004"/>
              <a:gd name="connsiteY195" fmla="*/ 1529610 h 2317325"/>
              <a:gd name="connsiteX196" fmla="*/ 3050054 w 3644004"/>
              <a:gd name="connsiteY196" fmla="*/ 1648967 h 2317325"/>
              <a:gd name="connsiteX197" fmla="*/ 3018633 w 3644004"/>
              <a:gd name="connsiteY197" fmla="*/ 1678861 h 2317325"/>
              <a:gd name="connsiteX198" fmla="*/ 2861744 w 3644004"/>
              <a:gd name="connsiteY198" fmla="*/ 1716174 h 2317325"/>
              <a:gd name="connsiteX199" fmla="*/ 2961027 w 3644004"/>
              <a:gd name="connsiteY199" fmla="*/ 1705046 h 2317325"/>
              <a:gd name="connsiteX200" fmla="*/ 2757006 w 3644004"/>
              <a:gd name="connsiteY200" fmla="*/ 1746068 h 2317325"/>
              <a:gd name="connsiteX201" fmla="*/ 2720348 w 3644004"/>
              <a:gd name="connsiteY201" fmla="*/ 1764615 h 2317325"/>
              <a:gd name="connsiteX202" fmla="*/ 2725585 w 3644004"/>
              <a:gd name="connsiteY202" fmla="*/ 1801928 h 2317325"/>
              <a:gd name="connsiteX203" fmla="*/ 2798902 w 3644004"/>
              <a:gd name="connsiteY203" fmla="*/ 1787090 h 2317325"/>
              <a:gd name="connsiteX204" fmla="*/ 2809375 w 3644004"/>
              <a:gd name="connsiteY204" fmla="*/ 1764615 h 2317325"/>
              <a:gd name="connsiteX205" fmla="*/ 2908658 w 3644004"/>
              <a:gd name="connsiteY205" fmla="*/ 1734721 h 2317325"/>
              <a:gd name="connsiteX206" fmla="*/ 2835341 w 3644004"/>
              <a:gd name="connsiteY206" fmla="*/ 1779453 h 2317325"/>
              <a:gd name="connsiteX207" fmla="*/ 2913895 w 3644004"/>
              <a:gd name="connsiteY207" fmla="*/ 1756978 h 2317325"/>
              <a:gd name="connsiteX208" fmla="*/ 2913895 w 3644004"/>
              <a:gd name="connsiteY208" fmla="*/ 1775526 h 2317325"/>
              <a:gd name="connsiteX209" fmla="*/ 3013178 w 3644004"/>
              <a:gd name="connsiteY209" fmla="*/ 1741922 h 2317325"/>
              <a:gd name="connsiteX210" fmla="*/ 3002704 w 3644004"/>
              <a:gd name="connsiteY210" fmla="*/ 1730794 h 2317325"/>
              <a:gd name="connsiteX211" fmla="*/ 3086276 w 3644004"/>
              <a:gd name="connsiteY211" fmla="*/ 1704609 h 2317325"/>
              <a:gd name="connsiteX212" fmla="*/ 3049618 w 3644004"/>
              <a:gd name="connsiteY212" fmla="*/ 1700900 h 2317325"/>
              <a:gd name="connsiteX213" fmla="*/ 3086276 w 3644004"/>
              <a:gd name="connsiteY213" fmla="*/ 1686062 h 2317325"/>
              <a:gd name="connsiteX214" fmla="*/ 3128171 w 3644004"/>
              <a:gd name="connsiteY214" fmla="*/ 1693481 h 2317325"/>
              <a:gd name="connsiteX215" fmla="*/ 3107223 w 3644004"/>
              <a:gd name="connsiteY215" fmla="*/ 1704609 h 2317325"/>
              <a:gd name="connsiteX216" fmla="*/ 3112460 w 3644004"/>
              <a:gd name="connsiteY216" fmla="*/ 1734503 h 2317325"/>
              <a:gd name="connsiteX217" fmla="*/ 3468133 w 3644004"/>
              <a:gd name="connsiteY217" fmla="*/ 1633693 h 2317325"/>
              <a:gd name="connsiteX218" fmla="*/ 3478607 w 3644004"/>
              <a:gd name="connsiteY218" fmla="*/ 1648531 h 2317325"/>
              <a:gd name="connsiteX219" fmla="*/ 3645969 w 3644004"/>
              <a:gd name="connsiteY219" fmla="*/ 1614928 h 2317325"/>
              <a:gd name="connsiteX220" fmla="*/ 3379324 w 3644004"/>
              <a:gd name="connsiteY220" fmla="*/ 1730576 h 2317325"/>
              <a:gd name="connsiteX221" fmla="*/ 3154355 w 3644004"/>
              <a:gd name="connsiteY221" fmla="*/ 1797782 h 2317325"/>
              <a:gd name="connsiteX222" fmla="*/ 2610373 w 3644004"/>
              <a:gd name="connsiteY222" fmla="*/ 1939615 h 2317325"/>
              <a:gd name="connsiteX223" fmla="*/ 2772499 w 3644004"/>
              <a:gd name="connsiteY223" fmla="*/ 1913431 h 2317325"/>
              <a:gd name="connsiteX224" fmla="*/ 2939861 w 3644004"/>
              <a:gd name="connsiteY224" fmla="*/ 1872408 h 2317325"/>
              <a:gd name="connsiteX225" fmla="*/ 3180322 w 3644004"/>
              <a:gd name="connsiteY225" fmla="*/ 1805201 h 2317325"/>
              <a:gd name="connsiteX226" fmla="*/ 3311026 w 3644004"/>
              <a:gd name="connsiteY226" fmla="*/ 1775307 h 2317325"/>
              <a:gd name="connsiteX227" fmla="*/ 2631103 w 3644004"/>
              <a:gd name="connsiteY227" fmla="*/ 1973000 h 2317325"/>
              <a:gd name="connsiteX228" fmla="*/ 2672998 w 3644004"/>
              <a:gd name="connsiteY228" fmla="*/ 1954453 h 2317325"/>
              <a:gd name="connsiteX229" fmla="*/ 2604918 w 3644004"/>
              <a:gd name="connsiteY229" fmla="*/ 1961872 h 2317325"/>
              <a:gd name="connsiteX230" fmla="*/ 2620629 w 3644004"/>
              <a:gd name="connsiteY230" fmla="*/ 1973000 h 2317325"/>
              <a:gd name="connsiteX231" fmla="*/ 2343510 w 3644004"/>
              <a:gd name="connsiteY231" fmla="*/ 2055045 h 2317325"/>
              <a:gd name="connsiteX232" fmla="*/ 2050680 w 3644004"/>
              <a:gd name="connsiteY232" fmla="*/ 2144509 h 2317325"/>
              <a:gd name="connsiteX233" fmla="*/ 1972127 w 3644004"/>
              <a:gd name="connsiteY233" fmla="*/ 2163056 h 2317325"/>
              <a:gd name="connsiteX234" fmla="*/ 1668823 w 3644004"/>
              <a:gd name="connsiteY234" fmla="*/ 2278704 h 2317325"/>
              <a:gd name="connsiteX235" fmla="*/ 1747377 w 3644004"/>
              <a:gd name="connsiteY235" fmla="*/ 2230263 h 2317325"/>
              <a:gd name="connsiteX236" fmla="*/ 1773561 w 3644004"/>
              <a:gd name="connsiteY236" fmla="*/ 2230263 h 2317325"/>
              <a:gd name="connsiteX237" fmla="*/ 1883318 w 3644004"/>
              <a:gd name="connsiteY237" fmla="*/ 2166765 h 2317325"/>
              <a:gd name="connsiteX238" fmla="*/ 1684534 w 3644004"/>
              <a:gd name="connsiteY238" fmla="*/ 2241391 h 2317325"/>
              <a:gd name="connsiteX239" fmla="*/ 1679297 w 3644004"/>
              <a:gd name="connsiteY239" fmla="*/ 2248810 h 2317325"/>
              <a:gd name="connsiteX240" fmla="*/ 1506698 w 3644004"/>
              <a:gd name="connsiteY240" fmla="*/ 2316017 h 2317325"/>
              <a:gd name="connsiteX241" fmla="*/ 1553830 w 3644004"/>
              <a:gd name="connsiteY241" fmla="*/ 2256229 h 2317325"/>
              <a:gd name="connsiteX242" fmla="*/ 1517172 w 3644004"/>
              <a:gd name="connsiteY242" fmla="*/ 2259938 h 2317325"/>
              <a:gd name="connsiteX243" fmla="*/ 1522409 w 3644004"/>
              <a:gd name="connsiteY243" fmla="*/ 2245100 h 2317325"/>
              <a:gd name="connsiteX244" fmla="*/ 1475277 w 3644004"/>
              <a:gd name="connsiteY244" fmla="*/ 2274995 h 2317325"/>
              <a:gd name="connsiteX245" fmla="*/ 1443855 w 3644004"/>
              <a:gd name="connsiteY245" fmla="*/ 2271285 h 2317325"/>
              <a:gd name="connsiteX246" fmla="*/ 1454329 w 3644004"/>
              <a:gd name="connsiteY246" fmla="*/ 2245100 h 2317325"/>
              <a:gd name="connsiteX247" fmla="*/ 1344572 w 3644004"/>
              <a:gd name="connsiteY247" fmla="*/ 2282414 h 2317325"/>
              <a:gd name="connsiteX248" fmla="*/ 1234816 w 3644004"/>
              <a:gd name="connsiteY248" fmla="*/ 2316017 h 2317325"/>
              <a:gd name="connsiteX249" fmla="*/ 1349809 w 3644004"/>
              <a:gd name="connsiteY249" fmla="*/ 2237682 h 2317325"/>
              <a:gd name="connsiteX250" fmla="*/ 1266237 w 3644004"/>
              <a:gd name="connsiteY250" fmla="*/ 2271285 h 2317325"/>
              <a:gd name="connsiteX251" fmla="*/ 1177428 w 3644004"/>
              <a:gd name="connsiteY251" fmla="*/ 2304888 h 2317325"/>
              <a:gd name="connsiteX252" fmla="*/ 1261000 w 3644004"/>
              <a:gd name="connsiteY252" fmla="*/ 2241391 h 2317325"/>
              <a:gd name="connsiteX253" fmla="*/ 1146007 w 3644004"/>
              <a:gd name="connsiteY253" fmla="*/ 2256229 h 2317325"/>
              <a:gd name="connsiteX254" fmla="*/ 1140770 w 3644004"/>
              <a:gd name="connsiteY254" fmla="*/ 2241391 h 2317325"/>
              <a:gd name="connsiteX255" fmla="*/ 1093638 w 3644004"/>
              <a:gd name="connsiteY255" fmla="*/ 2245100 h 2317325"/>
              <a:gd name="connsiteX256" fmla="*/ 1203394 w 3644004"/>
              <a:gd name="connsiteY256" fmla="*/ 2196659 h 2317325"/>
              <a:gd name="connsiteX257" fmla="*/ 1203394 w 3644004"/>
              <a:gd name="connsiteY257" fmla="*/ 2159346 h 2317325"/>
              <a:gd name="connsiteX258" fmla="*/ 1208631 w 3644004"/>
              <a:gd name="connsiteY258" fmla="*/ 2177894 h 2317325"/>
              <a:gd name="connsiteX259" fmla="*/ 1313151 w 3644004"/>
              <a:gd name="connsiteY259" fmla="*/ 2099559 h 2317325"/>
              <a:gd name="connsiteX260" fmla="*/ 1109130 w 3644004"/>
              <a:gd name="connsiteY260" fmla="*/ 2174184 h 2317325"/>
              <a:gd name="connsiteX261" fmla="*/ 1151026 w 3644004"/>
              <a:gd name="connsiteY261" fmla="*/ 2140581 h 2317325"/>
              <a:gd name="connsiteX262" fmla="*/ 758695 w 3644004"/>
              <a:gd name="connsiteY262" fmla="*/ 2312089 h 2317325"/>
              <a:gd name="connsiteX263" fmla="*/ 1035814 w 3644004"/>
              <a:gd name="connsiteY263" fmla="*/ 2155419 h 2317325"/>
              <a:gd name="connsiteX264" fmla="*/ 1051525 w 3644004"/>
              <a:gd name="connsiteY264" fmla="*/ 2159128 h 2317325"/>
              <a:gd name="connsiteX265" fmla="*/ 1150807 w 3644004"/>
              <a:gd name="connsiteY265" fmla="*/ 2099340 h 2317325"/>
              <a:gd name="connsiteX266" fmla="*/ 1145570 w 3644004"/>
              <a:gd name="connsiteY266" fmla="*/ 2091921 h 2317325"/>
              <a:gd name="connsiteX267" fmla="*/ 1041051 w 3644004"/>
              <a:gd name="connsiteY267" fmla="*/ 2136653 h 2317325"/>
              <a:gd name="connsiteX268" fmla="*/ 1051525 w 3644004"/>
              <a:gd name="connsiteY268" fmla="*/ 2118106 h 2317325"/>
              <a:gd name="connsiteX269" fmla="*/ 1014866 w 3644004"/>
              <a:gd name="connsiteY269" fmla="*/ 2129234 h 2317325"/>
              <a:gd name="connsiteX270" fmla="*/ 1014866 w 3644004"/>
              <a:gd name="connsiteY270" fmla="*/ 2147782 h 2317325"/>
              <a:gd name="connsiteX271" fmla="*/ 972971 w 3644004"/>
              <a:gd name="connsiteY271" fmla="*/ 2121597 h 2317325"/>
              <a:gd name="connsiteX272" fmla="*/ 962497 w 3644004"/>
              <a:gd name="connsiteY272" fmla="*/ 2147782 h 2317325"/>
              <a:gd name="connsiteX273" fmla="*/ 925839 w 3644004"/>
              <a:gd name="connsiteY273" fmla="*/ 2136653 h 2317325"/>
              <a:gd name="connsiteX274" fmla="*/ 664431 w 3644004"/>
              <a:gd name="connsiteY274" fmla="*/ 2229826 h 2317325"/>
              <a:gd name="connsiteX275" fmla="*/ 706326 w 3644004"/>
              <a:gd name="connsiteY275" fmla="*/ 2207351 h 2317325"/>
              <a:gd name="connsiteX276" fmla="*/ 701089 w 3644004"/>
              <a:gd name="connsiteY276" fmla="*/ 2196223 h 2317325"/>
              <a:gd name="connsiteX277" fmla="*/ 507542 w 3644004"/>
              <a:gd name="connsiteY277" fmla="*/ 2274558 h 2317325"/>
              <a:gd name="connsiteX278" fmla="*/ 784661 w 3644004"/>
              <a:gd name="connsiteY278" fmla="*/ 2121597 h 2317325"/>
              <a:gd name="connsiteX279" fmla="*/ 816083 w 3644004"/>
              <a:gd name="connsiteY279" fmla="*/ 2117888 h 2317325"/>
              <a:gd name="connsiteX280" fmla="*/ 800372 w 3644004"/>
              <a:gd name="connsiteY280" fmla="*/ 2114178 h 2317325"/>
              <a:gd name="connsiteX281" fmla="*/ 889181 w 3644004"/>
              <a:gd name="connsiteY281" fmla="*/ 2065737 h 2317325"/>
              <a:gd name="connsiteX282" fmla="*/ 988464 w 3644004"/>
              <a:gd name="connsiteY282" fmla="*/ 2021005 h 2317325"/>
              <a:gd name="connsiteX283" fmla="*/ 957042 w 3644004"/>
              <a:gd name="connsiteY283" fmla="*/ 2017296 h 2317325"/>
              <a:gd name="connsiteX284" fmla="*/ 936095 w 3644004"/>
              <a:gd name="connsiteY284" fmla="*/ 2050899 h 2317325"/>
              <a:gd name="connsiteX285" fmla="*/ 915147 w 3644004"/>
              <a:gd name="connsiteY285" fmla="*/ 2058318 h 2317325"/>
              <a:gd name="connsiteX286" fmla="*/ 904673 w 3644004"/>
              <a:gd name="connsiteY286" fmla="*/ 2050899 h 2317325"/>
              <a:gd name="connsiteX287" fmla="*/ 909910 w 3644004"/>
              <a:gd name="connsiteY287" fmla="*/ 2036061 h 2317325"/>
              <a:gd name="connsiteX288" fmla="*/ 862778 w 3644004"/>
              <a:gd name="connsiteY288" fmla="*/ 2043480 h 2317325"/>
              <a:gd name="connsiteX289" fmla="*/ 873252 w 3644004"/>
              <a:gd name="connsiteY289" fmla="*/ 2062027 h 2317325"/>
              <a:gd name="connsiteX290" fmla="*/ 847068 w 3644004"/>
              <a:gd name="connsiteY290" fmla="*/ 2084502 h 2317325"/>
              <a:gd name="connsiteX291" fmla="*/ 826120 w 3644004"/>
              <a:gd name="connsiteY291" fmla="*/ 2077083 h 2317325"/>
              <a:gd name="connsiteX292" fmla="*/ 847068 w 3644004"/>
              <a:gd name="connsiteY292" fmla="*/ 2058536 h 2317325"/>
              <a:gd name="connsiteX293" fmla="*/ 611626 w 3644004"/>
              <a:gd name="connsiteY293" fmla="*/ 2110687 h 2317325"/>
              <a:gd name="connsiteX294" fmla="*/ 574967 w 3644004"/>
              <a:gd name="connsiteY294" fmla="*/ 2103268 h 2317325"/>
              <a:gd name="connsiteX295" fmla="*/ 967298 w 3644004"/>
              <a:gd name="connsiteY295" fmla="*/ 1969073 h 2317325"/>
              <a:gd name="connsiteX296" fmla="*/ 967298 w 3644004"/>
              <a:gd name="connsiteY296" fmla="*/ 1928050 h 2317325"/>
              <a:gd name="connsiteX297" fmla="*/ 904455 w 3644004"/>
              <a:gd name="connsiteY297" fmla="*/ 1950525 h 2317325"/>
              <a:gd name="connsiteX298" fmla="*/ 789462 w 3644004"/>
              <a:gd name="connsiteY298" fmla="*/ 1980419 h 2317325"/>
              <a:gd name="connsiteX299" fmla="*/ 627336 w 3644004"/>
              <a:gd name="connsiteY299" fmla="*/ 2006604 h 2317325"/>
              <a:gd name="connsiteX300" fmla="*/ 778988 w 3644004"/>
              <a:gd name="connsiteY300" fmla="*/ 1920849 h 2317325"/>
              <a:gd name="connsiteX301" fmla="*/ 632573 w 3644004"/>
              <a:gd name="connsiteY301" fmla="*/ 1969291 h 2317325"/>
              <a:gd name="connsiteX302" fmla="*/ 763277 w 3644004"/>
              <a:gd name="connsiteY302" fmla="*/ 1890956 h 2317325"/>
              <a:gd name="connsiteX303" fmla="*/ 737093 w 3644004"/>
              <a:gd name="connsiteY303" fmla="*/ 1887246 h 2317325"/>
              <a:gd name="connsiteX304" fmla="*/ 883508 w 3644004"/>
              <a:gd name="connsiteY304" fmla="*/ 1808911 h 2317325"/>
              <a:gd name="connsiteX305" fmla="*/ 867797 w 3644004"/>
              <a:gd name="connsiteY305" fmla="*/ 1794073 h 2317325"/>
              <a:gd name="connsiteX306" fmla="*/ 852086 w 3644004"/>
              <a:gd name="connsiteY306" fmla="*/ 1827676 h 2317325"/>
              <a:gd name="connsiteX307" fmla="*/ 763277 w 3644004"/>
              <a:gd name="connsiteY307" fmla="*/ 1853861 h 2317325"/>
              <a:gd name="connsiteX308" fmla="*/ 841831 w 3644004"/>
              <a:gd name="connsiteY308" fmla="*/ 1805420 h 2317325"/>
              <a:gd name="connsiteX309" fmla="*/ 836594 w 3644004"/>
              <a:gd name="connsiteY309" fmla="*/ 1786872 h 2317325"/>
              <a:gd name="connsiteX310" fmla="*/ 768514 w 3644004"/>
              <a:gd name="connsiteY310" fmla="*/ 1809347 h 2317325"/>
              <a:gd name="connsiteX311" fmla="*/ 763277 w 3644004"/>
              <a:gd name="connsiteY311" fmla="*/ 1798219 h 2317325"/>
              <a:gd name="connsiteX312" fmla="*/ 684724 w 3644004"/>
              <a:gd name="connsiteY312" fmla="*/ 1813057 h 2317325"/>
              <a:gd name="connsiteX313" fmla="*/ 674250 w 3644004"/>
              <a:gd name="connsiteY313" fmla="*/ 1764615 h 2317325"/>
              <a:gd name="connsiteX314" fmla="*/ 726619 w 3644004"/>
              <a:gd name="connsiteY314" fmla="*/ 1746068 h 2317325"/>
              <a:gd name="connsiteX315" fmla="*/ 920166 w 3644004"/>
              <a:gd name="connsiteY315" fmla="*/ 1664023 h 2317325"/>
              <a:gd name="connsiteX316" fmla="*/ 920166 w 3644004"/>
              <a:gd name="connsiteY316" fmla="*/ 1645476 h 2317325"/>
              <a:gd name="connsiteX317" fmla="*/ 893981 w 3644004"/>
              <a:gd name="connsiteY317" fmla="*/ 1652895 h 2317325"/>
              <a:gd name="connsiteX318" fmla="*/ 951587 w 3644004"/>
              <a:gd name="connsiteY318" fmla="*/ 1619292 h 2317325"/>
              <a:gd name="connsiteX319" fmla="*/ 962061 w 3644004"/>
              <a:gd name="connsiteY319" fmla="*/ 1626710 h 2317325"/>
              <a:gd name="connsiteX320" fmla="*/ 1035378 w 3644004"/>
              <a:gd name="connsiteY320" fmla="*/ 1537247 h 2317325"/>
              <a:gd name="connsiteX321" fmla="*/ 684942 w 3644004"/>
              <a:gd name="connsiteY321" fmla="*/ 1641767 h 2317325"/>
              <a:gd name="connsiteX322" fmla="*/ 663994 w 3644004"/>
              <a:gd name="connsiteY322" fmla="*/ 1645476 h 2317325"/>
              <a:gd name="connsiteX323" fmla="*/ 737311 w 3644004"/>
              <a:gd name="connsiteY323" fmla="*/ 1604454 h 2317325"/>
              <a:gd name="connsiteX324" fmla="*/ 747785 w 3644004"/>
              <a:gd name="connsiteY324" fmla="*/ 1593325 h 2317325"/>
              <a:gd name="connsiteX325" fmla="*/ 711127 w 3644004"/>
              <a:gd name="connsiteY325" fmla="*/ 1585906 h 2317325"/>
              <a:gd name="connsiteX326" fmla="*/ 622317 w 3644004"/>
              <a:gd name="connsiteY326" fmla="*/ 1638057 h 2317325"/>
              <a:gd name="connsiteX327" fmla="*/ 617081 w 3644004"/>
              <a:gd name="connsiteY327" fmla="*/ 1597035 h 2317325"/>
              <a:gd name="connsiteX328" fmla="*/ 590896 w 3644004"/>
              <a:gd name="connsiteY328" fmla="*/ 1611873 h 2317325"/>
              <a:gd name="connsiteX329" fmla="*/ 575186 w 3644004"/>
              <a:gd name="connsiteY329" fmla="*/ 1597035 h 2317325"/>
              <a:gd name="connsiteX330" fmla="*/ 564712 w 3644004"/>
              <a:gd name="connsiteY330" fmla="*/ 1619510 h 2317325"/>
              <a:gd name="connsiteX331" fmla="*/ 538527 w 3644004"/>
              <a:gd name="connsiteY331" fmla="*/ 1612091 h 2317325"/>
              <a:gd name="connsiteX332" fmla="*/ 575186 w 3644004"/>
              <a:gd name="connsiteY332" fmla="*/ 1578487 h 2317325"/>
              <a:gd name="connsiteX333" fmla="*/ 549001 w 3644004"/>
              <a:gd name="connsiteY333" fmla="*/ 1574778 h 2317325"/>
              <a:gd name="connsiteX334" fmla="*/ 596133 w 3644004"/>
              <a:gd name="connsiteY334" fmla="*/ 1548594 h 2317325"/>
              <a:gd name="connsiteX335" fmla="*/ 590896 w 3644004"/>
              <a:gd name="connsiteY335" fmla="*/ 1530046 h 2317325"/>
              <a:gd name="connsiteX336" fmla="*/ 700653 w 3644004"/>
              <a:gd name="connsiteY336" fmla="*/ 1459130 h 2317325"/>
              <a:gd name="connsiteX337" fmla="*/ 758259 w 3644004"/>
              <a:gd name="connsiteY337" fmla="*/ 1429236 h 2317325"/>
              <a:gd name="connsiteX338" fmla="*/ 753022 w 3644004"/>
              <a:gd name="connsiteY338" fmla="*/ 1440364 h 2317325"/>
              <a:gd name="connsiteX339" fmla="*/ 773969 w 3644004"/>
              <a:gd name="connsiteY339" fmla="*/ 1436655 h 2317325"/>
              <a:gd name="connsiteX340" fmla="*/ 763495 w 3644004"/>
              <a:gd name="connsiteY340" fmla="*/ 1410470 h 2317325"/>
              <a:gd name="connsiteX341" fmla="*/ 700653 w 3644004"/>
              <a:gd name="connsiteY341" fmla="*/ 1432945 h 2317325"/>
              <a:gd name="connsiteX342" fmla="*/ 684942 w 3644004"/>
              <a:gd name="connsiteY342" fmla="*/ 1421817 h 2317325"/>
              <a:gd name="connsiteX343" fmla="*/ 350217 w 3644004"/>
              <a:gd name="connsiteY343" fmla="*/ 1544884 h 2317325"/>
              <a:gd name="connsiteX344" fmla="*/ 371165 w 3644004"/>
              <a:gd name="connsiteY344" fmla="*/ 1496443 h 2317325"/>
              <a:gd name="connsiteX345" fmla="*/ 324033 w 3644004"/>
              <a:gd name="connsiteY345" fmla="*/ 1496443 h 2317325"/>
              <a:gd name="connsiteX346" fmla="*/ 423316 w 3644004"/>
              <a:gd name="connsiteY346" fmla="*/ 1451711 h 2317325"/>
              <a:gd name="connsiteX347" fmla="*/ 653521 w 3644004"/>
              <a:gd name="connsiteY347" fmla="*/ 1302459 h 2317325"/>
              <a:gd name="connsiteX348" fmla="*/ 658758 w 3644004"/>
              <a:gd name="connsiteY348" fmla="*/ 1265147 h 2317325"/>
              <a:gd name="connsiteX349" fmla="*/ 590678 w 3644004"/>
              <a:gd name="connsiteY349" fmla="*/ 1309878 h 2317325"/>
              <a:gd name="connsiteX350" fmla="*/ 601152 w 3644004"/>
              <a:gd name="connsiteY350" fmla="*/ 1291331 h 2317325"/>
              <a:gd name="connsiteX351" fmla="*/ 324033 w 3644004"/>
              <a:gd name="connsiteY351" fmla="*/ 1369666 h 2317325"/>
              <a:gd name="connsiteX352" fmla="*/ 219513 w 3644004"/>
              <a:gd name="connsiteY352" fmla="*/ 1421817 h 2317325"/>
              <a:gd name="connsiteX353" fmla="*/ 198566 w 3644004"/>
              <a:gd name="connsiteY353" fmla="*/ 1421817 h 2317325"/>
              <a:gd name="connsiteX354" fmla="*/ 67861 w 3644004"/>
              <a:gd name="connsiteY354" fmla="*/ 1492733 h 2317325"/>
              <a:gd name="connsiteX355" fmla="*/ 146415 w 3644004"/>
              <a:gd name="connsiteY355" fmla="*/ 1432945 h 2317325"/>
              <a:gd name="connsiteX356" fmla="*/ 67861 w 3644004"/>
              <a:gd name="connsiteY356" fmla="*/ 1455420 h 2317325"/>
              <a:gd name="connsiteX357" fmla="*/ 235224 w 3644004"/>
              <a:gd name="connsiteY357" fmla="*/ 1362247 h 2317325"/>
              <a:gd name="connsiteX358" fmla="*/ 261408 w 3644004"/>
              <a:gd name="connsiteY358" fmla="*/ 1339772 h 2317325"/>
              <a:gd name="connsiteX359" fmla="*/ 250934 w 3644004"/>
              <a:gd name="connsiteY359" fmla="*/ 1354610 h 2317325"/>
              <a:gd name="connsiteX360" fmla="*/ 434008 w 3644004"/>
              <a:gd name="connsiteY360" fmla="*/ 1272566 h 2317325"/>
              <a:gd name="connsiteX361" fmla="*/ 428771 w 3644004"/>
              <a:gd name="connsiteY361" fmla="*/ 1283694 h 2317325"/>
              <a:gd name="connsiteX362" fmla="*/ 460192 w 3644004"/>
              <a:gd name="connsiteY362" fmla="*/ 1279984 h 2317325"/>
              <a:gd name="connsiteX363" fmla="*/ 460192 w 3644004"/>
              <a:gd name="connsiteY363" fmla="*/ 1246381 h 2317325"/>
              <a:gd name="connsiteX364" fmla="*/ 397349 w 3644004"/>
              <a:gd name="connsiteY364" fmla="*/ 1264928 h 2317325"/>
              <a:gd name="connsiteX365" fmla="*/ 397349 w 3644004"/>
              <a:gd name="connsiteY365" fmla="*/ 1287403 h 2317325"/>
              <a:gd name="connsiteX366" fmla="*/ 371165 w 3644004"/>
              <a:gd name="connsiteY366" fmla="*/ 1276275 h 2317325"/>
              <a:gd name="connsiteX367" fmla="*/ 282356 w 3644004"/>
              <a:gd name="connsiteY367" fmla="*/ 1317297 h 2317325"/>
              <a:gd name="connsiteX368" fmla="*/ 423534 w 3644004"/>
              <a:gd name="connsiteY368" fmla="*/ 1246381 h 2317325"/>
              <a:gd name="connsiteX369" fmla="*/ 486376 w 3644004"/>
              <a:gd name="connsiteY369" fmla="*/ 1190521 h 2317325"/>
              <a:gd name="connsiteX370" fmla="*/ 460192 w 3644004"/>
              <a:gd name="connsiteY370" fmla="*/ 1190521 h 2317325"/>
              <a:gd name="connsiteX371" fmla="*/ 0 w 3644004"/>
              <a:gd name="connsiteY371" fmla="*/ 1339772 h 2317325"/>
              <a:gd name="connsiteX372" fmla="*/ 313777 w 3644004"/>
              <a:gd name="connsiteY372" fmla="*/ 1197940 h 2317325"/>
              <a:gd name="connsiteX373" fmla="*/ 549219 w 3644004"/>
              <a:gd name="connsiteY373" fmla="*/ 1119605 h 2317325"/>
              <a:gd name="connsiteX374" fmla="*/ 564930 w 3644004"/>
              <a:gd name="connsiteY374" fmla="*/ 1123314 h 2317325"/>
              <a:gd name="connsiteX375" fmla="*/ 585877 w 3644004"/>
              <a:gd name="connsiteY375" fmla="*/ 1082292 h 2317325"/>
              <a:gd name="connsiteX376" fmla="*/ 633010 w 3644004"/>
              <a:gd name="connsiteY376" fmla="*/ 1071163 h 2317325"/>
              <a:gd name="connsiteX377" fmla="*/ 617299 w 3644004"/>
              <a:gd name="connsiteY377" fmla="*/ 1071163 h 2317325"/>
              <a:gd name="connsiteX378" fmla="*/ 633010 w 3644004"/>
              <a:gd name="connsiteY378" fmla="*/ 1052616 h 2317325"/>
              <a:gd name="connsiteX379" fmla="*/ 596351 w 3644004"/>
              <a:gd name="connsiteY379" fmla="*/ 1056325 h 2317325"/>
              <a:gd name="connsiteX380" fmla="*/ 591114 w 3644004"/>
              <a:gd name="connsiteY380" fmla="*/ 1041488 h 2317325"/>
              <a:gd name="connsiteX381" fmla="*/ 486595 w 3644004"/>
              <a:gd name="connsiteY381" fmla="*/ 1063963 h 2317325"/>
              <a:gd name="connsiteX382" fmla="*/ 544201 w 3644004"/>
              <a:gd name="connsiteY382" fmla="*/ 1045415 h 2317325"/>
              <a:gd name="connsiteX383" fmla="*/ 554674 w 3644004"/>
              <a:gd name="connsiteY383" fmla="*/ 1015521 h 2317325"/>
              <a:gd name="connsiteX384" fmla="*/ 538964 w 3644004"/>
              <a:gd name="connsiteY384" fmla="*/ 1015521 h 2317325"/>
              <a:gd name="connsiteX385" fmla="*/ 559911 w 3644004"/>
              <a:gd name="connsiteY385" fmla="*/ 996974 h 2317325"/>
              <a:gd name="connsiteX386" fmla="*/ 607043 w 3644004"/>
              <a:gd name="connsiteY386" fmla="*/ 996974 h 2317325"/>
              <a:gd name="connsiteX387" fmla="*/ 559911 w 3644004"/>
              <a:gd name="connsiteY387" fmla="*/ 974499 h 2317325"/>
              <a:gd name="connsiteX388" fmla="*/ 497068 w 3644004"/>
              <a:gd name="connsiteY388" fmla="*/ 985627 h 2317325"/>
              <a:gd name="connsiteX389" fmla="*/ 538964 w 3644004"/>
              <a:gd name="connsiteY389" fmla="*/ 952024 h 2317325"/>
              <a:gd name="connsiteX390" fmla="*/ 601806 w 3644004"/>
              <a:gd name="connsiteY390" fmla="*/ 925839 h 2317325"/>
              <a:gd name="connsiteX391" fmla="*/ 648938 w 3644004"/>
              <a:gd name="connsiteY391" fmla="*/ 903364 h 2317325"/>
              <a:gd name="connsiteX392" fmla="*/ 675123 w 3644004"/>
              <a:gd name="connsiteY392" fmla="*/ 892236 h 2317325"/>
              <a:gd name="connsiteX393" fmla="*/ 643702 w 3644004"/>
              <a:gd name="connsiteY393" fmla="*/ 903364 h 2317325"/>
              <a:gd name="connsiteX394" fmla="*/ 690834 w 3644004"/>
              <a:gd name="connsiteY394" fmla="*/ 869761 h 2317325"/>
              <a:gd name="connsiteX395" fmla="*/ 617517 w 3644004"/>
              <a:gd name="connsiteY395" fmla="*/ 877180 h 2317325"/>
              <a:gd name="connsiteX396" fmla="*/ 633228 w 3644004"/>
              <a:gd name="connsiteY396" fmla="*/ 907074 h 2317325"/>
              <a:gd name="connsiteX397" fmla="*/ 617517 w 3644004"/>
              <a:gd name="connsiteY397" fmla="*/ 903364 h 2317325"/>
              <a:gd name="connsiteX398" fmla="*/ 586096 w 3644004"/>
              <a:gd name="connsiteY398" fmla="*/ 910783 h 2317325"/>
              <a:gd name="connsiteX399" fmla="*/ 575622 w 3644004"/>
              <a:gd name="connsiteY399" fmla="*/ 903364 h 2317325"/>
              <a:gd name="connsiteX400" fmla="*/ 512779 w 3644004"/>
              <a:gd name="connsiteY400" fmla="*/ 933258 h 2317325"/>
              <a:gd name="connsiteX401" fmla="*/ 361127 w 3644004"/>
              <a:gd name="connsiteY401" fmla="*/ 970571 h 2317325"/>
              <a:gd name="connsiteX402" fmla="*/ 392549 w 3644004"/>
              <a:gd name="connsiteY402" fmla="*/ 944387 h 2317325"/>
              <a:gd name="connsiteX403" fmla="*/ 298503 w 3644004"/>
              <a:gd name="connsiteY403" fmla="*/ 966862 h 2317325"/>
              <a:gd name="connsiteX404" fmla="*/ 261845 w 3644004"/>
              <a:gd name="connsiteY404" fmla="*/ 966862 h 2317325"/>
              <a:gd name="connsiteX405" fmla="*/ 350654 w 3644004"/>
              <a:gd name="connsiteY405" fmla="*/ 925839 h 2317325"/>
              <a:gd name="connsiteX406" fmla="*/ 334943 w 3644004"/>
              <a:gd name="connsiteY406" fmla="*/ 918420 h 2317325"/>
              <a:gd name="connsiteX407" fmla="*/ 523253 w 3644004"/>
              <a:gd name="connsiteY407" fmla="*/ 862560 h 2317325"/>
              <a:gd name="connsiteX408" fmla="*/ 606825 w 3644004"/>
              <a:gd name="connsiteY408" fmla="*/ 814119 h 2317325"/>
              <a:gd name="connsiteX409" fmla="*/ 617299 w 3644004"/>
              <a:gd name="connsiteY409" fmla="*/ 799281 h 2317325"/>
              <a:gd name="connsiteX410" fmla="*/ 606825 w 3644004"/>
              <a:gd name="connsiteY410" fmla="*/ 829175 h 2317325"/>
              <a:gd name="connsiteX411" fmla="*/ 549219 w 3644004"/>
              <a:gd name="connsiteY411" fmla="*/ 844013 h 2317325"/>
              <a:gd name="connsiteX412" fmla="*/ 549219 w 3644004"/>
              <a:gd name="connsiteY412" fmla="*/ 858851 h 2317325"/>
              <a:gd name="connsiteX413" fmla="*/ 596351 w 3644004"/>
              <a:gd name="connsiteY413" fmla="*/ 836376 h 2317325"/>
              <a:gd name="connsiteX414" fmla="*/ 653957 w 3644004"/>
              <a:gd name="connsiteY414" fmla="*/ 825247 h 2317325"/>
              <a:gd name="connsiteX415" fmla="*/ 1030577 w 3644004"/>
              <a:gd name="connsiteY415" fmla="*/ 724437 h 2317325"/>
              <a:gd name="connsiteX416" fmla="*/ 1051525 w 3644004"/>
              <a:gd name="connsiteY416" fmla="*/ 713309 h 2317325"/>
              <a:gd name="connsiteX417" fmla="*/ 1088183 w 3644004"/>
              <a:gd name="connsiteY417" fmla="*/ 687124 h 2317325"/>
              <a:gd name="connsiteX418" fmla="*/ 1124841 w 3644004"/>
              <a:gd name="connsiteY418" fmla="*/ 657230 h 2317325"/>
              <a:gd name="connsiteX419" fmla="*/ 1135315 w 3644004"/>
              <a:gd name="connsiteY419" fmla="*/ 646102 h 2317325"/>
              <a:gd name="connsiteX420" fmla="*/ 1161499 w 3644004"/>
              <a:gd name="connsiteY420" fmla="*/ 646102 h 2317325"/>
              <a:gd name="connsiteX421" fmla="*/ 1177210 w 3644004"/>
              <a:gd name="connsiteY421" fmla="*/ 619917 h 2317325"/>
              <a:gd name="connsiteX422" fmla="*/ 1177210 w 3644004"/>
              <a:gd name="connsiteY422" fmla="*/ 631046 h 2317325"/>
              <a:gd name="connsiteX423" fmla="*/ 1198158 w 3644004"/>
              <a:gd name="connsiteY423" fmla="*/ 631046 h 2317325"/>
              <a:gd name="connsiteX424" fmla="*/ 1219105 w 3644004"/>
              <a:gd name="connsiteY424" fmla="*/ 601152 h 2317325"/>
              <a:gd name="connsiteX425" fmla="*/ 1151026 w 3644004"/>
              <a:gd name="connsiteY425" fmla="*/ 634755 h 2317325"/>
              <a:gd name="connsiteX426" fmla="*/ 1124841 w 3644004"/>
              <a:gd name="connsiteY426" fmla="*/ 631046 h 2317325"/>
              <a:gd name="connsiteX427" fmla="*/ 1250308 w 3644004"/>
              <a:gd name="connsiteY427" fmla="*/ 567548 h 2317325"/>
              <a:gd name="connsiteX428" fmla="*/ 1333880 w 3644004"/>
              <a:gd name="connsiteY428" fmla="*/ 545074 h 2317325"/>
              <a:gd name="connsiteX429" fmla="*/ 1156044 w 3644004"/>
              <a:gd name="connsiteY429" fmla="*/ 600934 h 2317325"/>
              <a:gd name="connsiteX430" fmla="*/ 727274 w 3644004"/>
              <a:gd name="connsiteY430" fmla="*/ 739057 h 2317325"/>
              <a:gd name="connsiteX431" fmla="*/ 711563 w 3644004"/>
              <a:gd name="connsiteY431" fmla="*/ 765241 h 2317325"/>
              <a:gd name="connsiteX432" fmla="*/ 643483 w 3644004"/>
              <a:gd name="connsiteY432" fmla="*/ 787716 h 2317325"/>
              <a:gd name="connsiteX433" fmla="*/ 685378 w 3644004"/>
              <a:gd name="connsiteY433" fmla="*/ 739275 h 2317325"/>
              <a:gd name="connsiteX434" fmla="*/ 549437 w 3644004"/>
              <a:gd name="connsiteY434" fmla="*/ 769169 h 2317325"/>
              <a:gd name="connsiteX435" fmla="*/ 586096 w 3644004"/>
              <a:gd name="connsiteY435" fmla="*/ 728147 h 2317325"/>
              <a:gd name="connsiteX436" fmla="*/ 638465 w 3644004"/>
              <a:gd name="connsiteY436" fmla="*/ 701962 h 2317325"/>
              <a:gd name="connsiteX437" fmla="*/ 648938 w 3644004"/>
              <a:gd name="connsiteY437" fmla="*/ 716800 h 2317325"/>
              <a:gd name="connsiteX438" fmla="*/ 680360 w 3644004"/>
              <a:gd name="connsiteY438" fmla="*/ 701962 h 2317325"/>
              <a:gd name="connsiteX439" fmla="*/ 706544 w 3644004"/>
              <a:gd name="connsiteY439" fmla="*/ 701962 h 2317325"/>
              <a:gd name="connsiteX440" fmla="*/ 863433 w 3644004"/>
              <a:gd name="connsiteY440" fmla="*/ 627336 h 2317325"/>
              <a:gd name="connsiteX441" fmla="*/ 915802 w 3644004"/>
              <a:gd name="connsiteY441" fmla="*/ 612499 h 2317325"/>
              <a:gd name="connsiteX442" fmla="*/ 905328 w 3644004"/>
              <a:gd name="connsiteY442" fmla="*/ 601370 h 2317325"/>
              <a:gd name="connsiteX443" fmla="*/ 926276 w 3644004"/>
              <a:gd name="connsiteY443" fmla="*/ 593951 h 2317325"/>
              <a:gd name="connsiteX444" fmla="*/ 926276 w 3644004"/>
              <a:gd name="connsiteY444" fmla="*/ 608789 h 2317325"/>
              <a:gd name="connsiteX445" fmla="*/ 968171 w 3644004"/>
              <a:gd name="connsiteY445" fmla="*/ 590242 h 2317325"/>
              <a:gd name="connsiteX446" fmla="*/ 957697 w 3644004"/>
              <a:gd name="connsiteY446" fmla="*/ 575404 h 2317325"/>
              <a:gd name="connsiteX447" fmla="*/ 1041269 w 3644004"/>
              <a:gd name="connsiteY447" fmla="*/ 538091 h 2317325"/>
              <a:gd name="connsiteX448" fmla="*/ 1025558 w 3644004"/>
              <a:gd name="connsiteY448" fmla="*/ 552929 h 2317325"/>
              <a:gd name="connsiteX449" fmla="*/ 1051743 w 3644004"/>
              <a:gd name="connsiteY449" fmla="*/ 556638 h 2317325"/>
              <a:gd name="connsiteX450" fmla="*/ 1077927 w 3644004"/>
              <a:gd name="connsiteY450" fmla="*/ 530454 h 2317325"/>
              <a:gd name="connsiteX451" fmla="*/ 1287185 w 3644004"/>
              <a:gd name="connsiteY451" fmla="*/ 444700 h 2317325"/>
              <a:gd name="connsiteX452" fmla="*/ 1271474 w 3644004"/>
              <a:gd name="connsiteY452" fmla="*/ 426152 h 2317325"/>
              <a:gd name="connsiteX453" fmla="*/ 1187902 w 3644004"/>
              <a:gd name="connsiteY453" fmla="*/ 470884 h 2317325"/>
              <a:gd name="connsiteX454" fmla="*/ 1140770 w 3644004"/>
              <a:gd name="connsiteY454" fmla="*/ 470884 h 2317325"/>
              <a:gd name="connsiteX455" fmla="*/ 1156481 w 3644004"/>
              <a:gd name="connsiteY455" fmla="*/ 456046 h 2317325"/>
              <a:gd name="connsiteX456" fmla="*/ 1172191 w 3644004"/>
              <a:gd name="connsiteY456" fmla="*/ 456046 h 2317325"/>
              <a:gd name="connsiteX457" fmla="*/ 1318606 w 3644004"/>
              <a:gd name="connsiteY457" fmla="*/ 385130 h 2317325"/>
              <a:gd name="connsiteX458" fmla="*/ 1454547 w 3644004"/>
              <a:gd name="connsiteY458" fmla="*/ 332979 h 2317325"/>
              <a:gd name="connsiteX459" fmla="*/ 1679515 w 3644004"/>
              <a:gd name="connsiteY459" fmla="*/ 262063 h 2317325"/>
              <a:gd name="connsiteX460" fmla="*/ 1695226 w 3644004"/>
              <a:gd name="connsiteY460" fmla="*/ 250935 h 2317325"/>
              <a:gd name="connsiteX461" fmla="*/ 1993293 w 3644004"/>
              <a:gd name="connsiteY461" fmla="*/ 135286 h 2317325"/>
              <a:gd name="connsiteX462" fmla="*/ 1988056 w 3644004"/>
              <a:gd name="connsiteY462" fmla="*/ 153834 h 2317325"/>
              <a:gd name="connsiteX463" fmla="*/ 1914739 w 3644004"/>
              <a:gd name="connsiteY463" fmla="*/ 180018 h 2317325"/>
              <a:gd name="connsiteX464" fmla="*/ 1810220 w 3644004"/>
              <a:gd name="connsiteY464" fmla="*/ 239806 h 2317325"/>
              <a:gd name="connsiteX465" fmla="*/ 1810220 w 3644004"/>
              <a:gd name="connsiteY465" fmla="*/ 247225 h 2317325"/>
              <a:gd name="connsiteX466" fmla="*/ 1831167 w 3644004"/>
              <a:gd name="connsiteY466" fmla="*/ 250935 h 2317325"/>
              <a:gd name="connsiteX467" fmla="*/ 1883536 w 3644004"/>
              <a:gd name="connsiteY467" fmla="*/ 221041 h 2317325"/>
              <a:gd name="connsiteX468" fmla="*/ 1873062 w 3644004"/>
              <a:gd name="connsiteY468" fmla="*/ 239588 h 2317325"/>
              <a:gd name="connsiteX469" fmla="*/ 2009003 w 3644004"/>
              <a:gd name="connsiteY469" fmla="*/ 202275 h 2317325"/>
              <a:gd name="connsiteX470" fmla="*/ 2029951 w 3644004"/>
              <a:gd name="connsiteY470" fmla="*/ 217113 h 2317325"/>
              <a:gd name="connsiteX471" fmla="*/ 2003766 w 3644004"/>
              <a:gd name="connsiteY471" fmla="*/ 224532 h 2317325"/>
              <a:gd name="connsiteX472" fmla="*/ 2040425 w 3644004"/>
              <a:gd name="connsiteY472" fmla="*/ 228241 h 2317325"/>
              <a:gd name="connsiteX473" fmla="*/ 2056135 w 3644004"/>
              <a:gd name="connsiteY473" fmla="*/ 209694 h 2317325"/>
              <a:gd name="connsiteX474" fmla="*/ 2103267 w 3644004"/>
              <a:gd name="connsiteY474" fmla="*/ 217113 h 2317325"/>
              <a:gd name="connsiteX475" fmla="*/ 2114832 w 3644004"/>
              <a:gd name="connsiteY475" fmla="*/ 198129 h 2317325"/>
              <a:gd name="connsiteX476" fmla="*/ 2114832 w 3644004"/>
              <a:gd name="connsiteY476" fmla="*/ 198129 h 2317325"/>
              <a:gd name="connsiteX477" fmla="*/ 2658596 w 3644004"/>
              <a:gd name="connsiteY477" fmla="*/ 869543 h 2317325"/>
              <a:gd name="connsiteX478" fmla="*/ 2642886 w 3644004"/>
              <a:gd name="connsiteY478" fmla="*/ 869543 h 2317325"/>
              <a:gd name="connsiteX479" fmla="*/ 2642886 w 3644004"/>
              <a:gd name="connsiteY479" fmla="*/ 876962 h 2317325"/>
              <a:gd name="connsiteX480" fmla="*/ 2658596 w 3644004"/>
              <a:gd name="connsiteY480" fmla="*/ 869543 h 2317325"/>
              <a:gd name="connsiteX481" fmla="*/ 2658596 w 3644004"/>
              <a:gd name="connsiteY481" fmla="*/ 869543 h 2317325"/>
              <a:gd name="connsiteX482" fmla="*/ 2595972 w 3644004"/>
              <a:gd name="connsiteY482" fmla="*/ 903146 h 2317325"/>
              <a:gd name="connsiteX483" fmla="*/ 2601209 w 3644004"/>
              <a:gd name="connsiteY483" fmla="*/ 892018 h 2317325"/>
              <a:gd name="connsiteX484" fmla="*/ 2585498 w 3644004"/>
              <a:gd name="connsiteY484" fmla="*/ 892018 h 2317325"/>
              <a:gd name="connsiteX485" fmla="*/ 2585498 w 3644004"/>
              <a:gd name="connsiteY485" fmla="*/ 903146 h 2317325"/>
              <a:gd name="connsiteX486" fmla="*/ 2595972 w 3644004"/>
              <a:gd name="connsiteY486" fmla="*/ 903146 h 2317325"/>
              <a:gd name="connsiteX487" fmla="*/ 2595972 w 3644004"/>
              <a:gd name="connsiteY487" fmla="*/ 903146 h 2317325"/>
              <a:gd name="connsiteX488" fmla="*/ 592860 w 3644004"/>
              <a:gd name="connsiteY488" fmla="*/ 1100839 h 2317325"/>
              <a:gd name="connsiteX489" fmla="*/ 613808 w 3644004"/>
              <a:gd name="connsiteY489" fmla="*/ 1086001 h 2317325"/>
              <a:gd name="connsiteX490" fmla="*/ 592860 w 3644004"/>
              <a:gd name="connsiteY490" fmla="*/ 1100839 h 2317325"/>
              <a:gd name="connsiteX491" fmla="*/ 592860 w 3644004"/>
              <a:gd name="connsiteY491" fmla="*/ 1100839 h 2317325"/>
              <a:gd name="connsiteX492" fmla="*/ 561439 w 3644004"/>
              <a:gd name="connsiteY492" fmla="*/ 962934 h 2317325"/>
              <a:gd name="connsiteX493" fmla="*/ 598097 w 3644004"/>
              <a:gd name="connsiteY493" fmla="*/ 955515 h 2317325"/>
              <a:gd name="connsiteX494" fmla="*/ 603334 w 3644004"/>
              <a:gd name="connsiteY494" fmla="*/ 944387 h 2317325"/>
              <a:gd name="connsiteX495" fmla="*/ 561439 w 3644004"/>
              <a:gd name="connsiteY495" fmla="*/ 962934 h 2317325"/>
              <a:gd name="connsiteX496" fmla="*/ 561439 w 3644004"/>
              <a:gd name="connsiteY496" fmla="*/ 962934 h 2317325"/>
              <a:gd name="connsiteX497" fmla="*/ 2083411 w 3644004"/>
              <a:gd name="connsiteY497" fmla="*/ 310068 h 2317325"/>
              <a:gd name="connsiteX498" fmla="*/ 2093885 w 3644004"/>
              <a:gd name="connsiteY498" fmla="*/ 321196 h 2317325"/>
              <a:gd name="connsiteX499" fmla="*/ 2135780 w 3644004"/>
              <a:gd name="connsiteY499" fmla="*/ 295012 h 2317325"/>
              <a:gd name="connsiteX500" fmla="*/ 2083411 w 3644004"/>
              <a:gd name="connsiteY500" fmla="*/ 310068 h 2317325"/>
              <a:gd name="connsiteX501" fmla="*/ 2083411 w 3644004"/>
              <a:gd name="connsiteY501" fmla="*/ 310068 h 2317325"/>
              <a:gd name="connsiteX502" fmla="*/ 2297905 w 3644004"/>
              <a:gd name="connsiteY502" fmla="*/ 321196 h 2317325"/>
              <a:gd name="connsiteX503" fmla="*/ 2313616 w 3644004"/>
              <a:gd name="connsiteY503" fmla="*/ 324906 h 2317325"/>
              <a:gd name="connsiteX504" fmla="*/ 2334564 w 3644004"/>
              <a:gd name="connsiteY504" fmla="*/ 306358 h 2317325"/>
              <a:gd name="connsiteX505" fmla="*/ 2297905 w 3644004"/>
              <a:gd name="connsiteY505" fmla="*/ 321196 h 2317325"/>
              <a:gd name="connsiteX506" fmla="*/ 2297905 w 3644004"/>
              <a:gd name="connsiteY506" fmla="*/ 321196 h 2317325"/>
              <a:gd name="connsiteX507" fmla="*/ 2454794 w 3644004"/>
              <a:gd name="connsiteY507" fmla="*/ 343671 h 2317325"/>
              <a:gd name="connsiteX508" fmla="*/ 2590735 w 3644004"/>
              <a:gd name="connsiteY508" fmla="*/ 328833 h 2317325"/>
              <a:gd name="connsiteX509" fmla="*/ 2595972 w 3644004"/>
              <a:gd name="connsiteY509" fmla="*/ 306358 h 2317325"/>
              <a:gd name="connsiteX510" fmla="*/ 2454794 w 3644004"/>
              <a:gd name="connsiteY510" fmla="*/ 343671 h 2317325"/>
              <a:gd name="connsiteX511" fmla="*/ 2454794 w 3644004"/>
              <a:gd name="connsiteY511" fmla="*/ 343671 h 2317325"/>
              <a:gd name="connsiteX512" fmla="*/ 1827239 w 3644004"/>
              <a:gd name="connsiteY512" fmla="*/ 388403 h 2317325"/>
              <a:gd name="connsiteX513" fmla="*/ 1822002 w 3644004"/>
              <a:gd name="connsiteY513" fmla="*/ 410878 h 2317325"/>
              <a:gd name="connsiteX514" fmla="*/ 1858661 w 3644004"/>
              <a:gd name="connsiteY514" fmla="*/ 392331 h 2317325"/>
              <a:gd name="connsiteX515" fmla="*/ 1827239 w 3644004"/>
              <a:gd name="connsiteY515" fmla="*/ 388403 h 2317325"/>
              <a:gd name="connsiteX516" fmla="*/ 1827239 w 3644004"/>
              <a:gd name="connsiteY516" fmla="*/ 388403 h 2317325"/>
              <a:gd name="connsiteX517" fmla="*/ 1957944 w 3644004"/>
              <a:gd name="connsiteY517" fmla="*/ 358509 h 2317325"/>
              <a:gd name="connsiteX518" fmla="*/ 1968417 w 3644004"/>
              <a:gd name="connsiteY518" fmla="*/ 365928 h 2317325"/>
              <a:gd name="connsiteX519" fmla="*/ 1989365 w 3644004"/>
              <a:gd name="connsiteY519" fmla="*/ 347381 h 2317325"/>
              <a:gd name="connsiteX520" fmla="*/ 2062681 w 3644004"/>
              <a:gd name="connsiteY520" fmla="*/ 321196 h 2317325"/>
              <a:gd name="connsiteX521" fmla="*/ 1863898 w 3644004"/>
              <a:gd name="connsiteY521" fmla="*/ 377056 h 2317325"/>
              <a:gd name="connsiteX522" fmla="*/ 1858661 w 3644004"/>
              <a:gd name="connsiteY522" fmla="*/ 391894 h 2317325"/>
              <a:gd name="connsiteX523" fmla="*/ 1957944 w 3644004"/>
              <a:gd name="connsiteY523" fmla="*/ 358509 h 2317325"/>
              <a:gd name="connsiteX524" fmla="*/ 1957944 w 3644004"/>
              <a:gd name="connsiteY524" fmla="*/ 358509 h 2317325"/>
              <a:gd name="connsiteX525" fmla="*/ 2276958 w 3644004"/>
              <a:gd name="connsiteY525" fmla="*/ 392113 h 2317325"/>
              <a:gd name="connsiteX526" fmla="*/ 2329327 w 3644004"/>
              <a:gd name="connsiteY526" fmla="*/ 377275 h 2317325"/>
              <a:gd name="connsiteX527" fmla="*/ 2324090 w 3644004"/>
              <a:gd name="connsiteY527" fmla="*/ 373565 h 2317325"/>
              <a:gd name="connsiteX528" fmla="*/ 2313616 w 3644004"/>
              <a:gd name="connsiteY528" fmla="*/ 373565 h 2317325"/>
              <a:gd name="connsiteX529" fmla="*/ 2276958 w 3644004"/>
              <a:gd name="connsiteY529" fmla="*/ 392113 h 2317325"/>
              <a:gd name="connsiteX530" fmla="*/ 2276958 w 3644004"/>
              <a:gd name="connsiteY530" fmla="*/ 392113 h 2317325"/>
              <a:gd name="connsiteX531" fmla="*/ 1351337 w 3644004"/>
              <a:gd name="connsiteY531" fmla="*/ 410878 h 2317325"/>
              <a:gd name="connsiteX532" fmla="*/ 1377521 w 3644004"/>
              <a:gd name="connsiteY532" fmla="*/ 399750 h 2317325"/>
              <a:gd name="connsiteX533" fmla="*/ 1351337 w 3644004"/>
              <a:gd name="connsiteY533" fmla="*/ 410878 h 2317325"/>
              <a:gd name="connsiteX534" fmla="*/ 1351337 w 3644004"/>
              <a:gd name="connsiteY534" fmla="*/ 410878 h 2317325"/>
              <a:gd name="connsiteX535" fmla="*/ 1675588 w 3644004"/>
              <a:gd name="connsiteY535" fmla="*/ 448191 h 2317325"/>
              <a:gd name="connsiteX536" fmla="*/ 1795818 w 3644004"/>
              <a:gd name="connsiteY536" fmla="*/ 410878 h 2317325"/>
              <a:gd name="connsiteX537" fmla="*/ 1675588 w 3644004"/>
              <a:gd name="connsiteY537" fmla="*/ 448191 h 2317325"/>
              <a:gd name="connsiteX538" fmla="*/ 1675588 w 3644004"/>
              <a:gd name="connsiteY538" fmla="*/ 448191 h 2317325"/>
              <a:gd name="connsiteX539" fmla="*/ 2114832 w 3644004"/>
              <a:gd name="connsiteY539" fmla="*/ 444263 h 2317325"/>
              <a:gd name="connsiteX540" fmla="*/ 2161964 w 3644004"/>
              <a:gd name="connsiteY540" fmla="*/ 425716 h 2317325"/>
              <a:gd name="connsiteX541" fmla="*/ 2114832 w 3644004"/>
              <a:gd name="connsiteY541" fmla="*/ 444263 h 2317325"/>
              <a:gd name="connsiteX542" fmla="*/ 2114832 w 3644004"/>
              <a:gd name="connsiteY542" fmla="*/ 444263 h 2317325"/>
              <a:gd name="connsiteX543" fmla="*/ 1581324 w 3644004"/>
              <a:gd name="connsiteY543" fmla="*/ 470448 h 2317325"/>
              <a:gd name="connsiteX544" fmla="*/ 1659877 w 3644004"/>
              <a:gd name="connsiteY544" fmla="*/ 451900 h 2317325"/>
              <a:gd name="connsiteX545" fmla="*/ 1581324 w 3644004"/>
              <a:gd name="connsiteY545" fmla="*/ 470448 h 2317325"/>
              <a:gd name="connsiteX546" fmla="*/ 1581324 w 3644004"/>
              <a:gd name="connsiteY546" fmla="*/ 470448 h 2317325"/>
              <a:gd name="connsiteX547" fmla="*/ 1989365 w 3644004"/>
              <a:gd name="connsiteY547" fmla="*/ 477867 h 2317325"/>
              <a:gd name="connsiteX548" fmla="*/ 2078174 w 3644004"/>
              <a:gd name="connsiteY548" fmla="*/ 455392 h 2317325"/>
              <a:gd name="connsiteX549" fmla="*/ 1989365 w 3644004"/>
              <a:gd name="connsiteY549" fmla="*/ 477867 h 2317325"/>
              <a:gd name="connsiteX550" fmla="*/ 1989365 w 3644004"/>
              <a:gd name="connsiteY550" fmla="*/ 477867 h 2317325"/>
              <a:gd name="connsiteX551" fmla="*/ 1544665 w 3644004"/>
              <a:gd name="connsiteY551" fmla="*/ 481576 h 2317325"/>
              <a:gd name="connsiteX552" fmla="*/ 1570850 w 3644004"/>
              <a:gd name="connsiteY552" fmla="*/ 477867 h 2317325"/>
              <a:gd name="connsiteX553" fmla="*/ 1565613 w 3644004"/>
              <a:gd name="connsiteY553" fmla="*/ 466738 h 2317325"/>
              <a:gd name="connsiteX554" fmla="*/ 1544665 w 3644004"/>
              <a:gd name="connsiteY554" fmla="*/ 481576 h 2317325"/>
              <a:gd name="connsiteX555" fmla="*/ 1544665 w 3644004"/>
              <a:gd name="connsiteY555" fmla="*/ 481576 h 2317325"/>
              <a:gd name="connsiteX556" fmla="*/ 2637649 w 3644004"/>
              <a:gd name="connsiteY556" fmla="*/ 489213 h 2317325"/>
              <a:gd name="connsiteX557" fmla="*/ 2700491 w 3644004"/>
              <a:gd name="connsiteY557" fmla="*/ 466738 h 2317325"/>
              <a:gd name="connsiteX558" fmla="*/ 2637649 w 3644004"/>
              <a:gd name="connsiteY558" fmla="*/ 489213 h 2317325"/>
              <a:gd name="connsiteX559" fmla="*/ 2637649 w 3644004"/>
              <a:gd name="connsiteY559" fmla="*/ 489213 h 2317325"/>
              <a:gd name="connsiteX560" fmla="*/ 1440146 w 3644004"/>
              <a:gd name="connsiteY560" fmla="*/ 518889 h 2317325"/>
              <a:gd name="connsiteX561" fmla="*/ 1539428 w 3644004"/>
              <a:gd name="connsiteY561" fmla="*/ 481576 h 2317325"/>
              <a:gd name="connsiteX562" fmla="*/ 1440146 w 3644004"/>
              <a:gd name="connsiteY562" fmla="*/ 518889 h 2317325"/>
              <a:gd name="connsiteX563" fmla="*/ 1440146 w 3644004"/>
              <a:gd name="connsiteY563" fmla="*/ 518889 h 2317325"/>
              <a:gd name="connsiteX564" fmla="*/ 1717265 w 3644004"/>
              <a:gd name="connsiteY564" fmla="*/ 559911 h 2317325"/>
              <a:gd name="connsiteX565" fmla="*/ 1973436 w 3644004"/>
              <a:gd name="connsiteY565" fmla="*/ 485286 h 2317325"/>
              <a:gd name="connsiteX566" fmla="*/ 1717265 w 3644004"/>
              <a:gd name="connsiteY566" fmla="*/ 559911 h 2317325"/>
              <a:gd name="connsiteX567" fmla="*/ 1717265 w 3644004"/>
              <a:gd name="connsiteY567" fmla="*/ 559911 h 2317325"/>
              <a:gd name="connsiteX568" fmla="*/ 1361592 w 3644004"/>
              <a:gd name="connsiteY568" fmla="*/ 545074 h 2317325"/>
              <a:gd name="connsiteX569" fmla="*/ 1429672 w 3644004"/>
              <a:gd name="connsiteY569" fmla="*/ 518889 h 2317325"/>
              <a:gd name="connsiteX570" fmla="*/ 1361592 w 3644004"/>
              <a:gd name="connsiteY570" fmla="*/ 545074 h 2317325"/>
              <a:gd name="connsiteX571" fmla="*/ 1361592 w 3644004"/>
              <a:gd name="connsiteY571" fmla="*/ 545074 h 2317325"/>
              <a:gd name="connsiteX572" fmla="*/ 1633693 w 3644004"/>
              <a:gd name="connsiteY572" fmla="*/ 593515 h 2317325"/>
              <a:gd name="connsiteX573" fmla="*/ 1717265 w 3644004"/>
              <a:gd name="connsiteY573" fmla="*/ 563621 h 2317325"/>
              <a:gd name="connsiteX574" fmla="*/ 1633693 w 3644004"/>
              <a:gd name="connsiteY574" fmla="*/ 593515 h 2317325"/>
              <a:gd name="connsiteX575" fmla="*/ 1633693 w 3644004"/>
              <a:gd name="connsiteY575" fmla="*/ 593515 h 2317325"/>
              <a:gd name="connsiteX576" fmla="*/ 979954 w 3644004"/>
              <a:gd name="connsiteY576" fmla="*/ 582386 h 2317325"/>
              <a:gd name="connsiteX577" fmla="*/ 1006138 w 3644004"/>
              <a:gd name="connsiteY577" fmla="*/ 567548 h 2317325"/>
              <a:gd name="connsiteX578" fmla="*/ 979954 w 3644004"/>
              <a:gd name="connsiteY578" fmla="*/ 582386 h 2317325"/>
              <a:gd name="connsiteX579" fmla="*/ 979954 w 3644004"/>
              <a:gd name="connsiteY579" fmla="*/ 582386 h 2317325"/>
              <a:gd name="connsiteX580" fmla="*/ 1555139 w 3644004"/>
              <a:gd name="connsiteY580" fmla="*/ 623409 h 2317325"/>
              <a:gd name="connsiteX581" fmla="*/ 1628456 w 3644004"/>
              <a:gd name="connsiteY581" fmla="*/ 589805 h 2317325"/>
              <a:gd name="connsiteX582" fmla="*/ 1555139 w 3644004"/>
              <a:gd name="connsiteY582" fmla="*/ 623409 h 2317325"/>
              <a:gd name="connsiteX583" fmla="*/ 1555139 w 3644004"/>
              <a:gd name="connsiteY583" fmla="*/ 623409 h 2317325"/>
              <a:gd name="connsiteX584" fmla="*/ 2611682 w 3644004"/>
              <a:gd name="connsiteY584" fmla="*/ 597224 h 2317325"/>
              <a:gd name="connsiteX585" fmla="*/ 2611682 w 3644004"/>
              <a:gd name="connsiteY585" fmla="*/ 604643 h 2317325"/>
              <a:gd name="connsiteX586" fmla="*/ 2658814 w 3644004"/>
              <a:gd name="connsiteY586" fmla="*/ 589805 h 2317325"/>
              <a:gd name="connsiteX587" fmla="*/ 2611682 w 3644004"/>
              <a:gd name="connsiteY587" fmla="*/ 597224 h 2317325"/>
              <a:gd name="connsiteX588" fmla="*/ 2611682 w 3644004"/>
              <a:gd name="connsiteY588" fmla="*/ 597224 h 2317325"/>
              <a:gd name="connsiteX589" fmla="*/ 2496471 w 3644004"/>
              <a:gd name="connsiteY589" fmla="*/ 608571 h 2317325"/>
              <a:gd name="connsiteX590" fmla="*/ 2527892 w 3644004"/>
              <a:gd name="connsiteY590" fmla="*/ 601152 h 2317325"/>
              <a:gd name="connsiteX591" fmla="*/ 2496471 w 3644004"/>
              <a:gd name="connsiteY591" fmla="*/ 608571 h 2317325"/>
              <a:gd name="connsiteX592" fmla="*/ 2496471 w 3644004"/>
              <a:gd name="connsiteY592" fmla="*/ 608571 h 2317325"/>
              <a:gd name="connsiteX593" fmla="*/ 1319915 w 3644004"/>
              <a:gd name="connsiteY593" fmla="*/ 757822 h 2317325"/>
              <a:gd name="connsiteX594" fmla="*/ 1382758 w 3644004"/>
              <a:gd name="connsiteY594" fmla="*/ 731638 h 2317325"/>
              <a:gd name="connsiteX595" fmla="*/ 1319915 w 3644004"/>
              <a:gd name="connsiteY595" fmla="*/ 757822 h 2317325"/>
              <a:gd name="connsiteX596" fmla="*/ 1319915 w 3644004"/>
              <a:gd name="connsiteY596" fmla="*/ 757822 h 2317325"/>
              <a:gd name="connsiteX597" fmla="*/ 1110658 w 3644004"/>
              <a:gd name="connsiteY597" fmla="*/ 828520 h 2317325"/>
              <a:gd name="connsiteX598" fmla="*/ 1304205 w 3644004"/>
              <a:gd name="connsiteY598" fmla="*/ 757604 h 2317325"/>
              <a:gd name="connsiteX599" fmla="*/ 1110658 w 3644004"/>
              <a:gd name="connsiteY599" fmla="*/ 828520 h 2317325"/>
              <a:gd name="connsiteX600" fmla="*/ 1110658 w 3644004"/>
              <a:gd name="connsiteY600" fmla="*/ 828520 h 2317325"/>
              <a:gd name="connsiteX601" fmla="*/ 770696 w 3644004"/>
              <a:gd name="connsiteY601" fmla="*/ 832230 h 2317325"/>
              <a:gd name="connsiteX602" fmla="*/ 812591 w 3644004"/>
              <a:gd name="connsiteY602" fmla="*/ 813683 h 2317325"/>
              <a:gd name="connsiteX603" fmla="*/ 770696 w 3644004"/>
              <a:gd name="connsiteY603" fmla="*/ 832230 h 2317325"/>
              <a:gd name="connsiteX604" fmla="*/ 770696 w 3644004"/>
              <a:gd name="connsiteY604" fmla="*/ 832230 h 2317325"/>
              <a:gd name="connsiteX605" fmla="*/ 1058289 w 3644004"/>
              <a:gd name="connsiteY605" fmla="*/ 847286 h 2317325"/>
              <a:gd name="connsiteX606" fmla="*/ 1084473 w 3644004"/>
              <a:gd name="connsiteY606" fmla="*/ 832448 h 2317325"/>
              <a:gd name="connsiteX607" fmla="*/ 1058289 w 3644004"/>
              <a:gd name="connsiteY607" fmla="*/ 847286 h 2317325"/>
              <a:gd name="connsiteX608" fmla="*/ 1058289 w 3644004"/>
              <a:gd name="connsiteY608" fmla="*/ 847286 h 2317325"/>
              <a:gd name="connsiteX609" fmla="*/ 2543603 w 3644004"/>
              <a:gd name="connsiteY609" fmla="*/ 858414 h 2317325"/>
              <a:gd name="connsiteX610" fmla="*/ 2548840 w 3644004"/>
              <a:gd name="connsiteY610" fmla="*/ 869543 h 2317325"/>
              <a:gd name="connsiteX611" fmla="*/ 2595972 w 3644004"/>
              <a:gd name="connsiteY611" fmla="*/ 862124 h 2317325"/>
              <a:gd name="connsiteX612" fmla="*/ 2611682 w 3644004"/>
              <a:gd name="connsiteY612" fmla="*/ 847286 h 2317325"/>
              <a:gd name="connsiteX613" fmla="*/ 2543603 w 3644004"/>
              <a:gd name="connsiteY613" fmla="*/ 858414 h 2317325"/>
              <a:gd name="connsiteX614" fmla="*/ 2543603 w 3644004"/>
              <a:gd name="connsiteY614" fmla="*/ 858414 h 2317325"/>
              <a:gd name="connsiteX615" fmla="*/ 713309 w 3644004"/>
              <a:gd name="connsiteY615" fmla="*/ 903146 h 2317325"/>
              <a:gd name="connsiteX616" fmla="*/ 734256 w 3644004"/>
              <a:gd name="connsiteY616" fmla="*/ 892018 h 2317325"/>
              <a:gd name="connsiteX617" fmla="*/ 713309 w 3644004"/>
              <a:gd name="connsiteY617" fmla="*/ 903146 h 2317325"/>
              <a:gd name="connsiteX618" fmla="*/ 713309 w 3644004"/>
              <a:gd name="connsiteY618" fmla="*/ 903146 h 2317325"/>
              <a:gd name="connsiteX619" fmla="*/ 770696 w 3644004"/>
              <a:gd name="connsiteY619" fmla="*/ 996537 h 2317325"/>
              <a:gd name="connsiteX620" fmla="*/ 807354 w 3644004"/>
              <a:gd name="connsiteY620" fmla="*/ 992828 h 2317325"/>
              <a:gd name="connsiteX621" fmla="*/ 864960 w 3644004"/>
              <a:gd name="connsiteY621" fmla="*/ 970353 h 2317325"/>
              <a:gd name="connsiteX622" fmla="*/ 964243 w 3644004"/>
              <a:gd name="connsiteY622" fmla="*/ 903146 h 2317325"/>
              <a:gd name="connsiteX623" fmla="*/ 770696 w 3644004"/>
              <a:gd name="connsiteY623" fmla="*/ 996537 h 2317325"/>
              <a:gd name="connsiteX624" fmla="*/ 770696 w 3644004"/>
              <a:gd name="connsiteY624" fmla="*/ 996537 h 2317325"/>
              <a:gd name="connsiteX625" fmla="*/ 634755 w 3644004"/>
              <a:gd name="connsiteY625" fmla="*/ 936750 h 2317325"/>
              <a:gd name="connsiteX626" fmla="*/ 676650 w 3644004"/>
              <a:gd name="connsiteY626" fmla="*/ 906856 h 2317325"/>
              <a:gd name="connsiteX627" fmla="*/ 634755 w 3644004"/>
              <a:gd name="connsiteY627" fmla="*/ 936750 h 2317325"/>
              <a:gd name="connsiteX628" fmla="*/ 634755 w 3644004"/>
              <a:gd name="connsiteY628" fmla="*/ 936750 h 2317325"/>
              <a:gd name="connsiteX629" fmla="*/ 2601209 w 3644004"/>
              <a:gd name="connsiteY629" fmla="*/ 974062 h 2317325"/>
              <a:gd name="connsiteX630" fmla="*/ 2653578 w 3644004"/>
              <a:gd name="connsiteY630" fmla="*/ 962934 h 2317325"/>
              <a:gd name="connsiteX631" fmla="*/ 2637867 w 3644004"/>
              <a:gd name="connsiteY631" fmla="*/ 948096 h 2317325"/>
              <a:gd name="connsiteX632" fmla="*/ 2601209 w 3644004"/>
              <a:gd name="connsiteY632" fmla="*/ 974062 h 2317325"/>
              <a:gd name="connsiteX633" fmla="*/ 2601209 w 3644004"/>
              <a:gd name="connsiteY633" fmla="*/ 974062 h 2317325"/>
              <a:gd name="connsiteX634" fmla="*/ 676650 w 3644004"/>
              <a:gd name="connsiteY634" fmla="*/ 970353 h 2317325"/>
              <a:gd name="connsiteX635" fmla="*/ 713309 w 3644004"/>
              <a:gd name="connsiteY635" fmla="*/ 955515 h 2317325"/>
              <a:gd name="connsiteX636" fmla="*/ 676650 w 3644004"/>
              <a:gd name="connsiteY636" fmla="*/ 970353 h 2317325"/>
              <a:gd name="connsiteX637" fmla="*/ 676650 w 3644004"/>
              <a:gd name="connsiteY637" fmla="*/ 970353 h 2317325"/>
              <a:gd name="connsiteX638" fmla="*/ 660940 w 3644004"/>
              <a:gd name="connsiteY638" fmla="*/ 985191 h 2317325"/>
              <a:gd name="connsiteX639" fmla="*/ 671413 w 3644004"/>
              <a:gd name="connsiteY639" fmla="*/ 966644 h 2317325"/>
              <a:gd name="connsiteX640" fmla="*/ 660940 w 3644004"/>
              <a:gd name="connsiteY640" fmla="*/ 985191 h 2317325"/>
              <a:gd name="connsiteX641" fmla="*/ 660940 w 3644004"/>
              <a:gd name="connsiteY641" fmla="*/ 985191 h 2317325"/>
              <a:gd name="connsiteX642" fmla="*/ 619044 w 3644004"/>
              <a:gd name="connsiteY642" fmla="*/ 981481 h 2317325"/>
              <a:gd name="connsiteX643" fmla="*/ 613808 w 3644004"/>
              <a:gd name="connsiteY643" fmla="*/ 992610 h 2317325"/>
              <a:gd name="connsiteX644" fmla="*/ 650466 w 3644004"/>
              <a:gd name="connsiteY644" fmla="*/ 988900 h 2317325"/>
              <a:gd name="connsiteX645" fmla="*/ 619044 w 3644004"/>
              <a:gd name="connsiteY645" fmla="*/ 981481 h 2317325"/>
              <a:gd name="connsiteX646" fmla="*/ 619044 w 3644004"/>
              <a:gd name="connsiteY646" fmla="*/ 981481 h 2317325"/>
              <a:gd name="connsiteX647" fmla="*/ 2580261 w 3644004"/>
              <a:gd name="connsiteY647" fmla="*/ 989119 h 2317325"/>
              <a:gd name="connsiteX648" fmla="*/ 2580261 w 3644004"/>
              <a:gd name="connsiteY648" fmla="*/ 1000247 h 2317325"/>
              <a:gd name="connsiteX649" fmla="*/ 2632630 w 3644004"/>
              <a:gd name="connsiteY649" fmla="*/ 981700 h 2317325"/>
              <a:gd name="connsiteX650" fmla="*/ 2580261 w 3644004"/>
              <a:gd name="connsiteY650" fmla="*/ 989119 h 2317325"/>
              <a:gd name="connsiteX651" fmla="*/ 2580261 w 3644004"/>
              <a:gd name="connsiteY651" fmla="*/ 989119 h 2317325"/>
              <a:gd name="connsiteX652" fmla="*/ 807354 w 3644004"/>
              <a:gd name="connsiteY652" fmla="*/ 1007666 h 2317325"/>
              <a:gd name="connsiteX653" fmla="*/ 828302 w 3644004"/>
              <a:gd name="connsiteY653" fmla="*/ 996537 h 2317325"/>
              <a:gd name="connsiteX654" fmla="*/ 807354 w 3644004"/>
              <a:gd name="connsiteY654" fmla="*/ 1007666 h 2317325"/>
              <a:gd name="connsiteX655" fmla="*/ 807354 w 3644004"/>
              <a:gd name="connsiteY655" fmla="*/ 1007666 h 2317325"/>
              <a:gd name="connsiteX656" fmla="*/ 671413 w 3644004"/>
              <a:gd name="connsiteY656" fmla="*/ 1030141 h 2317325"/>
              <a:gd name="connsiteX657" fmla="*/ 681887 w 3644004"/>
              <a:gd name="connsiteY657" fmla="*/ 1030141 h 2317325"/>
              <a:gd name="connsiteX658" fmla="*/ 676650 w 3644004"/>
              <a:gd name="connsiteY658" fmla="*/ 1015303 h 2317325"/>
              <a:gd name="connsiteX659" fmla="*/ 671413 w 3644004"/>
              <a:gd name="connsiteY659" fmla="*/ 1030141 h 2317325"/>
              <a:gd name="connsiteX660" fmla="*/ 671413 w 3644004"/>
              <a:gd name="connsiteY660" fmla="*/ 1030141 h 2317325"/>
              <a:gd name="connsiteX661" fmla="*/ 2601209 w 3644004"/>
              <a:gd name="connsiteY661" fmla="*/ 1112186 h 2317325"/>
              <a:gd name="connsiteX662" fmla="*/ 2585498 w 3644004"/>
              <a:gd name="connsiteY662" fmla="*/ 1101057 h 2317325"/>
              <a:gd name="connsiteX663" fmla="*/ 2601209 w 3644004"/>
              <a:gd name="connsiteY663" fmla="*/ 1112186 h 2317325"/>
              <a:gd name="connsiteX664" fmla="*/ 2601209 w 3644004"/>
              <a:gd name="connsiteY664" fmla="*/ 1112186 h 2317325"/>
              <a:gd name="connsiteX665" fmla="*/ 2742387 w 3644004"/>
              <a:gd name="connsiteY665" fmla="*/ 1130733 h 2317325"/>
              <a:gd name="connsiteX666" fmla="*/ 2820940 w 3644004"/>
              <a:gd name="connsiteY666" fmla="*/ 1100839 h 2317325"/>
              <a:gd name="connsiteX667" fmla="*/ 2742387 w 3644004"/>
              <a:gd name="connsiteY667" fmla="*/ 1130733 h 2317325"/>
              <a:gd name="connsiteX668" fmla="*/ 2742387 w 3644004"/>
              <a:gd name="connsiteY668" fmla="*/ 1130733 h 2317325"/>
              <a:gd name="connsiteX669" fmla="*/ 2564550 w 3644004"/>
              <a:gd name="connsiteY669" fmla="*/ 1115895 h 2317325"/>
              <a:gd name="connsiteX670" fmla="*/ 2580261 w 3644004"/>
              <a:gd name="connsiteY670" fmla="*/ 1115895 h 2317325"/>
              <a:gd name="connsiteX671" fmla="*/ 2569787 w 3644004"/>
              <a:gd name="connsiteY671" fmla="*/ 1104767 h 2317325"/>
              <a:gd name="connsiteX672" fmla="*/ 2564550 w 3644004"/>
              <a:gd name="connsiteY672" fmla="*/ 1115895 h 2317325"/>
              <a:gd name="connsiteX673" fmla="*/ 2564550 w 3644004"/>
              <a:gd name="connsiteY673" fmla="*/ 1115895 h 2317325"/>
              <a:gd name="connsiteX674" fmla="*/ 650466 w 3644004"/>
              <a:gd name="connsiteY674" fmla="*/ 1168046 h 2317325"/>
              <a:gd name="connsiteX675" fmla="*/ 671413 w 3644004"/>
              <a:gd name="connsiteY675" fmla="*/ 1138152 h 2317325"/>
              <a:gd name="connsiteX676" fmla="*/ 619044 w 3644004"/>
              <a:gd name="connsiteY676" fmla="*/ 1160627 h 2317325"/>
              <a:gd name="connsiteX677" fmla="*/ 629518 w 3644004"/>
              <a:gd name="connsiteY677" fmla="*/ 1145789 h 2317325"/>
              <a:gd name="connsiteX678" fmla="*/ 545946 w 3644004"/>
              <a:gd name="connsiteY678" fmla="*/ 1168264 h 2317325"/>
              <a:gd name="connsiteX679" fmla="*/ 535472 w 3644004"/>
              <a:gd name="connsiteY679" fmla="*/ 1205577 h 2317325"/>
              <a:gd name="connsiteX680" fmla="*/ 566894 w 3644004"/>
              <a:gd name="connsiteY680" fmla="*/ 1190739 h 2317325"/>
              <a:gd name="connsiteX681" fmla="*/ 545946 w 3644004"/>
              <a:gd name="connsiteY681" fmla="*/ 1190739 h 2317325"/>
              <a:gd name="connsiteX682" fmla="*/ 577368 w 3644004"/>
              <a:gd name="connsiteY682" fmla="*/ 1172192 h 2317325"/>
              <a:gd name="connsiteX683" fmla="*/ 650466 w 3644004"/>
              <a:gd name="connsiteY683" fmla="*/ 1168046 h 2317325"/>
              <a:gd name="connsiteX684" fmla="*/ 650466 w 3644004"/>
              <a:gd name="connsiteY684" fmla="*/ 1168046 h 2317325"/>
              <a:gd name="connsiteX685" fmla="*/ 598097 w 3644004"/>
              <a:gd name="connsiteY685" fmla="*/ 1186811 h 2317325"/>
              <a:gd name="connsiteX686" fmla="*/ 619044 w 3644004"/>
              <a:gd name="connsiteY686" fmla="*/ 1179392 h 2317325"/>
              <a:gd name="connsiteX687" fmla="*/ 598097 w 3644004"/>
              <a:gd name="connsiteY687" fmla="*/ 1186811 h 2317325"/>
              <a:gd name="connsiteX688" fmla="*/ 598097 w 3644004"/>
              <a:gd name="connsiteY688" fmla="*/ 1186811 h 2317325"/>
              <a:gd name="connsiteX689" fmla="*/ 2700491 w 3644004"/>
              <a:gd name="connsiteY689" fmla="*/ 1175465 h 2317325"/>
              <a:gd name="connsiteX690" fmla="*/ 2690018 w 3644004"/>
              <a:gd name="connsiteY690" fmla="*/ 1197940 h 2317325"/>
              <a:gd name="connsiteX691" fmla="*/ 2747624 w 3644004"/>
              <a:gd name="connsiteY691" fmla="*/ 1179392 h 2317325"/>
              <a:gd name="connsiteX692" fmla="*/ 2747624 w 3644004"/>
              <a:gd name="connsiteY692" fmla="*/ 1171974 h 2317325"/>
              <a:gd name="connsiteX693" fmla="*/ 2737150 w 3644004"/>
              <a:gd name="connsiteY693" fmla="*/ 1171974 h 2317325"/>
              <a:gd name="connsiteX694" fmla="*/ 2700491 w 3644004"/>
              <a:gd name="connsiteY694" fmla="*/ 1175465 h 2317325"/>
              <a:gd name="connsiteX695" fmla="*/ 2700491 w 3644004"/>
              <a:gd name="connsiteY695" fmla="*/ 1175465 h 2317325"/>
              <a:gd name="connsiteX696" fmla="*/ 2810248 w 3644004"/>
              <a:gd name="connsiteY696" fmla="*/ 1220197 h 2317325"/>
              <a:gd name="connsiteX697" fmla="*/ 2836432 w 3644004"/>
              <a:gd name="connsiteY697" fmla="*/ 1216487 h 2317325"/>
              <a:gd name="connsiteX698" fmla="*/ 2888801 w 3644004"/>
              <a:gd name="connsiteY698" fmla="*/ 1182884 h 2317325"/>
              <a:gd name="connsiteX699" fmla="*/ 2841669 w 3644004"/>
              <a:gd name="connsiteY699" fmla="*/ 1182884 h 2317325"/>
              <a:gd name="connsiteX700" fmla="*/ 2810248 w 3644004"/>
              <a:gd name="connsiteY700" fmla="*/ 1220197 h 2317325"/>
              <a:gd name="connsiteX701" fmla="*/ 2810248 w 3644004"/>
              <a:gd name="connsiteY701" fmla="*/ 1220197 h 2317325"/>
              <a:gd name="connsiteX702" fmla="*/ 2595972 w 3644004"/>
              <a:gd name="connsiteY702" fmla="*/ 1209068 h 2317325"/>
              <a:gd name="connsiteX703" fmla="*/ 2637867 w 3644004"/>
              <a:gd name="connsiteY703" fmla="*/ 1194230 h 2317325"/>
              <a:gd name="connsiteX704" fmla="*/ 2595972 w 3644004"/>
              <a:gd name="connsiteY704" fmla="*/ 1209068 h 2317325"/>
              <a:gd name="connsiteX705" fmla="*/ 2595972 w 3644004"/>
              <a:gd name="connsiteY705" fmla="*/ 1209068 h 2317325"/>
              <a:gd name="connsiteX706" fmla="*/ 2684781 w 3644004"/>
              <a:gd name="connsiteY706" fmla="*/ 1231543 h 2317325"/>
              <a:gd name="connsiteX707" fmla="*/ 2684781 w 3644004"/>
              <a:gd name="connsiteY707" fmla="*/ 1197940 h 2317325"/>
              <a:gd name="connsiteX708" fmla="*/ 2595972 w 3644004"/>
              <a:gd name="connsiteY708" fmla="*/ 1235253 h 2317325"/>
              <a:gd name="connsiteX709" fmla="*/ 2684781 w 3644004"/>
              <a:gd name="connsiteY709" fmla="*/ 1231543 h 2317325"/>
              <a:gd name="connsiteX710" fmla="*/ 2684781 w 3644004"/>
              <a:gd name="connsiteY710" fmla="*/ 1231543 h 2317325"/>
              <a:gd name="connsiteX711" fmla="*/ 493577 w 3644004"/>
              <a:gd name="connsiteY711" fmla="*/ 1246381 h 2317325"/>
              <a:gd name="connsiteX712" fmla="*/ 556420 w 3644004"/>
              <a:gd name="connsiteY712" fmla="*/ 1220197 h 2317325"/>
              <a:gd name="connsiteX713" fmla="*/ 483103 w 3644004"/>
              <a:gd name="connsiteY713" fmla="*/ 1235034 h 2317325"/>
              <a:gd name="connsiteX714" fmla="*/ 467393 w 3644004"/>
              <a:gd name="connsiteY714" fmla="*/ 1272347 h 2317325"/>
              <a:gd name="connsiteX715" fmla="*/ 650466 w 3644004"/>
              <a:gd name="connsiteY715" fmla="*/ 1216487 h 2317325"/>
              <a:gd name="connsiteX716" fmla="*/ 493577 w 3644004"/>
              <a:gd name="connsiteY716" fmla="*/ 1246381 h 2317325"/>
              <a:gd name="connsiteX717" fmla="*/ 493577 w 3644004"/>
              <a:gd name="connsiteY717" fmla="*/ 1246381 h 2317325"/>
              <a:gd name="connsiteX718" fmla="*/ 2527892 w 3644004"/>
              <a:gd name="connsiteY718" fmla="*/ 1253800 h 2317325"/>
              <a:gd name="connsiteX719" fmla="*/ 2538366 w 3644004"/>
              <a:gd name="connsiteY719" fmla="*/ 1227616 h 2317325"/>
              <a:gd name="connsiteX720" fmla="*/ 2527892 w 3644004"/>
              <a:gd name="connsiteY720" fmla="*/ 1253800 h 2317325"/>
              <a:gd name="connsiteX721" fmla="*/ 2527892 w 3644004"/>
              <a:gd name="connsiteY721" fmla="*/ 1253800 h 2317325"/>
              <a:gd name="connsiteX722" fmla="*/ 708072 w 3644004"/>
              <a:gd name="connsiteY722" fmla="*/ 1324716 h 2317325"/>
              <a:gd name="connsiteX723" fmla="*/ 729019 w 3644004"/>
              <a:gd name="connsiteY723" fmla="*/ 1306169 h 2317325"/>
              <a:gd name="connsiteX724" fmla="*/ 713309 w 3644004"/>
              <a:gd name="connsiteY724" fmla="*/ 1302459 h 2317325"/>
              <a:gd name="connsiteX725" fmla="*/ 650466 w 3644004"/>
              <a:gd name="connsiteY725" fmla="*/ 1328644 h 2317325"/>
              <a:gd name="connsiteX726" fmla="*/ 676650 w 3644004"/>
              <a:gd name="connsiteY726" fmla="*/ 1339772 h 2317325"/>
              <a:gd name="connsiteX727" fmla="*/ 708072 w 3644004"/>
              <a:gd name="connsiteY727" fmla="*/ 1324716 h 2317325"/>
              <a:gd name="connsiteX728" fmla="*/ 708072 w 3644004"/>
              <a:gd name="connsiteY728" fmla="*/ 1324716 h 2317325"/>
              <a:gd name="connsiteX729" fmla="*/ 603334 w 3644004"/>
              <a:gd name="connsiteY729" fmla="*/ 1354610 h 2317325"/>
              <a:gd name="connsiteX730" fmla="*/ 639992 w 3644004"/>
              <a:gd name="connsiteY730" fmla="*/ 1332135 h 2317325"/>
              <a:gd name="connsiteX731" fmla="*/ 603334 w 3644004"/>
              <a:gd name="connsiteY731" fmla="*/ 1354610 h 2317325"/>
              <a:gd name="connsiteX732" fmla="*/ 603334 w 3644004"/>
              <a:gd name="connsiteY732" fmla="*/ 1354610 h 2317325"/>
              <a:gd name="connsiteX733" fmla="*/ 551183 w 3644004"/>
              <a:gd name="connsiteY733" fmla="*/ 1388214 h 2317325"/>
              <a:gd name="connsiteX734" fmla="*/ 598315 w 3644004"/>
              <a:gd name="connsiteY734" fmla="*/ 1373376 h 2317325"/>
              <a:gd name="connsiteX735" fmla="*/ 598315 w 3644004"/>
              <a:gd name="connsiteY735" fmla="*/ 1350901 h 2317325"/>
              <a:gd name="connsiteX736" fmla="*/ 551183 w 3644004"/>
              <a:gd name="connsiteY736" fmla="*/ 1388214 h 2317325"/>
              <a:gd name="connsiteX737" fmla="*/ 551183 w 3644004"/>
              <a:gd name="connsiteY737" fmla="*/ 1388214 h 2317325"/>
              <a:gd name="connsiteX738" fmla="*/ 964243 w 3644004"/>
              <a:gd name="connsiteY738" fmla="*/ 1369448 h 2317325"/>
              <a:gd name="connsiteX739" fmla="*/ 964243 w 3644004"/>
              <a:gd name="connsiteY739" fmla="*/ 1354610 h 2317325"/>
              <a:gd name="connsiteX740" fmla="*/ 932822 w 3644004"/>
              <a:gd name="connsiteY740" fmla="*/ 1354610 h 2317325"/>
              <a:gd name="connsiteX741" fmla="*/ 917111 w 3644004"/>
              <a:gd name="connsiteY741" fmla="*/ 1373157 h 2317325"/>
              <a:gd name="connsiteX742" fmla="*/ 917111 w 3644004"/>
              <a:gd name="connsiteY742" fmla="*/ 1387995 h 2317325"/>
              <a:gd name="connsiteX743" fmla="*/ 964243 w 3644004"/>
              <a:gd name="connsiteY743" fmla="*/ 1369448 h 2317325"/>
              <a:gd name="connsiteX744" fmla="*/ 964243 w 3644004"/>
              <a:gd name="connsiteY744" fmla="*/ 1369448 h 2317325"/>
              <a:gd name="connsiteX745" fmla="*/ 828302 w 3644004"/>
              <a:gd name="connsiteY745" fmla="*/ 1451493 h 2317325"/>
              <a:gd name="connsiteX746" fmla="*/ 854486 w 3644004"/>
              <a:gd name="connsiteY746" fmla="*/ 1458912 h 2317325"/>
              <a:gd name="connsiteX747" fmla="*/ 1006138 w 3644004"/>
              <a:gd name="connsiteY747" fmla="*/ 1380576 h 2317325"/>
              <a:gd name="connsiteX748" fmla="*/ 828302 w 3644004"/>
              <a:gd name="connsiteY748" fmla="*/ 1451493 h 2317325"/>
              <a:gd name="connsiteX749" fmla="*/ 828302 w 3644004"/>
              <a:gd name="connsiteY749" fmla="*/ 1451493 h 2317325"/>
              <a:gd name="connsiteX750" fmla="*/ 2920223 w 3644004"/>
              <a:gd name="connsiteY750" fmla="*/ 1414398 h 2317325"/>
              <a:gd name="connsiteX751" fmla="*/ 2894038 w 3644004"/>
              <a:gd name="connsiteY751" fmla="*/ 1440583 h 2317325"/>
              <a:gd name="connsiteX752" fmla="*/ 2951644 w 3644004"/>
              <a:gd name="connsiteY752" fmla="*/ 1440583 h 2317325"/>
              <a:gd name="connsiteX753" fmla="*/ 2956881 w 3644004"/>
              <a:gd name="connsiteY753" fmla="*/ 1422035 h 2317325"/>
              <a:gd name="connsiteX754" fmla="*/ 3009250 w 3644004"/>
              <a:gd name="connsiteY754" fmla="*/ 1388432 h 2317325"/>
              <a:gd name="connsiteX755" fmla="*/ 2967355 w 3644004"/>
              <a:gd name="connsiteY755" fmla="*/ 1384722 h 2317325"/>
              <a:gd name="connsiteX756" fmla="*/ 2920223 w 3644004"/>
              <a:gd name="connsiteY756" fmla="*/ 1414398 h 2317325"/>
              <a:gd name="connsiteX757" fmla="*/ 2920223 w 3644004"/>
              <a:gd name="connsiteY757" fmla="*/ 1414398 h 2317325"/>
              <a:gd name="connsiteX758" fmla="*/ 2899275 w 3644004"/>
              <a:gd name="connsiteY758" fmla="*/ 1391923 h 2317325"/>
              <a:gd name="connsiteX759" fmla="*/ 2951644 w 3644004"/>
              <a:gd name="connsiteY759" fmla="*/ 1388214 h 2317325"/>
              <a:gd name="connsiteX760" fmla="*/ 2899275 w 3644004"/>
              <a:gd name="connsiteY760" fmla="*/ 1391923 h 2317325"/>
              <a:gd name="connsiteX761" fmla="*/ 2899275 w 3644004"/>
              <a:gd name="connsiteY761" fmla="*/ 1391923 h 2317325"/>
              <a:gd name="connsiteX762" fmla="*/ 2758097 w 3644004"/>
              <a:gd name="connsiteY762" fmla="*/ 1418108 h 2317325"/>
              <a:gd name="connsiteX763" fmla="*/ 2773808 w 3644004"/>
              <a:gd name="connsiteY763" fmla="*/ 1429236 h 2317325"/>
              <a:gd name="connsiteX764" fmla="*/ 2773808 w 3644004"/>
              <a:gd name="connsiteY764" fmla="*/ 1440364 h 2317325"/>
              <a:gd name="connsiteX765" fmla="*/ 2669288 w 3644004"/>
              <a:gd name="connsiteY765" fmla="*/ 1473968 h 2317325"/>
              <a:gd name="connsiteX766" fmla="*/ 2705946 w 3644004"/>
              <a:gd name="connsiteY766" fmla="*/ 1496443 h 2317325"/>
              <a:gd name="connsiteX767" fmla="*/ 2726894 w 3644004"/>
              <a:gd name="connsiteY767" fmla="*/ 1481605 h 2317325"/>
              <a:gd name="connsiteX768" fmla="*/ 2758315 w 3644004"/>
              <a:gd name="connsiteY768" fmla="*/ 1481605 h 2317325"/>
              <a:gd name="connsiteX769" fmla="*/ 2815921 w 3644004"/>
              <a:gd name="connsiteY769" fmla="*/ 1459130 h 2317325"/>
              <a:gd name="connsiteX770" fmla="*/ 2810684 w 3644004"/>
              <a:gd name="connsiteY770" fmla="*/ 1470258 h 2317325"/>
              <a:gd name="connsiteX771" fmla="*/ 2836869 w 3644004"/>
              <a:gd name="connsiteY771" fmla="*/ 1466549 h 2317325"/>
              <a:gd name="connsiteX772" fmla="*/ 2878764 w 3644004"/>
              <a:gd name="connsiteY772" fmla="*/ 1425526 h 2317325"/>
              <a:gd name="connsiteX773" fmla="*/ 2784718 w 3644004"/>
              <a:gd name="connsiteY773" fmla="*/ 1418108 h 2317325"/>
              <a:gd name="connsiteX774" fmla="*/ 2805666 w 3644004"/>
              <a:gd name="connsiteY774" fmla="*/ 1391923 h 2317325"/>
              <a:gd name="connsiteX775" fmla="*/ 2565205 w 3644004"/>
              <a:gd name="connsiteY775" fmla="*/ 1455420 h 2317325"/>
              <a:gd name="connsiteX776" fmla="*/ 2758097 w 3644004"/>
              <a:gd name="connsiteY776" fmla="*/ 1418108 h 2317325"/>
              <a:gd name="connsiteX777" fmla="*/ 2758097 w 3644004"/>
              <a:gd name="connsiteY777" fmla="*/ 1418108 h 2317325"/>
              <a:gd name="connsiteX778" fmla="*/ 2841669 w 3644004"/>
              <a:gd name="connsiteY778" fmla="*/ 1406761 h 2317325"/>
              <a:gd name="connsiteX779" fmla="*/ 2873091 w 3644004"/>
              <a:gd name="connsiteY779" fmla="*/ 1399342 h 2317325"/>
              <a:gd name="connsiteX780" fmla="*/ 2841669 w 3644004"/>
              <a:gd name="connsiteY780" fmla="*/ 1406761 h 2317325"/>
              <a:gd name="connsiteX781" fmla="*/ 2841669 w 3644004"/>
              <a:gd name="connsiteY781" fmla="*/ 1406761 h 2317325"/>
              <a:gd name="connsiteX782" fmla="*/ 456919 w 3644004"/>
              <a:gd name="connsiteY782" fmla="*/ 1436655 h 2317325"/>
              <a:gd name="connsiteX783" fmla="*/ 477867 w 3644004"/>
              <a:gd name="connsiteY783" fmla="*/ 1410470 h 2317325"/>
              <a:gd name="connsiteX784" fmla="*/ 456919 w 3644004"/>
              <a:gd name="connsiteY784" fmla="*/ 1436655 h 2317325"/>
              <a:gd name="connsiteX785" fmla="*/ 456919 w 3644004"/>
              <a:gd name="connsiteY785" fmla="*/ 1436655 h 2317325"/>
              <a:gd name="connsiteX786" fmla="*/ 3003795 w 3644004"/>
              <a:gd name="connsiteY786" fmla="*/ 1447783 h 2317325"/>
              <a:gd name="connsiteX787" fmla="*/ 3029979 w 3644004"/>
              <a:gd name="connsiteY787" fmla="*/ 1447783 h 2317325"/>
              <a:gd name="connsiteX788" fmla="*/ 3024743 w 3644004"/>
              <a:gd name="connsiteY788" fmla="*/ 1440364 h 2317325"/>
              <a:gd name="connsiteX789" fmla="*/ 3003795 w 3644004"/>
              <a:gd name="connsiteY789" fmla="*/ 1447783 h 2317325"/>
              <a:gd name="connsiteX790" fmla="*/ 3003795 w 3644004"/>
              <a:gd name="connsiteY790" fmla="*/ 1447783 h 2317325"/>
              <a:gd name="connsiteX791" fmla="*/ 2904512 w 3644004"/>
              <a:gd name="connsiteY791" fmla="*/ 1485096 h 2317325"/>
              <a:gd name="connsiteX792" fmla="*/ 2925460 w 3644004"/>
              <a:gd name="connsiteY792" fmla="*/ 1470258 h 2317325"/>
              <a:gd name="connsiteX793" fmla="*/ 2883564 w 3644004"/>
              <a:gd name="connsiteY793" fmla="*/ 1481387 h 2317325"/>
              <a:gd name="connsiteX794" fmla="*/ 2888801 w 3644004"/>
              <a:gd name="connsiteY794" fmla="*/ 1496225 h 2317325"/>
              <a:gd name="connsiteX795" fmla="*/ 3050927 w 3644004"/>
              <a:gd name="connsiteY795" fmla="*/ 1455202 h 2317325"/>
              <a:gd name="connsiteX796" fmla="*/ 2904512 w 3644004"/>
              <a:gd name="connsiteY796" fmla="*/ 1485096 h 2317325"/>
              <a:gd name="connsiteX797" fmla="*/ 2904512 w 3644004"/>
              <a:gd name="connsiteY797" fmla="*/ 1485096 h 2317325"/>
              <a:gd name="connsiteX798" fmla="*/ 2606446 w 3644004"/>
              <a:gd name="connsiteY798" fmla="*/ 1500152 h 2317325"/>
              <a:gd name="connsiteX799" fmla="*/ 2637867 w 3644004"/>
              <a:gd name="connsiteY799" fmla="*/ 1485314 h 2317325"/>
              <a:gd name="connsiteX800" fmla="*/ 2606446 w 3644004"/>
              <a:gd name="connsiteY800" fmla="*/ 1500152 h 2317325"/>
              <a:gd name="connsiteX801" fmla="*/ 2606446 w 3644004"/>
              <a:gd name="connsiteY801" fmla="*/ 1500152 h 2317325"/>
              <a:gd name="connsiteX802" fmla="*/ 2506945 w 3644004"/>
              <a:gd name="connsiteY802" fmla="*/ 1522409 h 2317325"/>
              <a:gd name="connsiteX803" fmla="*/ 2527892 w 3644004"/>
              <a:gd name="connsiteY803" fmla="*/ 1511281 h 2317325"/>
              <a:gd name="connsiteX804" fmla="*/ 2506945 w 3644004"/>
              <a:gd name="connsiteY804" fmla="*/ 1511281 h 2317325"/>
              <a:gd name="connsiteX805" fmla="*/ 2506945 w 3644004"/>
              <a:gd name="connsiteY805" fmla="*/ 1522409 h 2317325"/>
              <a:gd name="connsiteX806" fmla="*/ 2506945 w 3644004"/>
              <a:gd name="connsiteY806" fmla="*/ 1522409 h 2317325"/>
              <a:gd name="connsiteX807" fmla="*/ 603334 w 3644004"/>
              <a:gd name="connsiteY807" fmla="*/ 1544884 h 2317325"/>
              <a:gd name="connsiteX808" fmla="*/ 613808 w 3644004"/>
              <a:gd name="connsiteY808" fmla="*/ 1544884 h 2317325"/>
              <a:gd name="connsiteX809" fmla="*/ 619044 w 3644004"/>
              <a:gd name="connsiteY809" fmla="*/ 1533756 h 2317325"/>
              <a:gd name="connsiteX810" fmla="*/ 608571 w 3644004"/>
              <a:gd name="connsiteY810" fmla="*/ 1533756 h 2317325"/>
              <a:gd name="connsiteX811" fmla="*/ 603334 w 3644004"/>
              <a:gd name="connsiteY811" fmla="*/ 1544884 h 2317325"/>
              <a:gd name="connsiteX812" fmla="*/ 603334 w 3644004"/>
              <a:gd name="connsiteY812" fmla="*/ 1544884 h 2317325"/>
              <a:gd name="connsiteX813" fmla="*/ 786407 w 3644004"/>
              <a:gd name="connsiteY813" fmla="*/ 1578487 h 2317325"/>
              <a:gd name="connsiteX814" fmla="*/ 859723 w 3644004"/>
              <a:gd name="connsiteY814" fmla="*/ 1552303 h 2317325"/>
              <a:gd name="connsiteX815" fmla="*/ 786407 w 3644004"/>
              <a:gd name="connsiteY815" fmla="*/ 1578487 h 2317325"/>
              <a:gd name="connsiteX816" fmla="*/ 786407 w 3644004"/>
              <a:gd name="connsiteY816" fmla="*/ 1578487 h 2317325"/>
              <a:gd name="connsiteX817" fmla="*/ 1115895 w 3644004"/>
              <a:gd name="connsiteY817" fmla="*/ 1582197 h 2317325"/>
              <a:gd name="connsiteX818" fmla="*/ 1183974 w 3644004"/>
              <a:gd name="connsiteY818" fmla="*/ 1552303 h 2317325"/>
              <a:gd name="connsiteX819" fmla="*/ 1115895 w 3644004"/>
              <a:gd name="connsiteY819" fmla="*/ 1582197 h 2317325"/>
              <a:gd name="connsiteX820" fmla="*/ 1115895 w 3644004"/>
              <a:gd name="connsiteY820" fmla="*/ 1582197 h 2317325"/>
              <a:gd name="connsiteX821" fmla="*/ 2763334 w 3644004"/>
              <a:gd name="connsiteY821" fmla="*/ 1608381 h 2317325"/>
              <a:gd name="connsiteX822" fmla="*/ 2669288 w 3644004"/>
              <a:gd name="connsiteY822" fmla="*/ 1626929 h 2317325"/>
              <a:gd name="connsiteX823" fmla="*/ 2554295 w 3644004"/>
              <a:gd name="connsiteY823" fmla="*/ 1667951 h 2317325"/>
              <a:gd name="connsiteX824" fmla="*/ 2779263 w 3644004"/>
              <a:gd name="connsiteY824" fmla="*/ 1619510 h 2317325"/>
              <a:gd name="connsiteX825" fmla="*/ 2784500 w 3644004"/>
              <a:gd name="connsiteY825" fmla="*/ 1604672 h 2317325"/>
              <a:gd name="connsiteX826" fmla="*/ 2878546 w 3644004"/>
              <a:gd name="connsiteY826" fmla="*/ 1582197 h 2317325"/>
              <a:gd name="connsiteX827" fmla="*/ 2763334 w 3644004"/>
              <a:gd name="connsiteY827" fmla="*/ 1608381 h 2317325"/>
              <a:gd name="connsiteX828" fmla="*/ 2763334 w 3644004"/>
              <a:gd name="connsiteY828" fmla="*/ 1608381 h 2317325"/>
              <a:gd name="connsiteX829" fmla="*/ 922348 w 3644004"/>
              <a:gd name="connsiteY829" fmla="*/ 1641767 h 2317325"/>
              <a:gd name="connsiteX830" fmla="*/ 943295 w 3644004"/>
              <a:gd name="connsiteY830" fmla="*/ 1630638 h 2317325"/>
              <a:gd name="connsiteX831" fmla="*/ 922348 w 3644004"/>
              <a:gd name="connsiteY831" fmla="*/ 1641767 h 2317325"/>
              <a:gd name="connsiteX832" fmla="*/ 922348 w 3644004"/>
              <a:gd name="connsiteY832" fmla="*/ 1641767 h 2317325"/>
              <a:gd name="connsiteX833" fmla="*/ 885690 w 3644004"/>
              <a:gd name="connsiteY833" fmla="*/ 1768761 h 2317325"/>
              <a:gd name="connsiteX834" fmla="*/ 880453 w 3644004"/>
              <a:gd name="connsiteY834" fmla="*/ 1794946 h 2317325"/>
              <a:gd name="connsiteX835" fmla="*/ 948532 w 3644004"/>
              <a:gd name="connsiteY835" fmla="*/ 1761342 h 2317325"/>
              <a:gd name="connsiteX836" fmla="*/ 885690 w 3644004"/>
              <a:gd name="connsiteY836" fmla="*/ 1768761 h 2317325"/>
              <a:gd name="connsiteX837" fmla="*/ 885690 w 3644004"/>
              <a:gd name="connsiteY837" fmla="*/ 1768761 h 2317325"/>
              <a:gd name="connsiteX838" fmla="*/ 849250 w 3644004"/>
              <a:gd name="connsiteY838" fmla="*/ 1798437 h 2317325"/>
              <a:gd name="connsiteX839" fmla="*/ 859723 w 3644004"/>
              <a:gd name="connsiteY839" fmla="*/ 1779890 h 2317325"/>
              <a:gd name="connsiteX840" fmla="*/ 849250 w 3644004"/>
              <a:gd name="connsiteY840" fmla="*/ 1798437 h 2317325"/>
              <a:gd name="connsiteX841" fmla="*/ 849250 w 3644004"/>
              <a:gd name="connsiteY841" fmla="*/ 1798437 h 2317325"/>
              <a:gd name="connsiteX842" fmla="*/ 2611682 w 3644004"/>
              <a:gd name="connsiteY842" fmla="*/ 1824622 h 2317325"/>
              <a:gd name="connsiteX843" fmla="*/ 2643104 w 3644004"/>
              <a:gd name="connsiteY843" fmla="*/ 1828331 h 2317325"/>
              <a:gd name="connsiteX844" fmla="*/ 2648341 w 3644004"/>
              <a:gd name="connsiteY844" fmla="*/ 1813493 h 2317325"/>
              <a:gd name="connsiteX845" fmla="*/ 2664051 w 3644004"/>
              <a:gd name="connsiteY845" fmla="*/ 1813493 h 2317325"/>
              <a:gd name="connsiteX846" fmla="*/ 2669288 w 3644004"/>
              <a:gd name="connsiteY846" fmla="*/ 1820912 h 2317325"/>
              <a:gd name="connsiteX847" fmla="*/ 2679762 w 3644004"/>
              <a:gd name="connsiteY847" fmla="*/ 1820912 h 2317325"/>
              <a:gd name="connsiteX848" fmla="*/ 2705946 w 3644004"/>
              <a:gd name="connsiteY848" fmla="*/ 1787309 h 2317325"/>
              <a:gd name="connsiteX849" fmla="*/ 2611682 w 3644004"/>
              <a:gd name="connsiteY849" fmla="*/ 1824622 h 2317325"/>
              <a:gd name="connsiteX850" fmla="*/ 2611682 w 3644004"/>
              <a:gd name="connsiteY850" fmla="*/ 1824622 h 2317325"/>
              <a:gd name="connsiteX851" fmla="*/ 2580261 w 3644004"/>
              <a:gd name="connsiteY851" fmla="*/ 1843387 h 2317325"/>
              <a:gd name="connsiteX852" fmla="*/ 2601209 w 3644004"/>
              <a:gd name="connsiteY852" fmla="*/ 1847096 h 2317325"/>
              <a:gd name="connsiteX853" fmla="*/ 2622156 w 3644004"/>
              <a:gd name="connsiteY853" fmla="*/ 1835968 h 2317325"/>
              <a:gd name="connsiteX854" fmla="*/ 2580261 w 3644004"/>
              <a:gd name="connsiteY854" fmla="*/ 1843387 h 2317325"/>
              <a:gd name="connsiteX855" fmla="*/ 2580261 w 3644004"/>
              <a:gd name="connsiteY855" fmla="*/ 1843387 h 2317325"/>
              <a:gd name="connsiteX856" fmla="*/ 791644 w 3644004"/>
              <a:gd name="connsiteY856" fmla="*/ 1918013 h 2317325"/>
              <a:gd name="connsiteX857" fmla="*/ 828302 w 3644004"/>
              <a:gd name="connsiteY857" fmla="*/ 1895538 h 2317325"/>
              <a:gd name="connsiteX858" fmla="*/ 791644 w 3644004"/>
              <a:gd name="connsiteY858" fmla="*/ 1918013 h 2317325"/>
              <a:gd name="connsiteX859" fmla="*/ 791644 w 3644004"/>
              <a:gd name="connsiteY859" fmla="*/ 1918013 h 2317325"/>
              <a:gd name="connsiteX860" fmla="*/ 985191 w 3644004"/>
              <a:gd name="connsiteY860" fmla="*/ 1955107 h 2317325"/>
              <a:gd name="connsiteX861" fmla="*/ 1011375 w 3644004"/>
              <a:gd name="connsiteY861" fmla="*/ 1932632 h 2317325"/>
              <a:gd name="connsiteX862" fmla="*/ 1053270 w 3644004"/>
              <a:gd name="connsiteY862" fmla="*/ 1910157 h 2317325"/>
              <a:gd name="connsiteX863" fmla="*/ 985191 w 3644004"/>
              <a:gd name="connsiteY863" fmla="*/ 1955107 h 2317325"/>
              <a:gd name="connsiteX864" fmla="*/ 985191 w 3644004"/>
              <a:gd name="connsiteY864" fmla="*/ 1955107 h 2317325"/>
              <a:gd name="connsiteX865" fmla="*/ 2371003 w 3644004"/>
              <a:gd name="connsiteY865" fmla="*/ 2007476 h 2317325"/>
              <a:gd name="connsiteX866" fmla="*/ 2308161 w 3644004"/>
              <a:gd name="connsiteY866" fmla="*/ 2041080 h 2317325"/>
              <a:gd name="connsiteX867" fmla="*/ 2276740 w 3644004"/>
              <a:gd name="connsiteY867" fmla="*/ 2059627 h 2317325"/>
              <a:gd name="connsiteX868" fmla="*/ 2548622 w 3644004"/>
              <a:gd name="connsiteY868" fmla="*/ 1988711 h 2317325"/>
              <a:gd name="connsiteX869" fmla="*/ 2569569 w 3644004"/>
              <a:gd name="connsiteY869" fmla="*/ 1977582 h 2317325"/>
              <a:gd name="connsiteX870" fmla="*/ 2580043 w 3644004"/>
              <a:gd name="connsiteY870" fmla="*/ 1951398 h 2317325"/>
              <a:gd name="connsiteX871" fmla="*/ 2564332 w 3644004"/>
              <a:gd name="connsiteY871" fmla="*/ 1966236 h 2317325"/>
              <a:gd name="connsiteX872" fmla="*/ 2511963 w 3644004"/>
              <a:gd name="connsiteY872" fmla="*/ 1969945 h 2317325"/>
              <a:gd name="connsiteX873" fmla="*/ 2506726 w 3644004"/>
              <a:gd name="connsiteY873" fmla="*/ 1981074 h 2317325"/>
              <a:gd name="connsiteX874" fmla="*/ 2371003 w 3644004"/>
              <a:gd name="connsiteY874" fmla="*/ 2007476 h 2317325"/>
              <a:gd name="connsiteX875" fmla="*/ 2371003 w 3644004"/>
              <a:gd name="connsiteY875" fmla="*/ 2007476 h 2317325"/>
              <a:gd name="connsiteX876" fmla="*/ 2203641 w 3644004"/>
              <a:gd name="connsiteY876" fmla="*/ 2078393 h 2317325"/>
              <a:gd name="connsiteX877" fmla="*/ 2271721 w 3644004"/>
              <a:gd name="connsiteY877" fmla="*/ 2048499 h 2317325"/>
              <a:gd name="connsiteX878" fmla="*/ 2203641 w 3644004"/>
              <a:gd name="connsiteY878" fmla="*/ 2078393 h 2317325"/>
              <a:gd name="connsiteX879" fmla="*/ 2203641 w 3644004"/>
              <a:gd name="connsiteY879" fmla="*/ 2078393 h 2317325"/>
              <a:gd name="connsiteX880" fmla="*/ 948532 w 3644004"/>
              <a:gd name="connsiteY880" fmla="*/ 2108069 h 2317325"/>
              <a:gd name="connsiteX881" fmla="*/ 995664 w 3644004"/>
              <a:gd name="connsiteY881" fmla="*/ 2096940 h 2317325"/>
              <a:gd name="connsiteX882" fmla="*/ 985191 w 3644004"/>
              <a:gd name="connsiteY882" fmla="*/ 2082102 h 2317325"/>
              <a:gd name="connsiteX883" fmla="*/ 948532 w 3644004"/>
              <a:gd name="connsiteY883" fmla="*/ 2108069 h 2317325"/>
              <a:gd name="connsiteX884" fmla="*/ 948532 w 3644004"/>
              <a:gd name="connsiteY884" fmla="*/ 2108069 h 2317325"/>
              <a:gd name="connsiteX885" fmla="*/ 2109595 w 3644004"/>
              <a:gd name="connsiteY885" fmla="*/ 2108069 h 2317325"/>
              <a:gd name="connsiteX886" fmla="*/ 2161964 w 3644004"/>
              <a:gd name="connsiteY886" fmla="*/ 2089521 h 2317325"/>
              <a:gd name="connsiteX887" fmla="*/ 2109595 w 3644004"/>
              <a:gd name="connsiteY887" fmla="*/ 2108069 h 2317325"/>
              <a:gd name="connsiteX888" fmla="*/ 2109595 w 3644004"/>
              <a:gd name="connsiteY888" fmla="*/ 2108069 h 2317325"/>
              <a:gd name="connsiteX889" fmla="*/ 854486 w 3644004"/>
              <a:gd name="connsiteY889" fmla="*/ 2145381 h 2317325"/>
              <a:gd name="connsiteX890" fmla="*/ 917329 w 3644004"/>
              <a:gd name="connsiteY890" fmla="*/ 2115487 h 2317325"/>
              <a:gd name="connsiteX891" fmla="*/ 854486 w 3644004"/>
              <a:gd name="connsiteY891" fmla="*/ 2145381 h 2317325"/>
              <a:gd name="connsiteX892" fmla="*/ 854486 w 3644004"/>
              <a:gd name="connsiteY892" fmla="*/ 2145381 h 2317325"/>
              <a:gd name="connsiteX893" fmla="*/ 734038 w 3644004"/>
              <a:gd name="connsiteY893" fmla="*/ 2190331 h 2317325"/>
              <a:gd name="connsiteX894" fmla="*/ 775933 w 3644004"/>
              <a:gd name="connsiteY894" fmla="*/ 2167856 h 2317325"/>
              <a:gd name="connsiteX895" fmla="*/ 734038 w 3644004"/>
              <a:gd name="connsiteY895" fmla="*/ 2190331 h 2317325"/>
              <a:gd name="connsiteX896" fmla="*/ 734038 w 3644004"/>
              <a:gd name="connsiteY896" fmla="*/ 2190331 h 2317325"/>
            </a:gdLst>
            <a:ahLst/>
            <a:cxnLst/>
            <a:rect l="l" t="t" r="r" b="b"/>
            <a:pathLst>
              <a:path w="3644004" h="2317325">
                <a:moveTo>
                  <a:pt x="2114832" y="198129"/>
                </a:moveTo>
                <a:cubicBezTo>
                  <a:pt x="2120069" y="190710"/>
                  <a:pt x="2125306" y="205548"/>
                  <a:pt x="2130543" y="201839"/>
                </a:cubicBezTo>
                <a:cubicBezTo>
                  <a:pt x="2130543" y="190710"/>
                  <a:pt x="2167201" y="183291"/>
                  <a:pt x="2188149" y="179364"/>
                </a:cubicBezTo>
                <a:cubicBezTo>
                  <a:pt x="2198623" y="183073"/>
                  <a:pt x="2198623" y="194202"/>
                  <a:pt x="2198623" y="201839"/>
                </a:cubicBezTo>
                <a:cubicBezTo>
                  <a:pt x="1942451" y="253989"/>
                  <a:pt x="1701772" y="321196"/>
                  <a:pt x="1487278" y="410660"/>
                </a:cubicBezTo>
                <a:cubicBezTo>
                  <a:pt x="1461093" y="403241"/>
                  <a:pt x="1434909" y="410660"/>
                  <a:pt x="1413961" y="414369"/>
                </a:cubicBezTo>
                <a:cubicBezTo>
                  <a:pt x="1403487" y="425498"/>
                  <a:pt x="1387777" y="436844"/>
                  <a:pt x="1361592" y="436844"/>
                </a:cubicBezTo>
                <a:cubicBezTo>
                  <a:pt x="1351119" y="440554"/>
                  <a:pt x="1345882" y="440554"/>
                  <a:pt x="1345882" y="455392"/>
                </a:cubicBezTo>
                <a:cubicBezTo>
                  <a:pt x="1309223" y="451682"/>
                  <a:pt x="1303987" y="470230"/>
                  <a:pt x="1283039" y="481576"/>
                </a:cubicBezTo>
                <a:cubicBezTo>
                  <a:pt x="1256854" y="474157"/>
                  <a:pt x="1230670" y="485286"/>
                  <a:pt x="1225433" y="500123"/>
                </a:cubicBezTo>
                <a:cubicBezTo>
                  <a:pt x="1178301" y="488995"/>
                  <a:pt x="1167827" y="522598"/>
                  <a:pt x="1141861" y="537436"/>
                </a:cubicBezTo>
                <a:cubicBezTo>
                  <a:pt x="1256854" y="500123"/>
                  <a:pt x="1392796" y="459101"/>
                  <a:pt x="1518481" y="421788"/>
                </a:cubicBezTo>
                <a:cubicBezTo>
                  <a:pt x="1586561" y="399313"/>
                  <a:pt x="1654422" y="380766"/>
                  <a:pt x="1712028" y="354581"/>
                </a:cubicBezTo>
                <a:cubicBezTo>
                  <a:pt x="1942233" y="302431"/>
                  <a:pt x="2140799" y="216458"/>
                  <a:pt x="2360530" y="168017"/>
                </a:cubicBezTo>
                <a:cubicBezTo>
                  <a:pt x="2360530" y="153179"/>
                  <a:pt x="2334345" y="156889"/>
                  <a:pt x="2323871" y="145542"/>
                </a:cubicBezTo>
                <a:cubicBezTo>
                  <a:pt x="2376240" y="123067"/>
                  <a:pt x="2433628" y="152961"/>
                  <a:pt x="2480760" y="130704"/>
                </a:cubicBezTo>
                <a:cubicBezTo>
                  <a:pt x="2485997" y="134414"/>
                  <a:pt x="2485997" y="138123"/>
                  <a:pt x="2485997" y="145542"/>
                </a:cubicBezTo>
                <a:cubicBezTo>
                  <a:pt x="2637649" y="119358"/>
                  <a:pt x="2778827" y="89682"/>
                  <a:pt x="2893820" y="37313"/>
                </a:cubicBezTo>
                <a:cubicBezTo>
                  <a:pt x="2961900" y="33603"/>
                  <a:pt x="2998340" y="3709"/>
                  <a:pt x="3061182" y="0"/>
                </a:cubicBezTo>
                <a:cubicBezTo>
                  <a:pt x="3071656" y="0"/>
                  <a:pt x="3071656" y="3709"/>
                  <a:pt x="3071656" y="7419"/>
                </a:cubicBezTo>
                <a:cubicBezTo>
                  <a:pt x="3103078" y="7419"/>
                  <a:pt x="3150210" y="0"/>
                  <a:pt x="3181413" y="7419"/>
                </a:cubicBezTo>
                <a:cubicBezTo>
                  <a:pt x="3170939" y="14838"/>
                  <a:pt x="3144755" y="3709"/>
                  <a:pt x="3144755" y="14838"/>
                </a:cubicBezTo>
                <a:cubicBezTo>
                  <a:pt x="2998340" y="29676"/>
                  <a:pt x="2914550" y="85754"/>
                  <a:pt x="2778608" y="104301"/>
                </a:cubicBezTo>
                <a:cubicBezTo>
                  <a:pt x="2569351" y="164089"/>
                  <a:pt x="2349838" y="212531"/>
                  <a:pt x="2172002" y="290866"/>
                </a:cubicBezTo>
                <a:cubicBezTo>
                  <a:pt x="2192949" y="317050"/>
                  <a:pt x="2229608" y="294575"/>
                  <a:pt x="2271284" y="287156"/>
                </a:cubicBezTo>
                <a:cubicBezTo>
                  <a:pt x="2271284" y="279737"/>
                  <a:pt x="2260811" y="279737"/>
                  <a:pt x="2250337" y="276028"/>
                </a:cubicBezTo>
                <a:cubicBezTo>
                  <a:pt x="2255574" y="272319"/>
                  <a:pt x="2271284" y="268609"/>
                  <a:pt x="2281758" y="276028"/>
                </a:cubicBezTo>
                <a:cubicBezTo>
                  <a:pt x="2281758" y="283447"/>
                  <a:pt x="2271284" y="283447"/>
                  <a:pt x="2271284" y="290866"/>
                </a:cubicBezTo>
                <a:cubicBezTo>
                  <a:pt x="2302706" y="317050"/>
                  <a:pt x="2328890" y="287156"/>
                  <a:pt x="2370567" y="279737"/>
                </a:cubicBezTo>
                <a:cubicBezTo>
                  <a:pt x="2370567" y="287156"/>
                  <a:pt x="2349620" y="290866"/>
                  <a:pt x="2365330" y="290866"/>
                </a:cubicBezTo>
                <a:cubicBezTo>
                  <a:pt x="2365330" y="301994"/>
                  <a:pt x="2344383" y="301994"/>
                  <a:pt x="2339146" y="294575"/>
                </a:cubicBezTo>
                <a:cubicBezTo>
                  <a:pt x="2344383" y="298285"/>
                  <a:pt x="2344383" y="301994"/>
                  <a:pt x="2339146" y="301994"/>
                </a:cubicBezTo>
                <a:cubicBezTo>
                  <a:pt x="2360093" y="309413"/>
                  <a:pt x="2391515" y="294575"/>
                  <a:pt x="2422718" y="294575"/>
                </a:cubicBezTo>
                <a:cubicBezTo>
                  <a:pt x="2407007" y="313123"/>
                  <a:pt x="2365112" y="309413"/>
                  <a:pt x="2339146" y="320760"/>
                </a:cubicBezTo>
                <a:cubicBezTo>
                  <a:pt x="2339146" y="331888"/>
                  <a:pt x="2349620" y="328179"/>
                  <a:pt x="2339146" y="335598"/>
                </a:cubicBezTo>
                <a:cubicBezTo>
                  <a:pt x="2433192" y="328179"/>
                  <a:pt x="2564114" y="290866"/>
                  <a:pt x="2668634" y="268391"/>
                </a:cubicBezTo>
                <a:cubicBezTo>
                  <a:pt x="2668634" y="294575"/>
                  <a:pt x="2616265" y="286938"/>
                  <a:pt x="2600554" y="301994"/>
                </a:cubicBezTo>
                <a:cubicBezTo>
                  <a:pt x="2616265" y="309413"/>
                  <a:pt x="2637212" y="301994"/>
                  <a:pt x="2631976" y="316832"/>
                </a:cubicBezTo>
                <a:cubicBezTo>
                  <a:pt x="2778390" y="283229"/>
                  <a:pt x="2945753" y="245916"/>
                  <a:pt x="3086931" y="201184"/>
                </a:cubicBezTo>
                <a:cubicBezTo>
                  <a:pt x="3123589" y="190056"/>
                  <a:pt x="3155010" y="175000"/>
                  <a:pt x="3207161" y="178709"/>
                </a:cubicBezTo>
                <a:cubicBezTo>
                  <a:pt x="3233345" y="178709"/>
                  <a:pt x="3254293" y="193547"/>
                  <a:pt x="3280477" y="189837"/>
                </a:cubicBezTo>
                <a:cubicBezTo>
                  <a:pt x="3290951" y="208385"/>
                  <a:pt x="3322372" y="208385"/>
                  <a:pt x="3343320" y="216022"/>
                </a:cubicBezTo>
                <a:cubicBezTo>
                  <a:pt x="3343320" y="230860"/>
                  <a:pt x="3317136" y="227150"/>
                  <a:pt x="3311899" y="238497"/>
                </a:cubicBezTo>
                <a:cubicBezTo>
                  <a:pt x="3296188" y="234787"/>
                  <a:pt x="3290951" y="223659"/>
                  <a:pt x="3285714" y="208603"/>
                </a:cubicBezTo>
                <a:cubicBezTo>
                  <a:pt x="3264767" y="208603"/>
                  <a:pt x="3243819" y="208603"/>
                  <a:pt x="3243819" y="219731"/>
                </a:cubicBezTo>
                <a:cubicBezTo>
                  <a:pt x="3217635" y="201184"/>
                  <a:pt x="3155010" y="216022"/>
                  <a:pt x="3123589" y="227150"/>
                </a:cubicBezTo>
                <a:cubicBezTo>
                  <a:pt x="3149773" y="234569"/>
                  <a:pt x="3170721" y="230860"/>
                  <a:pt x="3196905" y="230860"/>
                </a:cubicBezTo>
                <a:cubicBezTo>
                  <a:pt x="3165484" y="245698"/>
                  <a:pt x="3113333" y="241988"/>
                  <a:pt x="3071438" y="253335"/>
                </a:cubicBezTo>
                <a:cubicBezTo>
                  <a:pt x="3066201" y="253335"/>
                  <a:pt x="3060964" y="260754"/>
                  <a:pt x="3055727" y="264463"/>
                </a:cubicBezTo>
                <a:cubicBezTo>
                  <a:pt x="2883128" y="309195"/>
                  <a:pt x="2726240" y="357636"/>
                  <a:pt x="2543166" y="398659"/>
                </a:cubicBezTo>
                <a:cubicBezTo>
                  <a:pt x="2579825" y="413497"/>
                  <a:pt x="2516982" y="406078"/>
                  <a:pt x="2485561" y="409787"/>
                </a:cubicBezTo>
                <a:cubicBezTo>
                  <a:pt x="2396752" y="420915"/>
                  <a:pt x="2292014" y="465647"/>
                  <a:pt x="2208442" y="476994"/>
                </a:cubicBezTo>
                <a:cubicBezTo>
                  <a:pt x="2213679" y="484413"/>
                  <a:pt x="2213679" y="488122"/>
                  <a:pt x="2208442" y="491832"/>
                </a:cubicBezTo>
                <a:cubicBezTo>
                  <a:pt x="2260811" y="469357"/>
                  <a:pt x="2349620" y="473284"/>
                  <a:pt x="2422936" y="454519"/>
                </a:cubicBezTo>
                <a:cubicBezTo>
                  <a:pt x="2417699" y="461938"/>
                  <a:pt x="2412462" y="465647"/>
                  <a:pt x="2412462" y="469357"/>
                </a:cubicBezTo>
                <a:cubicBezTo>
                  <a:pt x="2443884" y="480485"/>
                  <a:pt x="2475305" y="461938"/>
                  <a:pt x="2506508" y="458228"/>
                </a:cubicBezTo>
                <a:cubicBezTo>
                  <a:pt x="2506508" y="454519"/>
                  <a:pt x="2485561" y="450809"/>
                  <a:pt x="2501271" y="450809"/>
                </a:cubicBezTo>
                <a:cubicBezTo>
                  <a:pt x="2600554" y="461938"/>
                  <a:pt x="2752206" y="424625"/>
                  <a:pt x="2841233" y="406078"/>
                </a:cubicBezTo>
                <a:cubicBezTo>
                  <a:pt x="2966700" y="379893"/>
                  <a:pt x="3060964" y="320323"/>
                  <a:pt x="3186432" y="305267"/>
                </a:cubicBezTo>
                <a:cubicBezTo>
                  <a:pt x="3034780" y="361128"/>
                  <a:pt x="2862181" y="402368"/>
                  <a:pt x="2700055" y="454519"/>
                </a:cubicBezTo>
                <a:cubicBezTo>
                  <a:pt x="2757661" y="473066"/>
                  <a:pt x="2815048" y="443390"/>
                  <a:pt x="2862181" y="428334"/>
                </a:cubicBezTo>
                <a:cubicBezTo>
                  <a:pt x="2982411" y="413497"/>
                  <a:pt x="3066201" y="368546"/>
                  <a:pt x="3165484" y="342580"/>
                </a:cubicBezTo>
                <a:cubicBezTo>
                  <a:pt x="3155010" y="346290"/>
                  <a:pt x="3155010" y="353709"/>
                  <a:pt x="3149773" y="365055"/>
                </a:cubicBezTo>
                <a:cubicBezTo>
                  <a:pt x="3097404" y="387530"/>
                  <a:pt x="3019069" y="391240"/>
                  <a:pt x="2982411" y="428553"/>
                </a:cubicBezTo>
                <a:cubicBezTo>
                  <a:pt x="2935279" y="428553"/>
                  <a:pt x="2903858" y="443390"/>
                  <a:pt x="2877891" y="454737"/>
                </a:cubicBezTo>
                <a:cubicBezTo>
                  <a:pt x="2904076" y="462156"/>
                  <a:pt x="2956445" y="443609"/>
                  <a:pt x="2982411" y="458447"/>
                </a:cubicBezTo>
                <a:cubicBezTo>
                  <a:pt x="2883128" y="503178"/>
                  <a:pt x="2752206" y="518234"/>
                  <a:pt x="2652923" y="551620"/>
                </a:cubicBezTo>
                <a:cubicBezTo>
                  <a:pt x="2694818" y="559039"/>
                  <a:pt x="2736495" y="559039"/>
                  <a:pt x="2783627" y="555329"/>
                </a:cubicBezTo>
                <a:cubicBezTo>
                  <a:pt x="2778390" y="562748"/>
                  <a:pt x="2783627" y="566457"/>
                  <a:pt x="2788864" y="570167"/>
                </a:cubicBezTo>
                <a:cubicBezTo>
                  <a:pt x="2971937" y="543982"/>
                  <a:pt x="3128826" y="499251"/>
                  <a:pt x="3275240" y="447100"/>
                </a:cubicBezTo>
                <a:cubicBezTo>
                  <a:pt x="3290951" y="473284"/>
                  <a:pt x="3374523" y="432262"/>
                  <a:pt x="3384997" y="465647"/>
                </a:cubicBezTo>
                <a:cubicBezTo>
                  <a:pt x="3290951" y="491832"/>
                  <a:pt x="3201924" y="521507"/>
                  <a:pt x="3113115" y="547692"/>
                </a:cubicBezTo>
                <a:cubicBezTo>
                  <a:pt x="3113115" y="555111"/>
                  <a:pt x="3113115" y="562530"/>
                  <a:pt x="3113115" y="566239"/>
                </a:cubicBezTo>
                <a:cubicBezTo>
                  <a:pt x="3019069" y="592424"/>
                  <a:pt x="2924805" y="614681"/>
                  <a:pt x="2825522" y="637156"/>
                </a:cubicBezTo>
                <a:cubicBezTo>
                  <a:pt x="2825522" y="648284"/>
                  <a:pt x="2846470" y="640865"/>
                  <a:pt x="2856944" y="640865"/>
                </a:cubicBezTo>
                <a:cubicBezTo>
                  <a:pt x="2841233" y="659412"/>
                  <a:pt x="2799338" y="659412"/>
                  <a:pt x="2773372" y="667050"/>
                </a:cubicBezTo>
                <a:cubicBezTo>
                  <a:pt x="2773372" y="674468"/>
                  <a:pt x="2778608" y="674468"/>
                  <a:pt x="2778608" y="681887"/>
                </a:cubicBezTo>
                <a:cubicBezTo>
                  <a:pt x="2741950" y="689306"/>
                  <a:pt x="2695036" y="681887"/>
                  <a:pt x="2684563" y="708072"/>
                </a:cubicBezTo>
                <a:cubicBezTo>
                  <a:pt x="2684563" y="711781"/>
                  <a:pt x="2715984" y="708072"/>
                  <a:pt x="2715984" y="700653"/>
                </a:cubicBezTo>
                <a:cubicBezTo>
                  <a:pt x="2736932" y="719200"/>
                  <a:pt x="2663615" y="711781"/>
                  <a:pt x="2663615" y="730547"/>
                </a:cubicBezTo>
                <a:cubicBezTo>
                  <a:pt x="2715984" y="723128"/>
                  <a:pt x="2794319" y="715709"/>
                  <a:pt x="2836214" y="693234"/>
                </a:cubicBezTo>
                <a:cubicBezTo>
                  <a:pt x="2825740" y="689524"/>
                  <a:pt x="2810030" y="693234"/>
                  <a:pt x="2810030" y="674687"/>
                </a:cubicBezTo>
                <a:cubicBezTo>
                  <a:pt x="2825740" y="674687"/>
                  <a:pt x="2830977" y="685815"/>
                  <a:pt x="2841451" y="689524"/>
                </a:cubicBezTo>
                <a:cubicBezTo>
                  <a:pt x="2914768" y="663340"/>
                  <a:pt x="2987866" y="633664"/>
                  <a:pt x="3055946" y="600061"/>
                </a:cubicBezTo>
                <a:cubicBezTo>
                  <a:pt x="3050709" y="592642"/>
                  <a:pt x="3045472" y="603770"/>
                  <a:pt x="3045472" y="596351"/>
                </a:cubicBezTo>
                <a:cubicBezTo>
                  <a:pt x="3092604" y="585223"/>
                  <a:pt x="3155228" y="544201"/>
                  <a:pt x="3197124" y="551620"/>
                </a:cubicBezTo>
                <a:cubicBezTo>
                  <a:pt x="3129044" y="577804"/>
                  <a:pt x="3066419" y="607480"/>
                  <a:pt x="3003577" y="637374"/>
                </a:cubicBezTo>
                <a:cubicBezTo>
                  <a:pt x="3003577" y="648502"/>
                  <a:pt x="3014051" y="644793"/>
                  <a:pt x="3003577" y="652212"/>
                </a:cubicBezTo>
                <a:cubicBezTo>
                  <a:pt x="2920005" y="696943"/>
                  <a:pt x="2841451" y="756731"/>
                  <a:pt x="2715984" y="782698"/>
                </a:cubicBezTo>
                <a:cubicBezTo>
                  <a:pt x="2752642" y="793826"/>
                  <a:pt x="2794537" y="771569"/>
                  <a:pt x="2830977" y="778988"/>
                </a:cubicBezTo>
                <a:cubicBezTo>
                  <a:pt x="2773372" y="801463"/>
                  <a:pt x="2637431" y="793826"/>
                  <a:pt x="2569569" y="834848"/>
                </a:cubicBezTo>
                <a:cubicBezTo>
                  <a:pt x="2595753" y="827429"/>
                  <a:pt x="2606227" y="834848"/>
                  <a:pt x="2616701" y="845977"/>
                </a:cubicBezTo>
                <a:cubicBezTo>
                  <a:pt x="2648122" y="842267"/>
                  <a:pt x="2669070" y="834848"/>
                  <a:pt x="2695255" y="831139"/>
                </a:cubicBezTo>
                <a:cubicBezTo>
                  <a:pt x="2695255" y="823720"/>
                  <a:pt x="2710965" y="816301"/>
                  <a:pt x="2726676" y="812592"/>
                </a:cubicBezTo>
                <a:cubicBezTo>
                  <a:pt x="2726676" y="816301"/>
                  <a:pt x="2705728" y="835067"/>
                  <a:pt x="2700491" y="849904"/>
                </a:cubicBezTo>
                <a:cubicBezTo>
                  <a:pt x="2705728" y="853614"/>
                  <a:pt x="2705728" y="853614"/>
                  <a:pt x="2705728" y="857323"/>
                </a:cubicBezTo>
                <a:cubicBezTo>
                  <a:pt x="2731913" y="849904"/>
                  <a:pt x="2768571" y="846195"/>
                  <a:pt x="2789301" y="831139"/>
                </a:cubicBezTo>
                <a:cubicBezTo>
                  <a:pt x="2757879" y="861033"/>
                  <a:pt x="2679544" y="879580"/>
                  <a:pt x="2621938" y="886999"/>
                </a:cubicBezTo>
                <a:cubicBezTo>
                  <a:pt x="2611464" y="886999"/>
                  <a:pt x="2616701" y="905546"/>
                  <a:pt x="2606227" y="909474"/>
                </a:cubicBezTo>
                <a:cubicBezTo>
                  <a:pt x="2595753" y="905765"/>
                  <a:pt x="2590517" y="902055"/>
                  <a:pt x="2574806" y="905765"/>
                </a:cubicBezTo>
                <a:cubicBezTo>
                  <a:pt x="2522437" y="935659"/>
                  <a:pt x="2454576" y="954206"/>
                  <a:pt x="2402207" y="984100"/>
                </a:cubicBezTo>
                <a:cubicBezTo>
                  <a:pt x="2449339" y="998938"/>
                  <a:pt x="2501490" y="939368"/>
                  <a:pt x="2543385" y="950496"/>
                </a:cubicBezTo>
                <a:cubicBezTo>
                  <a:pt x="2564332" y="931949"/>
                  <a:pt x="2590517" y="916893"/>
                  <a:pt x="2632194" y="913184"/>
                </a:cubicBezTo>
                <a:cubicBezTo>
                  <a:pt x="2637431" y="913184"/>
                  <a:pt x="2632194" y="909474"/>
                  <a:pt x="2632194" y="902055"/>
                </a:cubicBezTo>
                <a:cubicBezTo>
                  <a:pt x="2684563" y="909474"/>
                  <a:pt x="2689800" y="875871"/>
                  <a:pt x="2741950" y="868452"/>
                </a:cubicBezTo>
                <a:cubicBezTo>
                  <a:pt x="2731476" y="883290"/>
                  <a:pt x="2726240" y="883290"/>
                  <a:pt x="2731476" y="902055"/>
                </a:cubicBezTo>
                <a:cubicBezTo>
                  <a:pt x="2736713" y="887217"/>
                  <a:pt x="2752424" y="913184"/>
                  <a:pt x="2762898" y="898346"/>
                </a:cubicBezTo>
                <a:cubicBezTo>
                  <a:pt x="2768135" y="902055"/>
                  <a:pt x="2752424" y="920821"/>
                  <a:pt x="2726240" y="916893"/>
                </a:cubicBezTo>
                <a:cubicBezTo>
                  <a:pt x="2726240" y="913184"/>
                  <a:pt x="2726240" y="905765"/>
                  <a:pt x="2726240" y="902055"/>
                </a:cubicBezTo>
                <a:cubicBezTo>
                  <a:pt x="2689581" y="898346"/>
                  <a:pt x="2705292" y="913184"/>
                  <a:pt x="2694818" y="924530"/>
                </a:cubicBezTo>
                <a:cubicBezTo>
                  <a:pt x="2679108" y="928240"/>
                  <a:pt x="2689581" y="917111"/>
                  <a:pt x="2689581" y="913402"/>
                </a:cubicBezTo>
                <a:cubicBezTo>
                  <a:pt x="2658160" y="909692"/>
                  <a:pt x="2658160" y="928240"/>
                  <a:pt x="2642449" y="935877"/>
                </a:cubicBezTo>
                <a:cubicBezTo>
                  <a:pt x="2642449" y="943296"/>
                  <a:pt x="2652923" y="943296"/>
                  <a:pt x="2668634" y="943296"/>
                </a:cubicBezTo>
                <a:cubicBezTo>
                  <a:pt x="2668634" y="954424"/>
                  <a:pt x="2658160" y="950715"/>
                  <a:pt x="2658160" y="958134"/>
                </a:cubicBezTo>
                <a:cubicBezTo>
                  <a:pt x="2705292" y="976681"/>
                  <a:pt x="2762679" y="935659"/>
                  <a:pt x="2804575" y="920821"/>
                </a:cubicBezTo>
                <a:cubicBezTo>
                  <a:pt x="2809812" y="931949"/>
                  <a:pt x="2773153" y="939368"/>
                  <a:pt x="2762679" y="950715"/>
                </a:cubicBezTo>
                <a:cubicBezTo>
                  <a:pt x="2882910" y="947005"/>
                  <a:pt x="2966700" y="868670"/>
                  <a:pt x="3071220" y="857542"/>
                </a:cubicBezTo>
                <a:cubicBezTo>
                  <a:pt x="3039798" y="898564"/>
                  <a:pt x="2966700" y="913402"/>
                  <a:pt x="2914331" y="939586"/>
                </a:cubicBezTo>
                <a:cubicBezTo>
                  <a:pt x="2930042" y="947005"/>
                  <a:pt x="2971937" y="939586"/>
                  <a:pt x="2997903" y="943296"/>
                </a:cubicBezTo>
                <a:cubicBezTo>
                  <a:pt x="2945534" y="958134"/>
                  <a:pt x="2882910" y="943296"/>
                  <a:pt x="2841015" y="969480"/>
                </a:cubicBezTo>
                <a:cubicBezTo>
                  <a:pt x="2851489" y="973190"/>
                  <a:pt x="2888147" y="965771"/>
                  <a:pt x="2914331" y="965771"/>
                </a:cubicBezTo>
                <a:cubicBezTo>
                  <a:pt x="2903858" y="995665"/>
                  <a:pt x="2841015" y="984318"/>
                  <a:pt x="2815048" y="995665"/>
                </a:cubicBezTo>
                <a:cubicBezTo>
                  <a:pt x="2820285" y="1003084"/>
                  <a:pt x="2835996" y="999374"/>
                  <a:pt x="2830759" y="1010503"/>
                </a:cubicBezTo>
                <a:cubicBezTo>
                  <a:pt x="2804575" y="1014212"/>
                  <a:pt x="2788864" y="1029050"/>
                  <a:pt x="2762679" y="1021631"/>
                </a:cubicBezTo>
                <a:cubicBezTo>
                  <a:pt x="2746969" y="1025340"/>
                  <a:pt x="2762679" y="1032759"/>
                  <a:pt x="2752206" y="1044106"/>
                </a:cubicBezTo>
                <a:cubicBezTo>
                  <a:pt x="2736495" y="1047815"/>
                  <a:pt x="2741732" y="1036687"/>
                  <a:pt x="2731258" y="1036687"/>
                </a:cubicBezTo>
                <a:cubicBezTo>
                  <a:pt x="2726021" y="1055234"/>
                  <a:pt x="2684126" y="1044106"/>
                  <a:pt x="2684126" y="1070290"/>
                </a:cubicBezTo>
                <a:cubicBezTo>
                  <a:pt x="2652705" y="1059162"/>
                  <a:pt x="2626520" y="1081419"/>
                  <a:pt x="2616047" y="1103894"/>
                </a:cubicBezTo>
                <a:cubicBezTo>
                  <a:pt x="2642231" y="1111313"/>
                  <a:pt x="2631757" y="1089056"/>
                  <a:pt x="2652705" y="1089056"/>
                </a:cubicBezTo>
                <a:cubicBezTo>
                  <a:pt x="2652705" y="1092765"/>
                  <a:pt x="2652705" y="1096475"/>
                  <a:pt x="2652705" y="1100184"/>
                </a:cubicBezTo>
                <a:cubicBezTo>
                  <a:pt x="2668415" y="1096475"/>
                  <a:pt x="2689363" y="1096475"/>
                  <a:pt x="2678889" y="1081637"/>
                </a:cubicBezTo>
                <a:cubicBezTo>
                  <a:pt x="2699837" y="1089056"/>
                  <a:pt x="2741732" y="1089056"/>
                  <a:pt x="2772935" y="1081637"/>
                </a:cubicBezTo>
                <a:cubicBezTo>
                  <a:pt x="2767698" y="1077928"/>
                  <a:pt x="2757224" y="1077928"/>
                  <a:pt x="2762461" y="1066799"/>
                </a:cubicBezTo>
                <a:cubicBezTo>
                  <a:pt x="2846034" y="1089274"/>
                  <a:pt x="2919350" y="1014648"/>
                  <a:pt x="2997903" y="1018358"/>
                </a:cubicBezTo>
                <a:cubicBezTo>
                  <a:pt x="2961245" y="1059380"/>
                  <a:pt x="2861962" y="1055671"/>
                  <a:pt x="2825304" y="1096693"/>
                </a:cubicBezTo>
                <a:cubicBezTo>
                  <a:pt x="2893384" y="1096693"/>
                  <a:pt x="2950771" y="1059380"/>
                  <a:pt x="3013614" y="1044542"/>
                </a:cubicBezTo>
                <a:cubicBezTo>
                  <a:pt x="3013614" y="1048252"/>
                  <a:pt x="2992666" y="1051961"/>
                  <a:pt x="3008377" y="1055671"/>
                </a:cubicBezTo>
                <a:cubicBezTo>
                  <a:pt x="2940297" y="1070509"/>
                  <a:pt x="2903858" y="1104112"/>
                  <a:pt x="2835778" y="1107822"/>
                </a:cubicBezTo>
                <a:cubicBezTo>
                  <a:pt x="2830541" y="1115240"/>
                  <a:pt x="2851489" y="1118950"/>
                  <a:pt x="2835778" y="1122659"/>
                </a:cubicBezTo>
                <a:cubicBezTo>
                  <a:pt x="2820067" y="1115240"/>
                  <a:pt x="2809593" y="1133788"/>
                  <a:pt x="2793883" y="1130078"/>
                </a:cubicBezTo>
                <a:cubicBezTo>
                  <a:pt x="2788646" y="1141207"/>
                  <a:pt x="2799120" y="1141207"/>
                  <a:pt x="2799120" y="1152553"/>
                </a:cubicBezTo>
                <a:cubicBezTo>
                  <a:pt x="2778172" y="1148844"/>
                  <a:pt x="2772935" y="1156263"/>
                  <a:pt x="2757224" y="1156263"/>
                </a:cubicBezTo>
                <a:cubicBezTo>
                  <a:pt x="2762461" y="1212123"/>
                  <a:pt x="2872218" y="1156263"/>
                  <a:pt x="2908876" y="1145134"/>
                </a:cubicBezTo>
                <a:cubicBezTo>
                  <a:pt x="2903639" y="1148844"/>
                  <a:pt x="2903639" y="1152553"/>
                  <a:pt x="2914113" y="1152553"/>
                </a:cubicBezTo>
                <a:cubicBezTo>
                  <a:pt x="2903639" y="1159972"/>
                  <a:pt x="2887929" y="1156263"/>
                  <a:pt x="2866981" y="1163682"/>
                </a:cubicBezTo>
                <a:cubicBezTo>
                  <a:pt x="2866981" y="1174810"/>
                  <a:pt x="2872218" y="1178520"/>
                  <a:pt x="2882692" y="1178520"/>
                </a:cubicBezTo>
                <a:cubicBezTo>
                  <a:pt x="2919350" y="1171101"/>
                  <a:pt x="2956008" y="1152335"/>
                  <a:pt x="2976738" y="1148626"/>
                </a:cubicBezTo>
                <a:cubicBezTo>
                  <a:pt x="2992448" y="1156045"/>
                  <a:pt x="2945316" y="1167173"/>
                  <a:pt x="2955790" y="1171101"/>
                </a:cubicBezTo>
                <a:cubicBezTo>
                  <a:pt x="2913895" y="1189648"/>
                  <a:pt x="2872218" y="1197285"/>
                  <a:pt x="2846034" y="1219542"/>
                </a:cubicBezTo>
                <a:cubicBezTo>
                  <a:pt x="2882692" y="1215832"/>
                  <a:pt x="2976738" y="1200995"/>
                  <a:pt x="2971501" y="1171101"/>
                </a:cubicBezTo>
                <a:cubicBezTo>
                  <a:pt x="3039580" y="1167391"/>
                  <a:pt x="3091731" y="1144916"/>
                  <a:pt x="3149337" y="1130078"/>
                </a:cubicBezTo>
                <a:cubicBezTo>
                  <a:pt x="3128389" y="1130078"/>
                  <a:pt x="3138863" y="1122659"/>
                  <a:pt x="3154574" y="1115240"/>
                </a:cubicBezTo>
                <a:cubicBezTo>
                  <a:pt x="3170284" y="1115240"/>
                  <a:pt x="3175521" y="1126369"/>
                  <a:pt x="3185995" y="1115240"/>
                </a:cubicBezTo>
                <a:cubicBezTo>
                  <a:pt x="3201706" y="1115240"/>
                  <a:pt x="3201706" y="1126369"/>
                  <a:pt x="3191232" y="1130078"/>
                </a:cubicBezTo>
                <a:cubicBezTo>
                  <a:pt x="3238364" y="1115240"/>
                  <a:pt x="3274804" y="1100184"/>
                  <a:pt x="3311462" y="1092765"/>
                </a:cubicBezTo>
                <a:cubicBezTo>
                  <a:pt x="3316699" y="1096475"/>
                  <a:pt x="3306226" y="1100184"/>
                  <a:pt x="3311462" y="1103894"/>
                </a:cubicBezTo>
                <a:cubicBezTo>
                  <a:pt x="3327173" y="1107603"/>
                  <a:pt x="3321936" y="1096475"/>
                  <a:pt x="3332410" y="1103894"/>
                </a:cubicBezTo>
                <a:cubicBezTo>
                  <a:pt x="3342884" y="1100184"/>
                  <a:pt x="3348121" y="1092765"/>
                  <a:pt x="3353358" y="1081419"/>
                </a:cubicBezTo>
                <a:cubicBezTo>
                  <a:pt x="3431911" y="1077709"/>
                  <a:pt x="3452640" y="1032978"/>
                  <a:pt x="3515483" y="1017921"/>
                </a:cubicBezTo>
                <a:cubicBezTo>
                  <a:pt x="3494535" y="1066363"/>
                  <a:pt x="3410963" y="1081419"/>
                  <a:pt x="3348121" y="1107385"/>
                </a:cubicBezTo>
                <a:cubicBezTo>
                  <a:pt x="3300989" y="1129860"/>
                  <a:pt x="3264548" y="1159536"/>
                  <a:pt x="3217416" y="1174592"/>
                </a:cubicBezTo>
                <a:cubicBezTo>
                  <a:pt x="3154574" y="1230452"/>
                  <a:pt x="3039580" y="1249218"/>
                  <a:pt x="2976956" y="1305078"/>
                </a:cubicBezTo>
                <a:cubicBezTo>
                  <a:pt x="2940297" y="1301368"/>
                  <a:pt x="2945534" y="1327553"/>
                  <a:pt x="2919350" y="1331262"/>
                </a:cubicBezTo>
                <a:cubicBezTo>
                  <a:pt x="2914113" y="1338681"/>
                  <a:pt x="2924587" y="1338681"/>
                  <a:pt x="2924587" y="1349810"/>
                </a:cubicBezTo>
                <a:cubicBezTo>
                  <a:pt x="2903639" y="1338681"/>
                  <a:pt x="2887929" y="1353519"/>
                  <a:pt x="2861744" y="1349810"/>
                </a:cubicBezTo>
                <a:cubicBezTo>
                  <a:pt x="2893166" y="1372285"/>
                  <a:pt x="2992448" y="1327335"/>
                  <a:pt x="3018633" y="1360938"/>
                </a:cubicBezTo>
                <a:cubicBezTo>
                  <a:pt x="3071002" y="1372066"/>
                  <a:pt x="3091949" y="1338463"/>
                  <a:pt x="3138863" y="1349810"/>
                </a:cubicBezTo>
                <a:cubicBezTo>
                  <a:pt x="3144100" y="1364648"/>
                  <a:pt x="3123152" y="1357229"/>
                  <a:pt x="3117916" y="1360938"/>
                </a:cubicBezTo>
                <a:cubicBezTo>
                  <a:pt x="3165047" y="1379485"/>
                  <a:pt x="3180758" y="1342391"/>
                  <a:pt x="3227672" y="1349810"/>
                </a:cubicBezTo>
                <a:cubicBezTo>
                  <a:pt x="3180540" y="1379704"/>
                  <a:pt x="3107442" y="1398251"/>
                  <a:pt x="3055073" y="1428145"/>
                </a:cubicBezTo>
                <a:cubicBezTo>
                  <a:pt x="3123152" y="1424435"/>
                  <a:pt x="3191014" y="1390832"/>
                  <a:pt x="3243383" y="1360938"/>
                </a:cubicBezTo>
                <a:cubicBezTo>
                  <a:pt x="3342666" y="1342391"/>
                  <a:pt x="3410745" y="1301150"/>
                  <a:pt x="3520502" y="1286312"/>
                </a:cubicBezTo>
                <a:cubicBezTo>
                  <a:pt x="3452422" y="1316206"/>
                  <a:pt x="3347902" y="1357229"/>
                  <a:pt x="3253857" y="1387123"/>
                </a:cubicBezTo>
                <a:cubicBezTo>
                  <a:pt x="3306226" y="1394542"/>
                  <a:pt x="3353139" y="1368575"/>
                  <a:pt x="3400271" y="1357229"/>
                </a:cubicBezTo>
                <a:cubicBezTo>
                  <a:pt x="3400271" y="1364648"/>
                  <a:pt x="3400271" y="1372066"/>
                  <a:pt x="3400271" y="1379704"/>
                </a:cubicBezTo>
                <a:cubicBezTo>
                  <a:pt x="3300989" y="1405888"/>
                  <a:pt x="3232909" y="1454329"/>
                  <a:pt x="3138863" y="1484223"/>
                </a:cubicBezTo>
                <a:cubicBezTo>
                  <a:pt x="3144100" y="1487933"/>
                  <a:pt x="3144100" y="1491642"/>
                  <a:pt x="3144100" y="1499061"/>
                </a:cubicBezTo>
                <a:cubicBezTo>
                  <a:pt x="3091731" y="1487933"/>
                  <a:pt x="3039580" y="1532665"/>
                  <a:pt x="2976738" y="1540083"/>
                </a:cubicBezTo>
                <a:cubicBezTo>
                  <a:pt x="2987211" y="1554921"/>
                  <a:pt x="2997685" y="1536374"/>
                  <a:pt x="3008159" y="1536374"/>
                </a:cubicBezTo>
                <a:cubicBezTo>
                  <a:pt x="3002922" y="1543793"/>
                  <a:pt x="2997685" y="1554921"/>
                  <a:pt x="2992448" y="1558849"/>
                </a:cubicBezTo>
                <a:cubicBezTo>
                  <a:pt x="3008159" y="1566268"/>
                  <a:pt x="3023870" y="1566268"/>
                  <a:pt x="3050054" y="1566268"/>
                </a:cubicBezTo>
                <a:cubicBezTo>
                  <a:pt x="3018633" y="1588743"/>
                  <a:pt x="2961245" y="1566268"/>
                  <a:pt x="2940297" y="1592452"/>
                </a:cubicBezTo>
                <a:cubicBezTo>
                  <a:pt x="2940297" y="1588743"/>
                  <a:pt x="2935061" y="1585034"/>
                  <a:pt x="2935061" y="1581324"/>
                </a:cubicBezTo>
                <a:cubicBezTo>
                  <a:pt x="2877455" y="1599871"/>
                  <a:pt x="2814830" y="1614928"/>
                  <a:pt x="2772935" y="1641112"/>
                </a:cubicBezTo>
                <a:cubicBezTo>
                  <a:pt x="2830541" y="1633693"/>
                  <a:pt x="2882692" y="1641112"/>
                  <a:pt x="2929824" y="1629984"/>
                </a:cubicBezTo>
                <a:cubicBezTo>
                  <a:pt x="2976956" y="1622565"/>
                  <a:pt x="2997903" y="1585252"/>
                  <a:pt x="3050054" y="1581542"/>
                </a:cubicBezTo>
                <a:cubicBezTo>
                  <a:pt x="3039580" y="1592671"/>
                  <a:pt x="3018633" y="1592671"/>
                  <a:pt x="3013396" y="1607727"/>
                </a:cubicBezTo>
                <a:cubicBezTo>
                  <a:pt x="3029107" y="1604017"/>
                  <a:pt x="3039580" y="1600308"/>
                  <a:pt x="3060528" y="1600308"/>
                </a:cubicBezTo>
                <a:cubicBezTo>
                  <a:pt x="3055291" y="1604017"/>
                  <a:pt x="3050054" y="1604017"/>
                  <a:pt x="3050054" y="1611436"/>
                </a:cubicBezTo>
                <a:cubicBezTo>
                  <a:pt x="3071002" y="1611436"/>
                  <a:pt x="3071002" y="1596598"/>
                  <a:pt x="3091949" y="1596598"/>
                </a:cubicBezTo>
                <a:cubicBezTo>
                  <a:pt x="3091949" y="1592889"/>
                  <a:pt x="3081476" y="1592889"/>
                  <a:pt x="3081476" y="1585470"/>
                </a:cubicBezTo>
                <a:cubicBezTo>
                  <a:pt x="3107660" y="1585470"/>
                  <a:pt x="3107660" y="1574342"/>
                  <a:pt x="3128608" y="1574342"/>
                </a:cubicBezTo>
                <a:cubicBezTo>
                  <a:pt x="3128608" y="1581761"/>
                  <a:pt x="3118134" y="1578051"/>
                  <a:pt x="3118134" y="1585470"/>
                </a:cubicBezTo>
                <a:cubicBezTo>
                  <a:pt x="3186213" y="1574342"/>
                  <a:pt x="3222653" y="1544448"/>
                  <a:pt x="3285496" y="1529610"/>
                </a:cubicBezTo>
                <a:cubicBezTo>
                  <a:pt x="3280259" y="1559504"/>
                  <a:pt x="3248838" y="1570632"/>
                  <a:pt x="3227890" y="1585470"/>
                </a:cubicBezTo>
                <a:cubicBezTo>
                  <a:pt x="3290733" y="1578051"/>
                  <a:pt x="3316699" y="1544448"/>
                  <a:pt x="3374305" y="1529610"/>
                </a:cubicBezTo>
                <a:cubicBezTo>
                  <a:pt x="3300989" y="1593107"/>
                  <a:pt x="3159811" y="1611654"/>
                  <a:pt x="3050054" y="1648967"/>
                </a:cubicBezTo>
                <a:cubicBezTo>
                  <a:pt x="3039580" y="1660096"/>
                  <a:pt x="3018633" y="1663805"/>
                  <a:pt x="3018633" y="1678861"/>
                </a:cubicBezTo>
                <a:cubicBezTo>
                  <a:pt x="2971501" y="1678861"/>
                  <a:pt x="2903639" y="1682571"/>
                  <a:pt x="2861744" y="1716174"/>
                </a:cubicBezTo>
                <a:cubicBezTo>
                  <a:pt x="2898402" y="1712465"/>
                  <a:pt x="2924587" y="1705046"/>
                  <a:pt x="2961027" y="1705046"/>
                </a:cubicBezTo>
                <a:cubicBezTo>
                  <a:pt x="2898184" y="1719884"/>
                  <a:pt x="2830323" y="1749778"/>
                  <a:pt x="2757006" y="1746068"/>
                </a:cubicBezTo>
                <a:cubicBezTo>
                  <a:pt x="2777954" y="1753487"/>
                  <a:pt x="2741296" y="1760906"/>
                  <a:pt x="2720348" y="1764615"/>
                </a:cubicBezTo>
                <a:cubicBezTo>
                  <a:pt x="2720348" y="1779453"/>
                  <a:pt x="2730822" y="1787090"/>
                  <a:pt x="2725585" y="1801928"/>
                </a:cubicBezTo>
                <a:cubicBezTo>
                  <a:pt x="2751769" y="1798219"/>
                  <a:pt x="2767480" y="1787090"/>
                  <a:pt x="2798902" y="1787090"/>
                </a:cubicBezTo>
                <a:cubicBezTo>
                  <a:pt x="2783191" y="1768543"/>
                  <a:pt x="2809375" y="1783381"/>
                  <a:pt x="2809375" y="1764615"/>
                </a:cubicBezTo>
                <a:cubicBezTo>
                  <a:pt x="2846034" y="1772034"/>
                  <a:pt x="2866981" y="1738431"/>
                  <a:pt x="2908658" y="1734721"/>
                </a:cubicBezTo>
                <a:cubicBezTo>
                  <a:pt x="2892947" y="1757196"/>
                  <a:pt x="2851052" y="1757196"/>
                  <a:pt x="2835341" y="1779453"/>
                </a:cubicBezTo>
                <a:cubicBezTo>
                  <a:pt x="2872000" y="1779453"/>
                  <a:pt x="2877237" y="1756978"/>
                  <a:pt x="2913895" y="1756978"/>
                </a:cubicBezTo>
                <a:cubicBezTo>
                  <a:pt x="2934842" y="1756978"/>
                  <a:pt x="2903421" y="1764397"/>
                  <a:pt x="2913895" y="1775526"/>
                </a:cubicBezTo>
                <a:cubicBezTo>
                  <a:pt x="2929605" y="1753051"/>
                  <a:pt x="2997467" y="1768107"/>
                  <a:pt x="3013178" y="1741922"/>
                </a:cubicBezTo>
                <a:cubicBezTo>
                  <a:pt x="3013178" y="1734503"/>
                  <a:pt x="3013178" y="1730794"/>
                  <a:pt x="3002704" y="1730794"/>
                </a:cubicBezTo>
                <a:cubicBezTo>
                  <a:pt x="3028888" y="1719665"/>
                  <a:pt x="3060310" y="1712246"/>
                  <a:pt x="3086276" y="1704609"/>
                </a:cubicBezTo>
                <a:cubicBezTo>
                  <a:pt x="3086276" y="1693481"/>
                  <a:pt x="3060091" y="1700900"/>
                  <a:pt x="3049618" y="1700900"/>
                </a:cubicBezTo>
                <a:cubicBezTo>
                  <a:pt x="3054855" y="1689771"/>
                  <a:pt x="3075802" y="1689771"/>
                  <a:pt x="3086276" y="1686062"/>
                </a:cubicBezTo>
                <a:cubicBezTo>
                  <a:pt x="3086276" y="1704609"/>
                  <a:pt x="3107223" y="1689771"/>
                  <a:pt x="3128171" y="1693481"/>
                </a:cubicBezTo>
                <a:cubicBezTo>
                  <a:pt x="3122934" y="1697190"/>
                  <a:pt x="3112460" y="1697190"/>
                  <a:pt x="3107223" y="1704609"/>
                </a:cubicBezTo>
                <a:cubicBezTo>
                  <a:pt x="3122934" y="1715738"/>
                  <a:pt x="3122934" y="1715738"/>
                  <a:pt x="3112460" y="1734503"/>
                </a:cubicBezTo>
                <a:cubicBezTo>
                  <a:pt x="3243165" y="1697190"/>
                  <a:pt x="3337429" y="1641330"/>
                  <a:pt x="3468133" y="1633693"/>
                </a:cubicBezTo>
                <a:cubicBezTo>
                  <a:pt x="3468133" y="1644821"/>
                  <a:pt x="3468133" y="1648531"/>
                  <a:pt x="3478607" y="1648531"/>
                </a:cubicBezTo>
                <a:cubicBezTo>
                  <a:pt x="3525739" y="1622346"/>
                  <a:pt x="3577889" y="1614928"/>
                  <a:pt x="3645969" y="1614928"/>
                </a:cubicBezTo>
                <a:cubicBezTo>
                  <a:pt x="3567416" y="1659659"/>
                  <a:pt x="3457659" y="1685844"/>
                  <a:pt x="3379324" y="1730576"/>
                </a:cubicBezTo>
                <a:cubicBezTo>
                  <a:pt x="3306007" y="1756760"/>
                  <a:pt x="3217198" y="1767888"/>
                  <a:pt x="3154355" y="1797782"/>
                </a:cubicBezTo>
                <a:cubicBezTo>
                  <a:pt x="2955572" y="1835095"/>
                  <a:pt x="2803920" y="1902302"/>
                  <a:pt x="2610373" y="1939615"/>
                </a:cubicBezTo>
                <a:cubicBezTo>
                  <a:pt x="2662742" y="1947034"/>
                  <a:pt x="2725367" y="1935906"/>
                  <a:pt x="2772499" y="1913431"/>
                </a:cubicBezTo>
                <a:cubicBezTo>
                  <a:pt x="2840578" y="1924559"/>
                  <a:pt x="2871781" y="1876118"/>
                  <a:pt x="2939861" y="1872408"/>
                </a:cubicBezTo>
                <a:cubicBezTo>
                  <a:pt x="3013178" y="1842514"/>
                  <a:pt x="3096750" y="1823967"/>
                  <a:pt x="3180322" y="1805201"/>
                </a:cubicBezTo>
                <a:cubicBezTo>
                  <a:pt x="3216980" y="1786654"/>
                  <a:pt x="3274368" y="1782726"/>
                  <a:pt x="3311026" y="1775307"/>
                </a:cubicBezTo>
                <a:cubicBezTo>
                  <a:pt x="3086058" y="1838805"/>
                  <a:pt x="2866545" y="1909503"/>
                  <a:pt x="2631103" y="1973000"/>
                </a:cubicBezTo>
                <a:cubicBezTo>
                  <a:pt x="2631103" y="1954453"/>
                  <a:pt x="2657287" y="1961872"/>
                  <a:pt x="2672998" y="1954453"/>
                </a:cubicBezTo>
                <a:cubicBezTo>
                  <a:pt x="2657287" y="1947034"/>
                  <a:pt x="2620629" y="1958162"/>
                  <a:pt x="2604918" y="1961872"/>
                </a:cubicBezTo>
                <a:cubicBezTo>
                  <a:pt x="2604918" y="1976710"/>
                  <a:pt x="2620629" y="1965581"/>
                  <a:pt x="2620629" y="1973000"/>
                </a:cubicBezTo>
                <a:cubicBezTo>
                  <a:pt x="2542075" y="2010313"/>
                  <a:pt x="2437556" y="2025151"/>
                  <a:pt x="2343510" y="2055045"/>
                </a:cubicBezTo>
                <a:cubicBezTo>
                  <a:pt x="2254701" y="2088648"/>
                  <a:pt x="2144726" y="2110905"/>
                  <a:pt x="2050680" y="2144509"/>
                </a:cubicBezTo>
                <a:cubicBezTo>
                  <a:pt x="2014022" y="2133380"/>
                  <a:pt x="1987837" y="2137090"/>
                  <a:pt x="1972127" y="2163056"/>
                </a:cubicBezTo>
                <a:cubicBezTo>
                  <a:pt x="1867607" y="2204078"/>
                  <a:pt x="1762869" y="2230263"/>
                  <a:pt x="1668823" y="2278704"/>
                </a:cubicBezTo>
                <a:cubicBezTo>
                  <a:pt x="1658350" y="2252519"/>
                  <a:pt x="1731666" y="2252519"/>
                  <a:pt x="1747377" y="2230263"/>
                </a:cubicBezTo>
                <a:cubicBezTo>
                  <a:pt x="1757851" y="2230263"/>
                  <a:pt x="1763087" y="2230263"/>
                  <a:pt x="1773561" y="2230263"/>
                </a:cubicBezTo>
                <a:cubicBezTo>
                  <a:pt x="1799746" y="2204078"/>
                  <a:pt x="1852115" y="2192950"/>
                  <a:pt x="1883318" y="2166765"/>
                </a:cubicBezTo>
                <a:cubicBezTo>
                  <a:pt x="1804764" y="2166765"/>
                  <a:pt x="1752614" y="2233972"/>
                  <a:pt x="1684534" y="2241391"/>
                </a:cubicBezTo>
                <a:cubicBezTo>
                  <a:pt x="1679297" y="2241391"/>
                  <a:pt x="1684534" y="2245100"/>
                  <a:pt x="1679297" y="2248810"/>
                </a:cubicBezTo>
                <a:cubicBezTo>
                  <a:pt x="1605981" y="2259938"/>
                  <a:pt x="1564304" y="2293542"/>
                  <a:pt x="1506698" y="2316017"/>
                </a:cubicBezTo>
                <a:cubicBezTo>
                  <a:pt x="1522409" y="2297469"/>
                  <a:pt x="1553830" y="2282414"/>
                  <a:pt x="1553830" y="2256229"/>
                </a:cubicBezTo>
                <a:cubicBezTo>
                  <a:pt x="1532882" y="2256229"/>
                  <a:pt x="1532882" y="2263648"/>
                  <a:pt x="1517172" y="2259938"/>
                </a:cubicBezTo>
                <a:cubicBezTo>
                  <a:pt x="1511935" y="2252519"/>
                  <a:pt x="1517172" y="2248810"/>
                  <a:pt x="1522409" y="2245100"/>
                </a:cubicBezTo>
                <a:cubicBezTo>
                  <a:pt x="1480513" y="2241391"/>
                  <a:pt x="1480513" y="2259938"/>
                  <a:pt x="1475277" y="2274995"/>
                </a:cubicBezTo>
                <a:cubicBezTo>
                  <a:pt x="1464803" y="2286123"/>
                  <a:pt x="1464803" y="2267576"/>
                  <a:pt x="1443855" y="2271285"/>
                </a:cubicBezTo>
                <a:cubicBezTo>
                  <a:pt x="1438618" y="2256447"/>
                  <a:pt x="1454329" y="2256447"/>
                  <a:pt x="1454329" y="2245100"/>
                </a:cubicBezTo>
                <a:cubicBezTo>
                  <a:pt x="1417671" y="2245100"/>
                  <a:pt x="1365520" y="2263648"/>
                  <a:pt x="1344572" y="2282414"/>
                </a:cubicBezTo>
                <a:cubicBezTo>
                  <a:pt x="1297440" y="2282414"/>
                  <a:pt x="1271256" y="2330855"/>
                  <a:pt x="1234816" y="2316017"/>
                </a:cubicBezTo>
                <a:cubicBezTo>
                  <a:pt x="1261000" y="2278704"/>
                  <a:pt x="1318388" y="2267576"/>
                  <a:pt x="1349809" y="2237682"/>
                </a:cubicBezTo>
                <a:cubicBezTo>
                  <a:pt x="1334099" y="2241391"/>
                  <a:pt x="1266237" y="2245100"/>
                  <a:pt x="1266237" y="2271285"/>
                </a:cubicBezTo>
                <a:cubicBezTo>
                  <a:pt x="1229579" y="2267576"/>
                  <a:pt x="1208631" y="2293760"/>
                  <a:pt x="1177428" y="2304888"/>
                </a:cubicBezTo>
                <a:cubicBezTo>
                  <a:pt x="1182665" y="2282414"/>
                  <a:pt x="1245508" y="2267576"/>
                  <a:pt x="1261000" y="2241391"/>
                </a:cubicBezTo>
                <a:cubicBezTo>
                  <a:pt x="1213868" y="2241391"/>
                  <a:pt x="1187684" y="2256229"/>
                  <a:pt x="1146007" y="2256229"/>
                </a:cubicBezTo>
                <a:cubicBezTo>
                  <a:pt x="1140770" y="2252519"/>
                  <a:pt x="1130296" y="2248810"/>
                  <a:pt x="1140770" y="2241391"/>
                </a:cubicBezTo>
                <a:cubicBezTo>
                  <a:pt x="1114586" y="2237682"/>
                  <a:pt x="1114586" y="2248810"/>
                  <a:pt x="1093638" y="2245100"/>
                </a:cubicBezTo>
                <a:cubicBezTo>
                  <a:pt x="1130296" y="2230263"/>
                  <a:pt x="1172191" y="2218916"/>
                  <a:pt x="1203394" y="2196659"/>
                </a:cubicBezTo>
                <a:cubicBezTo>
                  <a:pt x="1187684" y="2189240"/>
                  <a:pt x="1177210" y="2163056"/>
                  <a:pt x="1203394" y="2159346"/>
                </a:cubicBezTo>
                <a:cubicBezTo>
                  <a:pt x="1213868" y="2166765"/>
                  <a:pt x="1198158" y="2174184"/>
                  <a:pt x="1208631" y="2177894"/>
                </a:cubicBezTo>
                <a:cubicBezTo>
                  <a:pt x="1255763" y="2159346"/>
                  <a:pt x="1302677" y="2133162"/>
                  <a:pt x="1313151" y="2099559"/>
                </a:cubicBezTo>
                <a:cubicBezTo>
                  <a:pt x="1245071" y="2110687"/>
                  <a:pt x="1182447" y="2155419"/>
                  <a:pt x="1109130" y="2174184"/>
                </a:cubicBezTo>
                <a:cubicBezTo>
                  <a:pt x="1124841" y="2163056"/>
                  <a:pt x="1135315" y="2151709"/>
                  <a:pt x="1151026" y="2140581"/>
                </a:cubicBezTo>
                <a:cubicBezTo>
                  <a:pt x="1009848" y="2189022"/>
                  <a:pt x="905328" y="2263648"/>
                  <a:pt x="758695" y="2312089"/>
                </a:cubicBezTo>
                <a:cubicBezTo>
                  <a:pt x="847504" y="2259938"/>
                  <a:pt x="952242" y="2218916"/>
                  <a:pt x="1035814" y="2155419"/>
                </a:cubicBezTo>
                <a:cubicBezTo>
                  <a:pt x="1041051" y="2155419"/>
                  <a:pt x="1046288" y="2162838"/>
                  <a:pt x="1051525" y="2159128"/>
                </a:cubicBezTo>
                <a:cubicBezTo>
                  <a:pt x="1077709" y="2136653"/>
                  <a:pt x="1135097" y="2132944"/>
                  <a:pt x="1150807" y="2099340"/>
                </a:cubicBezTo>
                <a:cubicBezTo>
                  <a:pt x="1150807" y="2095631"/>
                  <a:pt x="1145570" y="2095631"/>
                  <a:pt x="1145570" y="2091921"/>
                </a:cubicBezTo>
                <a:cubicBezTo>
                  <a:pt x="1103675" y="2103050"/>
                  <a:pt x="1072254" y="2121815"/>
                  <a:pt x="1041051" y="2136653"/>
                </a:cubicBezTo>
                <a:cubicBezTo>
                  <a:pt x="1025340" y="2132944"/>
                  <a:pt x="1051525" y="2125525"/>
                  <a:pt x="1051525" y="2118106"/>
                </a:cubicBezTo>
                <a:cubicBezTo>
                  <a:pt x="1035814" y="2118106"/>
                  <a:pt x="1025340" y="2125525"/>
                  <a:pt x="1014866" y="2129234"/>
                </a:cubicBezTo>
                <a:cubicBezTo>
                  <a:pt x="1020103" y="2140363"/>
                  <a:pt x="1025340" y="2136653"/>
                  <a:pt x="1014866" y="2147782"/>
                </a:cubicBezTo>
                <a:cubicBezTo>
                  <a:pt x="1004393" y="2140363"/>
                  <a:pt x="999156" y="2125307"/>
                  <a:pt x="972971" y="2121597"/>
                </a:cubicBezTo>
                <a:cubicBezTo>
                  <a:pt x="952024" y="2125307"/>
                  <a:pt x="972971" y="2140144"/>
                  <a:pt x="962497" y="2147782"/>
                </a:cubicBezTo>
                <a:cubicBezTo>
                  <a:pt x="941550" y="2140363"/>
                  <a:pt x="920602" y="2144072"/>
                  <a:pt x="925839" y="2136653"/>
                </a:cubicBezTo>
                <a:cubicBezTo>
                  <a:pt x="821319" y="2151491"/>
                  <a:pt x="753240" y="2200151"/>
                  <a:pt x="664431" y="2229826"/>
                </a:cubicBezTo>
                <a:cubicBezTo>
                  <a:pt x="674905" y="2211279"/>
                  <a:pt x="690615" y="2218698"/>
                  <a:pt x="706326" y="2207351"/>
                </a:cubicBezTo>
                <a:cubicBezTo>
                  <a:pt x="706326" y="2203642"/>
                  <a:pt x="701089" y="2199932"/>
                  <a:pt x="701089" y="2196223"/>
                </a:cubicBezTo>
                <a:cubicBezTo>
                  <a:pt x="633010" y="2222407"/>
                  <a:pt x="580859" y="2256011"/>
                  <a:pt x="507542" y="2274558"/>
                </a:cubicBezTo>
                <a:cubicBezTo>
                  <a:pt x="606825" y="2214770"/>
                  <a:pt x="706326" y="2192513"/>
                  <a:pt x="784661" y="2121597"/>
                </a:cubicBezTo>
                <a:cubicBezTo>
                  <a:pt x="789898" y="2136435"/>
                  <a:pt x="805609" y="2125307"/>
                  <a:pt x="816083" y="2117888"/>
                </a:cubicBezTo>
                <a:cubicBezTo>
                  <a:pt x="821319" y="2106759"/>
                  <a:pt x="805609" y="2125307"/>
                  <a:pt x="800372" y="2114178"/>
                </a:cubicBezTo>
                <a:cubicBezTo>
                  <a:pt x="821319" y="2091703"/>
                  <a:pt x="899655" y="2091703"/>
                  <a:pt x="889181" y="2065737"/>
                </a:cubicBezTo>
                <a:cubicBezTo>
                  <a:pt x="915365" y="2069446"/>
                  <a:pt x="967734" y="2043262"/>
                  <a:pt x="988464" y="2021005"/>
                </a:cubicBezTo>
                <a:cubicBezTo>
                  <a:pt x="983227" y="2009877"/>
                  <a:pt x="962279" y="2024715"/>
                  <a:pt x="957042" y="2017296"/>
                </a:cubicBezTo>
                <a:cubicBezTo>
                  <a:pt x="951805" y="2028424"/>
                  <a:pt x="936095" y="2032133"/>
                  <a:pt x="936095" y="2050899"/>
                </a:cubicBezTo>
                <a:cubicBezTo>
                  <a:pt x="925621" y="2047190"/>
                  <a:pt x="909910" y="2039771"/>
                  <a:pt x="915147" y="2058318"/>
                </a:cubicBezTo>
                <a:cubicBezTo>
                  <a:pt x="904673" y="2058318"/>
                  <a:pt x="909910" y="2035843"/>
                  <a:pt x="904673" y="2050899"/>
                </a:cubicBezTo>
                <a:cubicBezTo>
                  <a:pt x="878489" y="2050899"/>
                  <a:pt x="909910" y="2039771"/>
                  <a:pt x="909910" y="2036061"/>
                </a:cubicBezTo>
                <a:cubicBezTo>
                  <a:pt x="883726" y="2032352"/>
                  <a:pt x="878489" y="2039771"/>
                  <a:pt x="862778" y="2043480"/>
                </a:cubicBezTo>
                <a:cubicBezTo>
                  <a:pt x="862778" y="2054609"/>
                  <a:pt x="852304" y="2058318"/>
                  <a:pt x="873252" y="2062027"/>
                </a:cubicBezTo>
                <a:cubicBezTo>
                  <a:pt x="862778" y="2069446"/>
                  <a:pt x="852304" y="2073156"/>
                  <a:pt x="847068" y="2084502"/>
                </a:cubicBezTo>
                <a:cubicBezTo>
                  <a:pt x="841831" y="2084502"/>
                  <a:pt x="841831" y="2073374"/>
                  <a:pt x="826120" y="2077083"/>
                </a:cubicBezTo>
                <a:cubicBezTo>
                  <a:pt x="831357" y="2069665"/>
                  <a:pt x="841831" y="2065955"/>
                  <a:pt x="847068" y="2058536"/>
                </a:cubicBezTo>
                <a:cubicBezTo>
                  <a:pt x="758259" y="2054827"/>
                  <a:pt x="679705" y="2088430"/>
                  <a:pt x="611626" y="2110687"/>
                </a:cubicBezTo>
                <a:cubicBezTo>
                  <a:pt x="590678" y="2114396"/>
                  <a:pt x="590678" y="2103268"/>
                  <a:pt x="574967" y="2103268"/>
                </a:cubicBezTo>
                <a:cubicBezTo>
                  <a:pt x="726619" y="2065955"/>
                  <a:pt x="825902" y="2002458"/>
                  <a:pt x="967298" y="1969073"/>
                </a:cubicBezTo>
                <a:cubicBezTo>
                  <a:pt x="962061" y="1950525"/>
                  <a:pt x="967298" y="1946598"/>
                  <a:pt x="967298" y="1928050"/>
                </a:cubicBezTo>
                <a:cubicBezTo>
                  <a:pt x="946350" y="1935469"/>
                  <a:pt x="899218" y="1939179"/>
                  <a:pt x="904455" y="1950525"/>
                </a:cubicBezTo>
                <a:cubicBezTo>
                  <a:pt x="873034" y="1943106"/>
                  <a:pt x="815646" y="1965363"/>
                  <a:pt x="789462" y="1980419"/>
                </a:cubicBezTo>
                <a:cubicBezTo>
                  <a:pt x="737093" y="1965581"/>
                  <a:pt x="679705" y="2014023"/>
                  <a:pt x="627336" y="2006604"/>
                </a:cubicBezTo>
                <a:cubicBezTo>
                  <a:pt x="663994" y="1973000"/>
                  <a:pt x="747567" y="1973000"/>
                  <a:pt x="778988" y="1920849"/>
                </a:cubicBezTo>
                <a:cubicBezTo>
                  <a:pt x="742330" y="1931978"/>
                  <a:pt x="690179" y="1954453"/>
                  <a:pt x="632573" y="1969291"/>
                </a:cubicBezTo>
                <a:cubicBezTo>
                  <a:pt x="658758" y="1931978"/>
                  <a:pt x="716145" y="1913431"/>
                  <a:pt x="763277" y="1890956"/>
                </a:cubicBezTo>
                <a:cubicBezTo>
                  <a:pt x="768514" y="1879827"/>
                  <a:pt x="747567" y="1887246"/>
                  <a:pt x="737093" y="1887246"/>
                </a:cubicBezTo>
                <a:cubicBezTo>
                  <a:pt x="784225" y="1868699"/>
                  <a:pt x="867797" y="1849933"/>
                  <a:pt x="883508" y="1808911"/>
                </a:cubicBezTo>
                <a:cubicBezTo>
                  <a:pt x="873034" y="1805201"/>
                  <a:pt x="857323" y="1805201"/>
                  <a:pt x="867797" y="1794073"/>
                </a:cubicBezTo>
                <a:cubicBezTo>
                  <a:pt x="846849" y="1790363"/>
                  <a:pt x="841612" y="1820257"/>
                  <a:pt x="852086" y="1827676"/>
                </a:cubicBezTo>
                <a:cubicBezTo>
                  <a:pt x="825902" y="1820257"/>
                  <a:pt x="784007" y="1838805"/>
                  <a:pt x="763277" y="1853861"/>
                </a:cubicBezTo>
                <a:cubicBezTo>
                  <a:pt x="763277" y="1831386"/>
                  <a:pt x="831357" y="1831386"/>
                  <a:pt x="841831" y="1805420"/>
                </a:cubicBezTo>
                <a:cubicBezTo>
                  <a:pt x="841831" y="1798001"/>
                  <a:pt x="831357" y="1798001"/>
                  <a:pt x="836594" y="1786872"/>
                </a:cubicBezTo>
                <a:cubicBezTo>
                  <a:pt x="810409" y="1790582"/>
                  <a:pt x="778988" y="1794291"/>
                  <a:pt x="768514" y="1809347"/>
                </a:cubicBezTo>
                <a:cubicBezTo>
                  <a:pt x="758040" y="1809347"/>
                  <a:pt x="773751" y="1805638"/>
                  <a:pt x="763277" y="1798219"/>
                </a:cubicBezTo>
                <a:cubicBezTo>
                  <a:pt x="731856" y="1801928"/>
                  <a:pt x="721382" y="1816766"/>
                  <a:pt x="684724" y="1813057"/>
                </a:cubicBezTo>
                <a:cubicBezTo>
                  <a:pt x="705671" y="1798219"/>
                  <a:pt x="679487" y="1783163"/>
                  <a:pt x="674250" y="1764615"/>
                </a:cubicBezTo>
                <a:cubicBezTo>
                  <a:pt x="689961" y="1753487"/>
                  <a:pt x="731856" y="1764615"/>
                  <a:pt x="726619" y="1746068"/>
                </a:cubicBezTo>
                <a:cubicBezTo>
                  <a:pt x="810191" y="1734940"/>
                  <a:pt x="831139" y="1675152"/>
                  <a:pt x="920166" y="1664023"/>
                </a:cubicBezTo>
                <a:cubicBezTo>
                  <a:pt x="920166" y="1656604"/>
                  <a:pt x="920166" y="1652895"/>
                  <a:pt x="920166" y="1645476"/>
                </a:cubicBezTo>
                <a:cubicBezTo>
                  <a:pt x="899218" y="1641767"/>
                  <a:pt x="909692" y="1656604"/>
                  <a:pt x="893981" y="1652895"/>
                </a:cubicBezTo>
                <a:cubicBezTo>
                  <a:pt x="899218" y="1623001"/>
                  <a:pt x="925403" y="1630420"/>
                  <a:pt x="951587" y="1619292"/>
                </a:cubicBezTo>
                <a:cubicBezTo>
                  <a:pt x="951587" y="1626710"/>
                  <a:pt x="941113" y="1630420"/>
                  <a:pt x="962061" y="1626710"/>
                </a:cubicBezTo>
                <a:cubicBezTo>
                  <a:pt x="967298" y="1596817"/>
                  <a:pt x="1003956" y="1563213"/>
                  <a:pt x="1035378" y="1537247"/>
                </a:cubicBezTo>
                <a:cubicBezTo>
                  <a:pt x="915147" y="1559722"/>
                  <a:pt x="789680" y="1600744"/>
                  <a:pt x="684942" y="1641767"/>
                </a:cubicBezTo>
                <a:cubicBezTo>
                  <a:pt x="690179" y="1630638"/>
                  <a:pt x="658758" y="1638057"/>
                  <a:pt x="663994" y="1645476"/>
                </a:cubicBezTo>
                <a:cubicBezTo>
                  <a:pt x="648284" y="1619292"/>
                  <a:pt x="716363" y="1604454"/>
                  <a:pt x="737311" y="1604454"/>
                </a:cubicBezTo>
                <a:cubicBezTo>
                  <a:pt x="747785" y="1600744"/>
                  <a:pt x="732074" y="1593325"/>
                  <a:pt x="747785" y="1593325"/>
                </a:cubicBezTo>
                <a:cubicBezTo>
                  <a:pt x="742548" y="1585906"/>
                  <a:pt x="716363" y="1593325"/>
                  <a:pt x="711127" y="1585906"/>
                </a:cubicBezTo>
                <a:cubicBezTo>
                  <a:pt x="684942" y="1604454"/>
                  <a:pt x="653521" y="1623219"/>
                  <a:pt x="622317" y="1638057"/>
                </a:cubicBezTo>
                <a:cubicBezTo>
                  <a:pt x="611844" y="1623219"/>
                  <a:pt x="632791" y="1615582"/>
                  <a:pt x="617081" y="1597035"/>
                </a:cubicBezTo>
                <a:cubicBezTo>
                  <a:pt x="590896" y="1593325"/>
                  <a:pt x="617081" y="1611873"/>
                  <a:pt x="590896" y="1611873"/>
                </a:cubicBezTo>
                <a:cubicBezTo>
                  <a:pt x="564712" y="1611873"/>
                  <a:pt x="590896" y="1600744"/>
                  <a:pt x="575186" y="1597035"/>
                </a:cubicBezTo>
                <a:cubicBezTo>
                  <a:pt x="564712" y="1604454"/>
                  <a:pt x="575186" y="1611873"/>
                  <a:pt x="564712" y="1619510"/>
                </a:cubicBezTo>
                <a:cubicBezTo>
                  <a:pt x="549001" y="1615800"/>
                  <a:pt x="549001" y="1619510"/>
                  <a:pt x="538527" y="1612091"/>
                </a:cubicBezTo>
                <a:cubicBezTo>
                  <a:pt x="538527" y="1593543"/>
                  <a:pt x="559475" y="1585906"/>
                  <a:pt x="575186" y="1578487"/>
                </a:cubicBezTo>
                <a:cubicBezTo>
                  <a:pt x="575186" y="1571068"/>
                  <a:pt x="559475" y="1578487"/>
                  <a:pt x="549001" y="1574778"/>
                </a:cubicBezTo>
                <a:cubicBezTo>
                  <a:pt x="564712" y="1567359"/>
                  <a:pt x="575186" y="1556231"/>
                  <a:pt x="596133" y="1548594"/>
                </a:cubicBezTo>
                <a:cubicBezTo>
                  <a:pt x="596133" y="1541175"/>
                  <a:pt x="585659" y="1541175"/>
                  <a:pt x="590896" y="1530046"/>
                </a:cubicBezTo>
                <a:cubicBezTo>
                  <a:pt x="622317" y="1515208"/>
                  <a:pt x="721600" y="1515208"/>
                  <a:pt x="700653" y="1459130"/>
                </a:cubicBezTo>
                <a:cubicBezTo>
                  <a:pt x="737311" y="1459130"/>
                  <a:pt x="726837" y="1429236"/>
                  <a:pt x="758259" y="1429236"/>
                </a:cubicBezTo>
                <a:cubicBezTo>
                  <a:pt x="753022" y="1429236"/>
                  <a:pt x="753022" y="1432945"/>
                  <a:pt x="753022" y="1440364"/>
                </a:cubicBezTo>
                <a:cubicBezTo>
                  <a:pt x="763495" y="1440364"/>
                  <a:pt x="763495" y="1432945"/>
                  <a:pt x="773969" y="1436655"/>
                </a:cubicBezTo>
                <a:cubicBezTo>
                  <a:pt x="773969" y="1425526"/>
                  <a:pt x="768732" y="1418108"/>
                  <a:pt x="763495" y="1410470"/>
                </a:cubicBezTo>
                <a:cubicBezTo>
                  <a:pt x="732074" y="1410470"/>
                  <a:pt x="721600" y="1425308"/>
                  <a:pt x="700653" y="1432945"/>
                </a:cubicBezTo>
                <a:cubicBezTo>
                  <a:pt x="690179" y="1432945"/>
                  <a:pt x="695416" y="1421817"/>
                  <a:pt x="684942" y="1421817"/>
                </a:cubicBezTo>
                <a:cubicBezTo>
                  <a:pt x="554238" y="1451711"/>
                  <a:pt x="454737" y="1492733"/>
                  <a:pt x="350217" y="1544884"/>
                </a:cubicBezTo>
                <a:cubicBezTo>
                  <a:pt x="350217" y="1530046"/>
                  <a:pt x="350217" y="1507571"/>
                  <a:pt x="371165" y="1496443"/>
                </a:cubicBezTo>
                <a:cubicBezTo>
                  <a:pt x="360691" y="1485314"/>
                  <a:pt x="334507" y="1492733"/>
                  <a:pt x="324033" y="1496443"/>
                </a:cubicBezTo>
                <a:cubicBezTo>
                  <a:pt x="355454" y="1466549"/>
                  <a:pt x="386875" y="1462839"/>
                  <a:pt x="423316" y="1451711"/>
                </a:cubicBezTo>
                <a:cubicBezTo>
                  <a:pt x="454737" y="1384504"/>
                  <a:pt x="548783" y="1336063"/>
                  <a:pt x="653521" y="1302459"/>
                </a:cubicBezTo>
                <a:cubicBezTo>
                  <a:pt x="648284" y="1287622"/>
                  <a:pt x="663994" y="1276275"/>
                  <a:pt x="658758" y="1265147"/>
                </a:cubicBezTo>
                <a:cubicBezTo>
                  <a:pt x="627336" y="1276275"/>
                  <a:pt x="616862" y="1298750"/>
                  <a:pt x="590678" y="1309878"/>
                </a:cubicBezTo>
                <a:cubicBezTo>
                  <a:pt x="580204" y="1306169"/>
                  <a:pt x="601152" y="1298750"/>
                  <a:pt x="601152" y="1291331"/>
                </a:cubicBezTo>
                <a:cubicBezTo>
                  <a:pt x="517580" y="1295040"/>
                  <a:pt x="428552" y="1339772"/>
                  <a:pt x="324033" y="1369666"/>
                </a:cubicBezTo>
                <a:cubicBezTo>
                  <a:pt x="297848" y="1380795"/>
                  <a:pt x="250716" y="1410689"/>
                  <a:pt x="219513" y="1421817"/>
                </a:cubicBezTo>
                <a:cubicBezTo>
                  <a:pt x="214276" y="1421817"/>
                  <a:pt x="203802" y="1418108"/>
                  <a:pt x="198566" y="1421817"/>
                </a:cubicBezTo>
                <a:cubicBezTo>
                  <a:pt x="146197" y="1440364"/>
                  <a:pt x="104520" y="1466549"/>
                  <a:pt x="67861" y="1492733"/>
                </a:cubicBezTo>
                <a:cubicBezTo>
                  <a:pt x="67861" y="1470258"/>
                  <a:pt x="120230" y="1451711"/>
                  <a:pt x="146415" y="1432945"/>
                </a:cubicBezTo>
                <a:cubicBezTo>
                  <a:pt x="114993" y="1436655"/>
                  <a:pt x="94046" y="1447783"/>
                  <a:pt x="67861" y="1455420"/>
                </a:cubicBezTo>
                <a:cubicBezTo>
                  <a:pt x="109757" y="1414398"/>
                  <a:pt x="182855" y="1395633"/>
                  <a:pt x="235224" y="1362247"/>
                </a:cubicBezTo>
                <a:cubicBezTo>
                  <a:pt x="235224" y="1351119"/>
                  <a:pt x="240461" y="1339772"/>
                  <a:pt x="261408" y="1339772"/>
                </a:cubicBezTo>
                <a:cubicBezTo>
                  <a:pt x="266645" y="1350901"/>
                  <a:pt x="245698" y="1343482"/>
                  <a:pt x="250934" y="1354610"/>
                </a:cubicBezTo>
                <a:cubicBezTo>
                  <a:pt x="313777" y="1336063"/>
                  <a:pt x="381639" y="1313588"/>
                  <a:pt x="434008" y="1272566"/>
                </a:cubicBezTo>
                <a:cubicBezTo>
                  <a:pt x="449718" y="1276275"/>
                  <a:pt x="428771" y="1279984"/>
                  <a:pt x="428771" y="1283694"/>
                </a:cubicBezTo>
                <a:cubicBezTo>
                  <a:pt x="434008" y="1291113"/>
                  <a:pt x="449718" y="1279984"/>
                  <a:pt x="460192" y="1279984"/>
                </a:cubicBezTo>
                <a:cubicBezTo>
                  <a:pt x="454955" y="1265147"/>
                  <a:pt x="444481" y="1261437"/>
                  <a:pt x="460192" y="1246381"/>
                </a:cubicBezTo>
                <a:cubicBezTo>
                  <a:pt x="434008" y="1246381"/>
                  <a:pt x="418297" y="1261219"/>
                  <a:pt x="397349" y="1264928"/>
                </a:cubicBezTo>
                <a:cubicBezTo>
                  <a:pt x="418297" y="1264928"/>
                  <a:pt x="407823" y="1276057"/>
                  <a:pt x="397349" y="1287403"/>
                </a:cubicBezTo>
                <a:cubicBezTo>
                  <a:pt x="392112" y="1264928"/>
                  <a:pt x="376402" y="1294822"/>
                  <a:pt x="371165" y="1276275"/>
                </a:cubicBezTo>
                <a:cubicBezTo>
                  <a:pt x="339743" y="1287403"/>
                  <a:pt x="313559" y="1306169"/>
                  <a:pt x="282356" y="1317297"/>
                </a:cubicBezTo>
                <a:cubicBezTo>
                  <a:pt x="319014" y="1287403"/>
                  <a:pt x="371165" y="1250091"/>
                  <a:pt x="423534" y="1246381"/>
                </a:cubicBezTo>
                <a:cubicBezTo>
                  <a:pt x="449718" y="1231543"/>
                  <a:pt x="475903" y="1216487"/>
                  <a:pt x="486376" y="1190521"/>
                </a:cubicBezTo>
                <a:cubicBezTo>
                  <a:pt x="481140" y="1186811"/>
                  <a:pt x="449718" y="1190521"/>
                  <a:pt x="460192" y="1190521"/>
                </a:cubicBezTo>
                <a:cubicBezTo>
                  <a:pt x="287593" y="1227834"/>
                  <a:pt x="156889" y="1291331"/>
                  <a:pt x="0" y="1339772"/>
                </a:cubicBezTo>
                <a:cubicBezTo>
                  <a:pt x="94046" y="1283912"/>
                  <a:pt x="219731" y="1254018"/>
                  <a:pt x="313777" y="1197940"/>
                </a:cubicBezTo>
                <a:cubicBezTo>
                  <a:pt x="418297" y="1183102"/>
                  <a:pt x="475903" y="1156917"/>
                  <a:pt x="549219" y="1119605"/>
                </a:cubicBezTo>
                <a:cubicBezTo>
                  <a:pt x="554456" y="1123314"/>
                  <a:pt x="554456" y="1130733"/>
                  <a:pt x="564930" y="1123314"/>
                </a:cubicBezTo>
                <a:cubicBezTo>
                  <a:pt x="591114" y="1115895"/>
                  <a:pt x="570167" y="1097130"/>
                  <a:pt x="585877" y="1082292"/>
                </a:cubicBezTo>
                <a:cubicBezTo>
                  <a:pt x="596351" y="1086001"/>
                  <a:pt x="638246" y="1089711"/>
                  <a:pt x="633010" y="1071163"/>
                </a:cubicBezTo>
                <a:cubicBezTo>
                  <a:pt x="627773" y="1063744"/>
                  <a:pt x="627773" y="1071163"/>
                  <a:pt x="617299" y="1071163"/>
                </a:cubicBezTo>
                <a:cubicBezTo>
                  <a:pt x="627773" y="1063744"/>
                  <a:pt x="606825" y="1052616"/>
                  <a:pt x="633010" y="1052616"/>
                </a:cubicBezTo>
                <a:cubicBezTo>
                  <a:pt x="622536" y="1041488"/>
                  <a:pt x="606825" y="1056325"/>
                  <a:pt x="596351" y="1056325"/>
                </a:cubicBezTo>
                <a:cubicBezTo>
                  <a:pt x="606825" y="1048906"/>
                  <a:pt x="596351" y="1048906"/>
                  <a:pt x="591114" y="1041488"/>
                </a:cubicBezTo>
                <a:cubicBezTo>
                  <a:pt x="559693" y="1056325"/>
                  <a:pt x="523035" y="1060035"/>
                  <a:pt x="486595" y="1063963"/>
                </a:cubicBezTo>
                <a:cubicBezTo>
                  <a:pt x="491832" y="1049125"/>
                  <a:pt x="523253" y="1052834"/>
                  <a:pt x="544201" y="1045415"/>
                </a:cubicBezTo>
                <a:cubicBezTo>
                  <a:pt x="533727" y="1026868"/>
                  <a:pt x="554674" y="1030577"/>
                  <a:pt x="554674" y="1015521"/>
                </a:cubicBezTo>
                <a:cubicBezTo>
                  <a:pt x="554674" y="1008102"/>
                  <a:pt x="549437" y="1022940"/>
                  <a:pt x="538964" y="1015521"/>
                </a:cubicBezTo>
                <a:cubicBezTo>
                  <a:pt x="549437" y="1011812"/>
                  <a:pt x="549437" y="1000683"/>
                  <a:pt x="559911" y="996974"/>
                </a:cubicBezTo>
                <a:cubicBezTo>
                  <a:pt x="586096" y="1004393"/>
                  <a:pt x="575622" y="1000683"/>
                  <a:pt x="607043" y="996974"/>
                </a:cubicBezTo>
                <a:cubicBezTo>
                  <a:pt x="601806" y="982136"/>
                  <a:pt x="570385" y="989555"/>
                  <a:pt x="559911" y="974499"/>
                </a:cubicBezTo>
                <a:cubicBezTo>
                  <a:pt x="528490" y="978208"/>
                  <a:pt x="523253" y="985627"/>
                  <a:pt x="497068" y="985627"/>
                </a:cubicBezTo>
                <a:cubicBezTo>
                  <a:pt x="507542" y="963152"/>
                  <a:pt x="549437" y="974499"/>
                  <a:pt x="538964" y="952024"/>
                </a:cubicBezTo>
                <a:cubicBezTo>
                  <a:pt x="559911" y="955733"/>
                  <a:pt x="596569" y="944605"/>
                  <a:pt x="601806" y="925839"/>
                </a:cubicBezTo>
                <a:cubicBezTo>
                  <a:pt x="622754" y="925839"/>
                  <a:pt x="643702" y="922130"/>
                  <a:pt x="648938" y="903364"/>
                </a:cubicBezTo>
                <a:cubicBezTo>
                  <a:pt x="654175" y="914493"/>
                  <a:pt x="680360" y="903364"/>
                  <a:pt x="675123" y="892236"/>
                </a:cubicBezTo>
                <a:cubicBezTo>
                  <a:pt x="675123" y="884817"/>
                  <a:pt x="648938" y="895945"/>
                  <a:pt x="643702" y="903364"/>
                </a:cubicBezTo>
                <a:cubicBezTo>
                  <a:pt x="643702" y="888527"/>
                  <a:pt x="675123" y="869761"/>
                  <a:pt x="690834" y="869761"/>
                </a:cubicBezTo>
                <a:cubicBezTo>
                  <a:pt x="680360" y="854923"/>
                  <a:pt x="633228" y="869761"/>
                  <a:pt x="617517" y="877180"/>
                </a:cubicBezTo>
                <a:cubicBezTo>
                  <a:pt x="612280" y="892018"/>
                  <a:pt x="622754" y="899655"/>
                  <a:pt x="633228" y="907074"/>
                </a:cubicBezTo>
                <a:cubicBezTo>
                  <a:pt x="627991" y="910783"/>
                  <a:pt x="612280" y="914493"/>
                  <a:pt x="617517" y="903364"/>
                </a:cubicBezTo>
                <a:cubicBezTo>
                  <a:pt x="607043" y="903364"/>
                  <a:pt x="591333" y="903364"/>
                  <a:pt x="586096" y="910783"/>
                </a:cubicBezTo>
                <a:cubicBezTo>
                  <a:pt x="580859" y="910783"/>
                  <a:pt x="586096" y="903364"/>
                  <a:pt x="575622" y="903364"/>
                </a:cubicBezTo>
                <a:cubicBezTo>
                  <a:pt x="549437" y="907074"/>
                  <a:pt x="523253" y="914493"/>
                  <a:pt x="512779" y="933258"/>
                </a:cubicBezTo>
                <a:cubicBezTo>
                  <a:pt x="449936" y="925839"/>
                  <a:pt x="418733" y="966862"/>
                  <a:pt x="361127" y="970571"/>
                </a:cubicBezTo>
                <a:cubicBezTo>
                  <a:pt x="366364" y="959443"/>
                  <a:pt x="382075" y="955733"/>
                  <a:pt x="392549" y="944387"/>
                </a:cubicBezTo>
                <a:cubicBezTo>
                  <a:pt x="376838" y="933258"/>
                  <a:pt x="308977" y="944387"/>
                  <a:pt x="298503" y="966862"/>
                </a:cubicBezTo>
                <a:cubicBezTo>
                  <a:pt x="288029" y="966862"/>
                  <a:pt x="272318" y="966862"/>
                  <a:pt x="261845" y="966862"/>
                </a:cubicBezTo>
                <a:cubicBezTo>
                  <a:pt x="288029" y="948314"/>
                  <a:pt x="319451" y="936968"/>
                  <a:pt x="350654" y="925839"/>
                </a:cubicBezTo>
                <a:cubicBezTo>
                  <a:pt x="350654" y="918420"/>
                  <a:pt x="329706" y="936968"/>
                  <a:pt x="334943" y="918420"/>
                </a:cubicBezTo>
                <a:cubicBezTo>
                  <a:pt x="403023" y="907292"/>
                  <a:pt x="449936" y="881108"/>
                  <a:pt x="523253" y="862560"/>
                </a:cubicBezTo>
                <a:cubicBezTo>
                  <a:pt x="544201" y="844013"/>
                  <a:pt x="575622" y="814119"/>
                  <a:pt x="606825" y="814119"/>
                </a:cubicBezTo>
                <a:cubicBezTo>
                  <a:pt x="622536" y="814119"/>
                  <a:pt x="601588" y="795572"/>
                  <a:pt x="617299" y="799281"/>
                </a:cubicBezTo>
                <a:cubicBezTo>
                  <a:pt x="638246" y="799281"/>
                  <a:pt x="601588" y="814119"/>
                  <a:pt x="606825" y="829175"/>
                </a:cubicBezTo>
                <a:cubicBezTo>
                  <a:pt x="585877" y="821756"/>
                  <a:pt x="580641" y="851650"/>
                  <a:pt x="549219" y="844013"/>
                </a:cubicBezTo>
                <a:cubicBezTo>
                  <a:pt x="549219" y="847722"/>
                  <a:pt x="549219" y="855141"/>
                  <a:pt x="549219" y="858851"/>
                </a:cubicBezTo>
                <a:cubicBezTo>
                  <a:pt x="575404" y="858851"/>
                  <a:pt x="585877" y="844013"/>
                  <a:pt x="596351" y="836376"/>
                </a:cubicBezTo>
                <a:cubicBezTo>
                  <a:pt x="612062" y="843795"/>
                  <a:pt x="648720" y="840085"/>
                  <a:pt x="653957" y="825247"/>
                </a:cubicBezTo>
                <a:cubicBezTo>
                  <a:pt x="779424" y="795353"/>
                  <a:pt x="910128" y="769387"/>
                  <a:pt x="1030577" y="724437"/>
                </a:cubicBezTo>
                <a:cubicBezTo>
                  <a:pt x="1035814" y="728147"/>
                  <a:pt x="1056761" y="724437"/>
                  <a:pt x="1051525" y="713309"/>
                </a:cubicBezTo>
                <a:cubicBezTo>
                  <a:pt x="1077709" y="720728"/>
                  <a:pt x="1088183" y="705890"/>
                  <a:pt x="1088183" y="687124"/>
                </a:cubicBezTo>
                <a:cubicBezTo>
                  <a:pt x="1109130" y="683415"/>
                  <a:pt x="1130078" y="679705"/>
                  <a:pt x="1124841" y="657230"/>
                </a:cubicBezTo>
                <a:cubicBezTo>
                  <a:pt x="1140552" y="664649"/>
                  <a:pt x="1135315" y="660940"/>
                  <a:pt x="1135315" y="646102"/>
                </a:cubicBezTo>
                <a:cubicBezTo>
                  <a:pt x="1140552" y="642392"/>
                  <a:pt x="1151026" y="642392"/>
                  <a:pt x="1161499" y="646102"/>
                </a:cubicBezTo>
                <a:cubicBezTo>
                  <a:pt x="1171973" y="642392"/>
                  <a:pt x="1166736" y="623627"/>
                  <a:pt x="1177210" y="619917"/>
                </a:cubicBezTo>
                <a:cubicBezTo>
                  <a:pt x="1198158" y="623627"/>
                  <a:pt x="1171973" y="627336"/>
                  <a:pt x="1177210" y="631046"/>
                </a:cubicBezTo>
                <a:cubicBezTo>
                  <a:pt x="1177210" y="638465"/>
                  <a:pt x="1187684" y="623627"/>
                  <a:pt x="1198158" y="631046"/>
                </a:cubicBezTo>
                <a:cubicBezTo>
                  <a:pt x="1208631" y="616208"/>
                  <a:pt x="1198158" y="608571"/>
                  <a:pt x="1219105" y="601152"/>
                </a:cubicBezTo>
                <a:cubicBezTo>
                  <a:pt x="1198158" y="608571"/>
                  <a:pt x="1156262" y="608571"/>
                  <a:pt x="1151026" y="634755"/>
                </a:cubicBezTo>
                <a:cubicBezTo>
                  <a:pt x="1135315" y="638465"/>
                  <a:pt x="1135315" y="616208"/>
                  <a:pt x="1124841" y="631046"/>
                </a:cubicBezTo>
                <a:cubicBezTo>
                  <a:pt x="1140552" y="601152"/>
                  <a:pt x="1224124" y="593733"/>
                  <a:pt x="1250308" y="567548"/>
                </a:cubicBezTo>
                <a:cubicBezTo>
                  <a:pt x="1286967" y="567548"/>
                  <a:pt x="1313151" y="560130"/>
                  <a:pt x="1333880" y="545074"/>
                </a:cubicBezTo>
                <a:cubicBezTo>
                  <a:pt x="1271038" y="548783"/>
                  <a:pt x="1218887" y="578677"/>
                  <a:pt x="1156044" y="600934"/>
                </a:cubicBezTo>
                <a:cubicBezTo>
                  <a:pt x="1014866" y="649375"/>
                  <a:pt x="852741" y="682978"/>
                  <a:pt x="727274" y="739057"/>
                </a:cubicBezTo>
                <a:cubicBezTo>
                  <a:pt x="727274" y="750185"/>
                  <a:pt x="722037" y="757604"/>
                  <a:pt x="711563" y="765241"/>
                </a:cubicBezTo>
                <a:cubicBezTo>
                  <a:pt x="674905" y="761532"/>
                  <a:pt x="674905" y="783789"/>
                  <a:pt x="643483" y="787716"/>
                </a:cubicBezTo>
                <a:cubicBezTo>
                  <a:pt x="648720" y="765241"/>
                  <a:pt x="685378" y="765241"/>
                  <a:pt x="685378" y="739275"/>
                </a:cubicBezTo>
                <a:cubicBezTo>
                  <a:pt x="638246" y="746694"/>
                  <a:pt x="601806" y="772878"/>
                  <a:pt x="549437" y="769169"/>
                </a:cubicBezTo>
                <a:cubicBezTo>
                  <a:pt x="565148" y="758041"/>
                  <a:pt x="580859" y="746694"/>
                  <a:pt x="586096" y="728147"/>
                </a:cubicBezTo>
                <a:cubicBezTo>
                  <a:pt x="601806" y="735566"/>
                  <a:pt x="617517" y="713309"/>
                  <a:pt x="638465" y="701962"/>
                </a:cubicBezTo>
                <a:cubicBezTo>
                  <a:pt x="643702" y="701962"/>
                  <a:pt x="648938" y="705672"/>
                  <a:pt x="648938" y="716800"/>
                </a:cubicBezTo>
                <a:cubicBezTo>
                  <a:pt x="659412" y="713091"/>
                  <a:pt x="690834" y="705672"/>
                  <a:pt x="680360" y="701962"/>
                </a:cubicBezTo>
                <a:cubicBezTo>
                  <a:pt x="690834" y="694543"/>
                  <a:pt x="690834" y="709381"/>
                  <a:pt x="706544" y="701962"/>
                </a:cubicBezTo>
                <a:cubicBezTo>
                  <a:pt x="737966" y="660940"/>
                  <a:pt x="837248" y="657230"/>
                  <a:pt x="863433" y="627336"/>
                </a:cubicBezTo>
                <a:cubicBezTo>
                  <a:pt x="879144" y="627336"/>
                  <a:pt x="905328" y="631046"/>
                  <a:pt x="915802" y="612499"/>
                </a:cubicBezTo>
                <a:cubicBezTo>
                  <a:pt x="910565" y="608789"/>
                  <a:pt x="900091" y="608789"/>
                  <a:pt x="905328" y="601370"/>
                </a:cubicBezTo>
                <a:cubicBezTo>
                  <a:pt x="921039" y="590242"/>
                  <a:pt x="921039" y="616208"/>
                  <a:pt x="926276" y="593951"/>
                </a:cubicBezTo>
                <a:cubicBezTo>
                  <a:pt x="941986" y="593951"/>
                  <a:pt x="926276" y="601370"/>
                  <a:pt x="926276" y="608789"/>
                </a:cubicBezTo>
                <a:cubicBezTo>
                  <a:pt x="947223" y="605080"/>
                  <a:pt x="952460" y="593951"/>
                  <a:pt x="968171" y="590242"/>
                </a:cubicBezTo>
                <a:cubicBezTo>
                  <a:pt x="973408" y="579113"/>
                  <a:pt x="952460" y="586532"/>
                  <a:pt x="957697" y="575404"/>
                </a:cubicBezTo>
                <a:cubicBezTo>
                  <a:pt x="989118" y="564275"/>
                  <a:pt x="1004829" y="545510"/>
                  <a:pt x="1041269" y="538091"/>
                </a:cubicBezTo>
                <a:cubicBezTo>
                  <a:pt x="1041269" y="549219"/>
                  <a:pt x="1025558" y="545510"/>
                  <a:pt x="1025558" y="552929"/>
                </a:cubicBezTo>
                <a:cubicBezTo>
                  <a:pt x="1025558" y="560348"/>
                  <a:pt x="1041269" y="541800"/>
                  <a:pt x="1051743" y="556638"/>
                </a:cubicBezTo>
                <a:cubicBezTo>
                  <a:pt x="1056980" y="545510"/>
                  <a:pt x="1083164" y="549219"/>
                  <a:pt x="1077927" y="530454"/>
                </a:cubicBezTo>
                <a:cubicBezTo>
                  <a:pt x="1166736" y="515616"/>
                  <a:pt x="1208631" y="466956"/>
                  <a:pt x="1287185" y="444700"/>
                </a:cubicBezTo>
                <a:cubicBezTo>
                  <a:pt x="1281948" y="433571"/>
                  <a:pt x="1281948" y="426152"/>
                  <a:pt x="1271474" y="426152"/>
                </a:cubicBezTo>
                <a:cubicBezTo>
                  <a:pt x="1255763" y="448627"/>
                  <a:pt x="1203394" y="444700"/>
                  <a:pt x="1187902" y="470884"/>
                </a:cubicBezTo>
                <a:cubicBezTo>
                  <a:pt x="1166955" y="470884"/>
                  <a:pt x="1166955" y="470884"/>
                  <a:pt x="1140770" y="470884"/>
                </a:cubicBezTo>
                <a:cubicBezTo>
                  <a:pt x="1140770" y="463465"/>
                  <a:pt x="1156481" y="467175"/>
                  <a:pt x="1156481" y="456046"/>
                </a:cubicBezTo>
                <a:cubicBezTo>
                  <a:pt x="1161718" y="452337"/>
                  <a:pt x="1161718" y="456046"/>
                  <a:pt x="1172191" y="456046"/>
                </a:cubicBezTo>
                <a:cubicBezTo>
                  <a:pt x="1208850" y="426152"/>
                  <a:pt x="1287185" y="422443"/>
                  <a:pt x="1318606" y="385130"/>
                </a:cubicBezTo>
                <a:cubicBezTo>
                  <a:pt x="1381449" y="385130"/>
                  <a:pt x="1407415" y="355236"/>
                  <a:pt x="1454547" y="332979"/>
                </a:cubicBezTo>
                <a:cubicBezTo>
                  <a:pt x="1522627" y="303085"/>
                  <a:pt x="1616673" y="284538"/>
                  <a:pt x="1679515" y="262063"/>
                </a:cubicBezTo>
                <a:cubicBezTo>
                  <a:pt x="1684752" y="258353"/>
                  <a:pt x="1705700" y="265772"/>
                  <a:pt x="1695226" y="250935"/>
                </a:cubicBezTo>
                <a:cubicBezTo>
                  <a:pt x="1799746" y="228460"/>
                  <a:pt x="1888773" y="168890"/>
                  <a:pt x="1993293" y="135286"/>
                </a:cubicBezTo>
                <a:cubicBezTo>
                  <a:pt x="1998529" y="146415"/>
                  <a:pt x="1988056" y="146415"/>
                  <a:pt x="1988056" y="153834"/>
                </a:cubicBezTo>
                <a:cubicBezTo>
                  <a:pt x="1946161" y="142705"/>
                  <a:pt x="1956634" y="180018"/>
                  <a:pt x="1914739" y="180018"/>
                </a:cubicBezTo>
                <a:cubicBezTo>
                  <a:pt x="1899029" y="213622"/>
                  <a:pt x="1851896" y="224750"/>
                  <a:pt x="1810220" y="239806"/>
                </a:cubicBezTo>
                <a:cubicBezTo>
                  <a:pt x="1810220" y="243516"/>
                  <a:pt x="1810220" y="243516"/>
                  <a:pt x="1810220" y="247225"/>
                </a:cubicBezTo>
                <a:cubicBezTo>
                  <a:pt x="1815456" y="250935"/>
                  <a:pt x="1825930" y="250935"/>
                  <a:pt x="1831167" y="250935"/>
                </a:cubicBezTo>
                <a:cubicBezTo>
                  <a:pt x="1825930" y="232387"/>
                  <a:pt x="1867825" y="236097"/>
                  <a:pt x="1883536" y="221041"/>
                </a:cubicBezTo>
                <a:cubicBezTo>
                  <a:pt x="1899247" y="228460"/>
                  <a:pt x="1873062" y="232169"/>
                  <a:pt x="1873062" y="239588"/>
                </a:cubicBezTo>
                <a:cubicBezTo>
                  <a:pt x="1925431" y="239588"/>
                  <a:pt x="1951616" y="209694"/>
                  <a:pt x="2009003" y="202275"/>
                </a:cubicBezTo>
                <a:cubicBezTo>
                  <a:pt x="2009003" y="213403"/>
                  <a:pt x="2024714" y="213403"/>
                  <a:pt x="2029951" y="217113"/>
                </a:cubicBezTo>
                <a:cubicBezTo>
                  <a:pt x="2024714" y="224532"/>
                  <a:pt x="2003766" y="217113"/>
                  <a:pt x="2003766" y="224532"/>
                </a:cubicBezTo>
                <a:cubicBezTo>
                  <a:pt x="2003766" y="231951"/>
                  <a:pt x="2029951" y="224532"/>
                  <a:pt x="2040425" y="228241"/>
                </a:cubicBezTo>
                <a:cubicBezTo>
                  <a:pt x="2045661" y="224532"/>
                  <a:pt x="2056135" y="220822"/>
                  <a:pt x="2056135" y="209694"/>
                </a:cubicBezTo>
                <a:cubicBezTo>
                  <a:pt x="2077083" y="209694"/>
                  <a:pt x="2092794" y="213403"/>
                  <a:pt x="2103267" y="217113"/>
                </a:cubicBezTo>
                <a:cubicBezTo>
                  <a:pt x="2109595" y="212967"/>
                  <a:pt x="2130543" y="201839"/>
                  <a:pt x="2114832" y="198129"/>
                </a:cubicBezTo>
                <a:lnTo>
                  <a:pt x="2114832" y="198129"/>
                </a:lnTo>
                <a:close/>
                <a:moveTo>
                  <a:pt x="2658596" y="869543"/>
                </a:moveTo>
                <a:cubicBezTo>
                  <a:pt x="2653359" y="869543"/>
                  <a:pt x="2648122" y="869543"/>
                  <a:pt x="2642886" y="869543"/>
                </a:cubicBezTo>
                <a:cubicBezTo>
                  <a:pt x="2642886" y="873252"/>
                  <a:pt x="2642886" y="873252"/>
                  <a:pt x="2642886" y="876962"/>
                </a:cubicBezTo>
                <a:cubicBezTo>
                  <a:pt x="2648122" y="877180"/>
                  <a:pt x="2658596" y="877180"/>
                  <a:pt x="2658596" y="869543"/>
                </a:cubicBezTo>
                <a:lnTo>
                  <a:pt x="2658596" y="869543"/>
                </a:lnTo>
                <a:close/>
                <a:moveTo>
                  <a:pt x="2595972" y="903146"/>
                </a:moveTo>
                <a:cubicBezTo>
                  <a:pt x="2595972" y="899437"/>
                  <a:pt x="2606446" y="899437"/>
                  <a:pt x="2601209" y="892018"/>
                </a:cubicBezTo>
                <a:cubicBezTo>
                  <a:pt x="2595972" y="892018"/>
                  <a:pt x="2590735" y="892018"/>
                  <a:pt x="2585498" y="892018"/>
                </a:cubicBezTo>
                <a:cubicBezTo>
                  <a:pt x="2595972" y="899437"/>
                  <a:pt x="2575024" y="903146"/>
                  <a:pt x="2585498" y="903146"/>
                </a:cubicBezTo>
                <a:cubicBezTo>
                  <a:pt x="2585498" y="899437"/>
                  <a:pt x="2590735" y="903146"/>
                  <a:pt x="2595972" y="903146"/>
                </a:cubicBezTo>
                <a:lnTo>
                  <a:pt x="2595972" y="903146"/>
                </a:lnTo>
                <a:close/>
                <a:moveTo>
                  <a:pt x="592860" y="1100839"/>
                </a:moveTo>
                <a:cubicBezTo>
                  <a:pt x="592860" y="1089711"/>
                  <a:pt x="619044" y="1100839"/>
                  <a:pt x="613808" y="1086001"/>
                </a:cubicBezTo>
                <a:cubicBezTo>
                  <a:pt x="598097" y="1093420"/>
                  <a:pt x="582386" y="1089711"/>
                  <a:pt x="592860" y="1100839"/>
                </a:cubicBezTo>
                <a:lnTo>
                  <a:pt x="592860" y="1100839"/>
                </a:lnTo>
                <a:close/>
                <a:moveTo>
                  <a:pt x="561439" y="962934"/>
                </a:moveTo>
                <a:cubicBezTo>
                  <a:pt x="577149" y="962934"/>
                  <a:pt x="577149" y="951806"/>
                  <a:pt x="598097" y="955515"/>
                </a:cubicBezTo>
                <a:cubicBezTo>
                  <a:pt x="598097" y="951806"/>
                  <a:pt x="603334" y="948096"/>
                  <a:pt x="603334" y="944387"/>
                </a:cubicBezTo>
                <a:cubicBezTo>
                  <a:pt x="587623" y="947878"/>
                  <a:pt x="571912" y="951806"/>
                  <a:pt x="561439" y="962934"/>
                </a:cubicBezTo>
                <a:lnTo>
                  <a:pt x="561439" y="962934"/>
                </a:lnTo>
                <a:close/>
                <a:moveTo>
                  <a:pt x="2083411" y="310068"/>
                </a:moveTo>
                <a:cubicBezTo>
                  <a:pt x="2093885" y="310068"/>
                  <a:pt x="2088648" y="317487"/>
                  <a:pt x="2093885" y="321196"/>
                </a:cubicBezTo>
                <a:cubicBezTo>
                  <a:pt x="2120069" y="321196"/>
                  <a:pt x="2130543" y="310068"/>
                  <a:pt x="2135780" y="295012"/>
                </a:cubicBezTo>
                <a:cubicBezTo>
                  <a:pt x="2109595" y="295230"/>
                  <a:pt x="2099121" y="302649"/>
                  <a:pt x="2083411" y="310068"/>
                </a:cubicBezTo>
                <a:lnTo>
                  <a:pt x="2083411" y="310068"/>
                </a:lnTo>
                <a:close/>
                <a:moveTo>
                  <a:pt x="2297905" y="321196"/>
                </a:moveTo>
                <a:cubicBezTo>
                  <a:pt x="2303142" y="321196"/>
                  <a:pt x="2313616" y="321196"/>
                  <a:pt x="2313616" y="324906"/>
                </a:cubicBezTo>
                <a:cubicBezTo>
                  <a:pt x="2318853" y="317487"/>
                  <a:pt x="2329327" y="313777"/>
                  <a:pt x="2334564" y="306358"/>
                </a:cubicBezTo>
                <a:cubicBezTo>
                  <a:pt x="2318635" y="310068"/>
                  <a:pt x="2292669" y="306358"/>
                  <a:pt x="2297905" y="321196"/>
                </a:cubicBezTo>
                <a:lnTo>
                  <a:pt x="2297905" y="321196"/>
                </a:lnTo>
                <a:close/>
                <a:moveTo>
                  <a:pt x="2454794" y="343671"/>
                </a:moveTo>
                <a:cubicBezTo>
                  <a:pt x="2501926" y="347381"/>
                  <a:pt x="2548840" y="336252"/>
                  <a:pt x="2590735" y="328833"/>
                </a:cubicBezTo>
                <a:cubicBezTo>
                  <a:pt x="2585498" y="317705"/>
                  <a:pt x="2590735" y="317705"/>
                  <a:pt x="2595972" y="306358"/>
                </a:cubicBezTo>
                <a:cubicBezTo>
                  <a:pt x="2559314" y="321196"/>
                  <a:pt x="2491234" y="317487"/>
                  <a:pt x="2454794" y="343671"/>
                </a:cubicBezTo>
                <a:lnTo>
                  <a:pt x="2454794" y="343671"/>
                </a:lnTo>
                <a:close/>
                <a:moveTo>
                  <a:pt x="1827239" y="388403"/>
                </a:moveTo>
                <a:cubicBezTo>
                  <a:pt x="1827239" y="399531"/>
                  <a:pt x="1801055" y="406950"/>
                  <a:pt x="1822002" y="410878"/>
                </a:cubicBezTo>
                <a:cubicBezTo>
                  <a:pt x="1822002" y="396040"/>
                  <a:pt x="1858661" y="407169"/>
                  <a:pt x="1858661" y="392331"/>
                </a:cubicBezTo>
                <a:cubicBezTo>
                  <a:pt x="1853206" y="388403"/>
                  <a:pt x="1842732" y="388403"/>
                  <a:pt x="1827239" y="388403"/>
                </a:cubicBezTo>
                <a:lnTo>
                  <a:pt x="1827239" y="388403"/>
                </a:lnTo>
                <a:close/>
                <a:moveTo>
                  <a:pt x="1957944" y="358509"/>
                </a:moveTo>
                <a:cubicBezTo>
                  <a:pt x="1957944" y="362219"/>
                  <a:pt x="1963180" y="365928"/>
                  <a:pt x="1968417" y="365928"/>
                </a:cubicBezTo>
                <a:cubicBezTo>
                  <a:pt x="1978891" y="362219"/>
                  <a:pt x="1984128" y="351090"/>
                  <a:pt x="1989365" y="347381"/>
                </a:cubicBezTo>
                <a:cubicBezTo>
                  <a:pt x="2015549" y="351090"/>
                  <a:pt x="2052208" y="336252"/>
                  <a:pt x="2062681" y="321196"/>
                </a:cubicBezTo>
                <a:cubicBezTo>
                  <a:pt x="1989365" y="332325"/>
                  <a:pt x="1937214" y="365928"/>
                  <a:pt x="1863898" y="377056"/>
                </a:cubicBezTo>
                <a:cubicBezTo>
                  <a:pt x="1869135" y="388185"/>
                  <a:pt x="1848187" y="384475"/>
                  <a:pt x="1858661" y="391894"/>
                </a:cubicBezTo>
                <a:cubicBezTo>
                  <a:pt x="1900338" y="384694"/>
                  <a:pt x="1931759" y="373565"/>
                  <a:pt x="1957944" y="358509"/>
                </a:cubicBezTo>
                <a:lnTo>
                  <a:pt x="1957944" y="358509"/>
                </a:lnTo>
                <a:close/>
                <a:moveTo>
                  <a:pt x="2276958" y="392113"/>
                </a:moveTo>
                <a:cubicBezTo>
                  <a:pt x="2297905" y="392113"/>
                  <a:pt x="2318853" y="388403"/>
                  <a:pt x="2329327" y="377275"/>
                </a:cubicBezTo>
                <a:cubicBezTo>
                  <a:pt x="2329327" y="377275"/>
                  <a:pt x="2324090" y="377275"/>
                  <a:pt x="2324090" y="373565"/>
                </a:cubicBezTo>
                <a:cubicBezTo>
                  <a:pt x="2324090" y="373565"/>
                  <a:pt x="2318853" y="373565"/>
                  <a:pt x="2313616" y="373565"/>
                </a:cubicBezTo>
                <a:cubicBezTo>
                  <a:pt x="2318635" y="392113"/>
                  <a:pt x="2276958" y="380984"/>
                  <a:pt x="2276958" y="392113"/>
                </a:cubicBezTo>
                <a:lnTo>
                  <a:pt x="2276958" y="392113"/>
                </a:lnTo>
                <a:close/>
                <a:moveTo>
                  <a:pt x="1351337" y="410878"/>
                </a:moveTo>
                <a:cubicBezTo>
                  <a:pt x="1367047" y="410878"/>
                  <a:pt x="1377521" y="410878"/>
                  <a:pt x="1377521" y="399750"/>
                </a:cubicBezTo>
                <a:cubicBezTo>
                  <a:pt x="1366829" y="403241"/>
                  <a:pt x="1351337" y="399531"/>
                  <a:pt x="1351337" y="410878"/>
                </a:cubicBezTo>
                <a:lnTo>
                  <a:pt x="1351337" y="410878"/>
                </a:lnTo>
                <a:close/>
                <a:moveTo>
                  <a:pt x="1675588" y="448191"/>
                </a:moveTo>
                <a:cubicBezTo>
                  <a:pt x="1712246" y="440772"/>
                  <a:pt x="1764397" y="429644"/>
                  <a:pt x="1795818" y="410878"/>
                </a:cubicBezTo>
                <a:cubicBezTo>
                  <a:pt x="1748686" y="418297"/>
                  <a:pt x="1701554" y="425716"/>
                  <a:pt x="1675588" y="448191"/>
                </a:cubicBezTo>
                <a:lnTo>
                  <a:pt x="1675588" y="448191"/>
                </a:lnTo>
                <a:close/>
                <a:moveTo>
                  <a:pt x="2114832" y="444263"/>
                </a:moveTo>
                <a:cubicBezTo>
                  <a:pt x="2135780" y="440554"/>
                  <a:pt x="2151490" y="436844"/>
                  <a:pt x="2161964" y="425716"/>
                </a:cubicBezTo>
                <a:cubicBezTo>
                  <a:pt x="2146254" y="418297"/>
                  <a:pt x="2120069" y="429425"/>
                  <a:pt x="2114832" y="444263"/>
                </a:cubicBezTo>
                <a:lnTo>
                  <a:pt x="2114832" y="444263"/>
                </a:lnTo>
                <a:close/>
                <a:moveTo>
                  <a:pt x="1581324" y="470448"/>
                </a:moveTo>
                <a:cubicBezTo>
                  <a:pt x="1602271" y="466738"/>
                  <a:pt x="1638930" y="463029"/>
                  <a:pt x="1659877" y="451900"/>
                </a:cubicBezTo>
                <a:cubicBezTo>
                  <a:pt x="1633693" y="448191"/>
                  <a:pt x="1581324" y="459319"/>
                  <a:pt x="1581324" y="470448"/>
                </a:cubicBezTo>
                <a:lnTo>
                  <a:pt x="1581324" y="470448"/>
                </a:lnTo>
                <a:close/>
                <a:moveTo>
                  <a:pt x="1989365" y="477867"/>
                </a:moveTo>
                <a:cubicBezTo>
                  <a:pt x="2020786" y="481576"/>
                  <a:pt x="2057445" y="470448"/>
                  <a:pt x="2078174" y="455392"/>
                </a:cubicBezTo>
                <a:cubicBezTo>
                  <a:pt x="2046752" y="455610"/>
                  <a:pt x="1999621" y="459319"/>
                  <a:pt x="1989365" y="477867"/>
                </a:cubicBezTo>
                <a:lnTo>
                  <a:pt x="1989365" y="477867"/>
                </a:lnTo>
                <a:close/>
                <a:moveTo>
                  <a:pt x="1544665" y="481576"/>
                </a:moveTo>
                <a:cubicBezTo>
                  <a:pt x="1555139" y="481576"/>
                  <a:pt x="1555139" y="477867"/>
                  <a:pt x="1570850" y="477867"/>
                </a:cubicBezTo>
                <a:cubicBezTo>
                  <a:pt x="1570850" y="474157"/>
                  <a:pt x="1576087" y="470448"/>
                  <a:pt x="1565613" y="466738"/>
                </a:cubicBezTo>
                <a:cubicBezTo>
                  <a:pt x="1560376" y="474157"/>
                  <a:pt x="1544665" y="474157"/>
                  <a:pt x="1544665" y="481576"/>
                </a:cubicBezTo>
                <a:lnTo>
                  <a:pt x="1544665" y="481576"/>
                </a:lnTo>
                <a:close/>
                <a:moveTo>
                  <a:pt x="2637649" y="489213"/>
                </a:moveTo>
                <a:cubicBezTo>
                  <a:pt x="2653359" y="481794"/>
                  <a:pt x="2684781" y="478085"/>
                  <a:pt x="2700491" y="466738"/>
                </a:cubicBezTo>
                <a:cubicBezTo>
                  <a:pt x="2663833" y="470448"/>
                  <a:pt x="2627393" y="466738"/>
                  <a:pt x="2637649" y="489213"/>
                </a:cubicBezTo>
                <a:lnTo>
                  <a:pt x="2637649" y="489213"/>
                </a:lnTo>
                <a:close/>
                <a:moveTo>
                  <a:pt x="1440146" y="518889"/>
                </a:moveTo>
                <a:cubicBezTo>
                  <a:pt x="1466330" y="500342"/>
                  <a:pt x="1523718" y="504051"/>
                  <a:pt x="1539428" y="481576"/>
                </a:cubicBezTo>
                <a:cubicBezTo>
                  <a:pt x="1508225" y="492923"/>
                  <a:pt x="1445383" y="500342"/>
                  <a:pt x="1440146" y="518889"/>
                </a:cubicBezTo>
                <a:lnTo>
                  <a:pt x="1440146" y="518889"/>
                </a:lnTo>
                <a:close/>
                <a:moveTo>
                  <a:pt x="1717265" y="559911"/>
                </a:moveTo>
                <a:cubicBezTo>
                  <a:pt x="1790581" y="552492"/>
                  <a:pt x="1900338" y="515180"/>
                  <a:pt x="1973436" y="485286"/>
                </a:cubicBezTo>
                <a:cubicBezTo>
                  <a:pt x="1884627" y="500342"/>
                  <a:pt x="1785344" y="522598"/>
                  <a:pt x="1717265" y="559911"/>
                </a:cubicBezTo>
                <a:lnTo>
                  <a:pt x="1717265" y="559911"/>
                </a:lnTo>
                <a:close/>
                <a:moveTo>
                  <a:pt x="1361592" y="545074"/>
                </a:moveTo>
                <a:cubicBezTo>
                  <a:pt x="1377303" y="533945"/>
                  <a:pt x="1413961" y="537655"/>
                  <a:pt x="1429672" y="518889"/>
                </a:cubicBezTo>
                <a:cubicBezTo>
                  <a:pt x="1403487" y="526526"/>
                  <a:pt x="1366829" y="522598"/>
                  <a:pt x="1361592" y="545074"/>
                </a:cubicBezTo>
                <a:lnTo>
                  <a:pt x="1361592" y="545074"/>
                </a:lnTo>
                <a:close/>
                <a:moveTo>
                  <a:pt x="1633693" y="593515"/>
                </a:moveTo>
                <a:cubicBezTo>
                  <a:pt x="1665114" y="586096"/>
                  <a:pt x="1701772" y="582386"/>
                  <a:pt x="1717265" y="563621"/>
                </a:cubicBezTo>
                <a:cubicBezTo>
                  <a:pt x="1696317" y="552492"/>
                  <a:pt x="1644166" y="574967"/>
                  <a:pt x="1633693" y="593515"/>
                </a:cubicBezTo>
                <a:lnTo>
                  <a:pt x="1633693" y="593515"/>
                </a:lnTo>
                <a:close/>
                <a:moveTo>
                  <a:pt x="979954" y="582386"/>
                </a:moveTo>
                <a:cubicBezTo>
                  <a:pt x="995664" y="582386"/>
                  <a:pt x="1006138" y="582386"/>
                  <a:pt x="1006138" y="567548"/>
                </a:cubicBezTo>
                <a:cubicBezTo>
                  <a:pt x="990427" y="567548"/>
                  <a:pt x="979954" y="571258"/>
                  <a:pt x="979954" y="582386"/>
                </a:cubicBezTo>
                <a:lnTo>
                  <a:pt x="979954" y="582386"/>
                </a:lnTo>
                <a:close/>
                <a:moveTo>
                  <a:pt x="1555139" y="623409"/>
                </a:moveTo>
                <a:cubicBezTo>
                  <a:pt x="1581324" y="612280"/>
                  <a:pt x="1612745" y="608571"/>
                  <a:pt x="1628456" y="589805"/>
                </a:cubicBezTo>
                <a:cubicBezTo>
                  <a:pt x="1602271" y="601152"/>
                  <a:pt x="1565613" y="601152"/>
                  <a:pt x="1555139" y="623409"/>
                </a:cubicBezTo>
                <a:lnTo>
                  <a:pt x="1555139" y="623409"/>
                </a:lnTo>
                <a:close/>
                <a:moveTo>
                  <a:pt x="2611682" y="597224"/>
                </a:moveTo>
                <a:cubicBezTo>
                  <a:pt x="2616919" y="597224"/>
                  <a:pt x="2616919" y="600934"/>
                  <a:pt x="2611682" y="604643"/>
                </a:cubicBezTo>
                <a:cubicBezTo>
                  <a:pt x="2632630" y="604643"/>
                  <a:pt x="2653578" y="600934"/>
                  <a:pt x="2658814" y="589805"/>
                </a:cubicBezTo>
                <a:cubicBezTo>
                  <a:pt x="2637649" y="589805"/>
                  <a:pt x="2622156" y="589805"/>
                  <a:pt x="2611682" y="597224"/>
                </a:cubicBezTo>
                <a:lnTo>
                  <a:pt x="2611682" y="597224"/>
                </a:lnTo>
                <a:close/>
                <a:moveTo>
                  <a:pt x="2496471" y="608571"/>
                </a:moveTo>
                <a:cubicBezTo>
                  <a:pt x="2512182" y="608571"/>
                  <a:pt x="2527892" y="608571"/>
                  <a:pt x="2527892" y="601152"/>
                </a:cubicBezTo>
                <a:cubicBezTo>
                  <a:pt x="2512182" y="601152"/>
                  <a:pt x="2501708" y="601152"/>
                  <a:pt x="2496471" y="608571"/>
                </a:cubicBezTo>
                <a:lnTo>
                  <a:pt x="2496471" y="608571"/>
                </a:lnTo>
                <a:close/>
                <a:moveTo>
                  <a:pt x="1319915" y="757822"/>
                </a:moveTo>
                <a:cubicBezTo>
                  <a:pt x="1335626" y="746694"/>
                  <a:pt x="1372284" y="746694"/>
                  <a:pt x="1382758" y="731638"/>
                </a:cubicBezTo>
                <a:cubicBezTo>
                  <a:pt x="1361592" y="739057"/>
                  <a:pt x="1309442" y="742766"/>
                  <a:pt x="1319915" y="757822"/>
                </a:cubicBezTo>
                <a:lnTo>
                  <a:pt x="1319915" y="757822"/>
                </a:lnTo>
                <a:close/>
                <a:moveTo>
                  <a:pt x="1110658" y="828520"/>
                </a:moveTo>
                <a:cubicBezTo>
                  <a:pt x="1178737" y="806045"/>
                  <a:pt x="1246599" y="783789"/>
                  <a:pt x="1304205" y="757604"/>
                </a:cubicBezTo>
                <a:cubicBezTo>
                  <a:pt x="1230888" y="772660"/>
                  <a:pt x="1142079" y="795135"/>
                  <a:pt x="1110658" y="828520"/>
                </a:cubicBezTo>
                <a:lnTo>
                  <a:pt x="1110658" y="828520"/>
                </a:lnTo>
                <a:close/>
                <a:moveTo>
                  <a:pt x="770696" y="832230"/>
                </a:moveTo>
                <a:cubicBezTo>
                  <a:pt x="786407" y="828520"/>
                  <a:pt x="812591" y="832230"/>
                  <a:pt x="812591" y="813683"/>
                </a:cubicBezTo>
                <a:cubicBezTo>
                  <a:pt x="796881" y="821102"/>
                  <a:pt x="781170" y="824811"/>
                  <a:pt x="770696" y="832230"/>
                </a:cubicBezTo>
                <a:lnTo>
                  <a:pt x="770696" y="832230"/>
                </a:lnTo>
                <a:close/>
                <a:moveTo>
                  <a:pt x="1058289" y="847286"/>
                </a:moveTo>
                <a:cubicBezTo>
                  <a:pt x="1074000" y="847286"/>
                  <a:pt x="1079237" y="839867"/>
                  <a:pt x="1084473" y="832448"/>
                </a:cubicBezTo>
                <a:cubicBezTo>
                  <a:pt x="1068763" y="832230"/>
                  <a:pt x="1068763" y="839867"/>
                  <a:pt x="1058289" y="847286"/>
                </a:cubicBezTo>
                <a:lnTo>
                  <a:pt x="1058289" y="847286"/>
                </a:lnTo>
                <a:close/>
                <a:moveTo>
                  <a:pt x="2543603" y="858414"/>
                </a:moveTo>
                <a:cubicBezTo>
                  <a:pt x="2554077" y="862124"/>
                  <a:pt x="2533129" y="862124"/>
                  <a:pt x="2548840" y="869543"/>
                </a:cubicBezTo>
                <a:cubicBezTo>
                  <a:pt x="2575024" y="873252"/>
                  <a:pt x="2575024" y="850995"/>
                  <a:pt x="2595972" y="862124"/>
                </a:cubicBezTo>
                <a:cubicBezTo>
                  <a:pt x="2590735" y="850995"/>
                  <a:pt x="2611682" y="854705"/>
                  <a:pt x="2611682" y="847286"/>
                </a:cubicBezTo>
                <a:cubicBezTo>
                  <a:pt x="2590735" y="839867"/>
                  <a:pt x="2559314" y="850995"/>
                  <a:pt x="2543603" y="858414"/>
                </a:cubicBezTo>
                <a:lnTo>
                  <a:pt x="2543603" y="858414"/>
                </a:lnTo>
                <a:close/>
                <a:moveTo>
                  <a:pt x="713309" y="903146"/>
                </a:moveTo>
                <a:cubicBezTo>
                  <a:pt x="729019" y="903146"/>
                  <a:pt x="734256" y="899437"/>
                  <a:pt x="734256" y="892018"/>
                </a:cubicBezTo>
                <a:cubicBezTo>
                  <a:pt x="723564" y="892018"/>
                  <a:pt x="713309" y="892018"/>
                  <a:pt x="713309" y="903146"/>
                </a:cubicBezTo>
                <a:lnTo>
                  <a:pt x="713309" y="903146"/>
                </a:lnTo>
                <a:close/>
                <a:moveTo>
                  <a:pt x="770696" y="996537"/>
                </a:moveTo>
                <a:cubicBezTo>
                  <a:pt x="775933" y="1000247"/>
                  <a:pt x="796881" y="992828"/>
                  <a:pt x="807354" y="992828"/>
                </a:cubicBezTo>
                <a:cubicBezTo>
                  <a:pt x="812591" y="977990"/>
                  <a:pt x="838776" y="962934"/>
                  <a:pt x="864960" y="970353"/>
                </a:cubicBezTo>
                <a:cubicBezTo>
                  <a:pt x="880671" y="933040"/>
                  <a:pt x="948532" y="933040"/>
                  <a:pt x="964243" y="903146"/>
                </a:cubicBezTo>
                <a:cubicBezTo>
                  <a:pt x="885690" y="910783"/>
                  <a:pt x="817828" y="962934"/>
                  <a:pt x="770696" y="996537"/>
                </a:cubicBezTo>
                <a:lnTo>
                  <a:pt x="770696" y="996537"/>
                </a:lnTo>
                <a:close/>
                <a:moveTo>
                  <a:pt x="634755" y="936750"/>
                </a:moveTo>
                <a:cubicBezTo>
                  <a:pt x="655703" y="933040"/>
                  <a:pt x="681887" y="918202"/>
                  <a:pt x="676650" y="906856"/>
                </a:cubicBezTo>
                <a:cubicBezTo>
                  <a:pt x="666176" y="918202"/>
                  <a:pt x="639992" y="921912"/>
                  <a:pt x="634755" y="936750"/>
                </a:cubicBezTo>
                <a:lnTo>
                  <a:pt x="634755" y="936750"/>
                </a:lnTo>
                <a:close/>
                <a:moveTo>
                  <a:pt x="2601209" y="974062"/>
                </a:moveTo>
                <a:cubicBezTo>
                  <a:pt x="2622156" y="974062"/>
                  <a:pt x="2643104" y="974062"/>
                  <a:pt x="2653578" y="962934"/>
                </a:cubicBezTo>
                <a:cubicBezTo>
                  <a:pt x="2632630" y="962934"/>
                  <a:pt x="2643104" y="955515"/>
                  <a:pt x="2637867" y="948096"/>
                </a:cubicBezTo>
                <a:cubicBezTo>
                  <a:pt x="2622156" y="955515"/>
                  <a:pt x="2606446" y="959225"/>
                  <a:pt x="2601209" y="974062"/>
                </a:cubicBezTo>
                <a:lnTo>
                  <a:pt x="2601209" y="974062"/>
                </a:lnTo>
                <a:close/>
                <a:moveTo>
                  <a:pt x="676650" y="970353"/>
                </a:moveTo>
                <a:cubicBezTo>
                  <a:pt x="697598" y="970353"/>
                  <a:pt x="708072" y="962934"/>
                  <a:pt x="713309" y="955515"/>
                </a:cubicBezTo>
                <a:cubicBezTo>
                  <a:pt x="697598" y="959225"/>
                  <a:pt x="681887" y="959225"/>
                  <a:pt x="676650" y="970353"/>
                </a:cubicBezTo>
                <a:lnTo>
                  <a:pt x="676650" y="970353"/>
                </a:lnTo>
                <a:close/>
                <a:moveTo>
                  <a:pt x="660940" y="985191"/>
                </a:moveTo>
                <a:cubicBezTo>
                  <a:pt x="660940" y="977772"/>
                  <a:pt x="687124" y="974062"/>
                  <a:pt x="671413" y="966644"/>
                </a:cubicBezTo>
                <a:cubicBezTo>
                  <a:pt x="671413" y="974062"/>
                  <a:pt x="645229" y="977772"/>
                  <a:pt x="660940" y="985191"/>
                </a:cubicBezTo>
                <a:lnTo>
                  <a:pt x="660940" y="985191"/>
                </a:lnTo>
                <a:close/>
                <a:moveTo>
                  <a:pt x="619044" y="981481"/>
                </a:moveTo>
                <a:cubicBezTo>
                  <a:pt x="619044" y="985191"/>
                  <a:pt x="619044" y="992610"/>
                  <a:pt x="613808" y="992610"/>
                </a:cubicBezTo>
                <a:cubicBezTo>
                  <a:pt x="629518" y="996319"/>
                  <a:pt x="629518" y="985191"/>
                  <a:pt x="650466" y="988900"/>
                </a:cubicBezTo>
                <a:cubicBezTo>
                  <a:pt x="645229" y="974062"/>
                  <a:pt x="634755" y="981481"/>
                  <a:pt x="619044" y="981481"/>
                </a:cubicBezTo>
                <a:lnTo>
                  <a:pt x="619044" y="981481"/>
                </a:lnTo>
                <a:close/>
                <a:moveTo>
                  <a:pt x="2580261" y="989119"/>
                </a:moveTo>
                <a:cubicBezTo>
                  <a:pt x="2580261" y="992828"/>
                  <a:pt x="2580261" y="996537"/>
                  <a:pt x="2580261" y="1000247"/>
                </a:cubicBezTo>
                <a:cubicBezTo>
                  <a:pt x="2606446" y="1000247"/>
                  <a:pt x="2627393" y="996537"/>
                  <a:pt x="2632630" y="981700"/>
                </a:cubicBezTo>
                <a:cubicBezTo>
                  <a:pt x="2606446" y="974062"/>
                  <a:pt x="2601209" y="1000247"/>
                  <a:pt x="2580261" y="989119"/>
                </a:cubicBezTo>
                <a:lnTo>
                  <a:pt x="2580261" y="989119"/>
                </a:lnTo>
                <a:close/>
                <a:moveTo>
                  <a:pt x="807354" y="1007666"/>
                </a:moveTo>
                <a:cubicBezTo>
                  <a:pt x="812591" y="1000247"/>
                  <a:pt x="833539" y="1007666"/>
                  <a:pt x="828302" y="996537"/>
                </a:cubicBezTo>
                <a:cubicBezTo>
                  <a:pt x="817828" y="996537"/>
                  <a:pt x="796881" y="1003956"/>
                  <a:pt x="807354" y="1007666"/>
                </a:cubicBezTo>
                <a:lnTo>
                  <a:pt x="807354" y="1007666"/>
                </a:lnTo>
                <a:close/>
                <a:moveTo>
                  <a:pt x="671413" y="1030141"/>
                </a:moveTo>
                <a:cubicBezTo>
                  <a:pt x="676650" y="1030141"/>
                  <a:pt x="676650" y="1030141"/>
                  <a:pt x="681887" y="1030141"/>
                </a:cubicBezTo>
                <a:cubicBezTo>
                  <a:pt x="681887" y="1022722"/>
                  <a:pt x="681887" y="1019012"/>
                  <a:pt x="676650" y="1015303"/>
                </a:cubicBezTo>
                <a:cubicBezTo>
                  <a:pt x="671413" y="1022504"/>
                  <a:pt x="666176" y="1022504"/>
                  <a:pt x="671413" y="1030141"/>
                </a:cubicBezTo>
                <a:lnTo>
                  <a:pt x="671413" y="1030141"/>
                </a:lnTo>
                <a:close/>
                <a:moveTo>
                  <a:pt x="2601209" y="1112186"/>
                </a:moveTo>
                <a:cubicBezTo>
                  <a:pt x="2601209" y="1104767"/>
                  <a:pt x="2590735" y="1089711"/>
                  <a:pt x="2585498" y="1101057"/>
                </a:cubicBezTo>
                <a:cubicBezTo>
                  <a:pt x="2601209" y="1100839"/>
                  <a:pt x="2585498" y="1119605"/>
                  <a:pt x="2601209" y="1112186"/>
                </a:cubicBezTo>
                <a:lnTo>
                  <a:pt x="2601209" y="1112186"/>
                </a:lnTo>
                <a:close/>
                <a:moveTo>
                  <a:pt x="2742387" y="1130733"/>
                </a:moveTo>
                <a:cubicBezTo>
                  <a:pt x="2773808" y="1123314"/>
                  <a:pt x="2805229" y="1115895"/>
                  <a:pt x="2820940" y="1100839"/>
                </a:cubicBezTo>
                <a:cubicBezTo>
                  <a:pt x="2789519" y="1108476"/>
                  <a:pt x="2763334" y="1115895"/>
                  <a:pt x="2742387" y="1130733"/>
                </a:cubicBezTo>
                <a:lnTo>
                  <a:pt x="2742387" y="1130733"/>
                </a:lnTo>
                <a:close/>
                <a:moveTo>
                  <a:pt x="2564550" y="1115895"/>
                </a:moveTo>
                <a:cubicBezTo>
                  <a:pt x="2569787" y="1115895"/>
                  <a:pt x="2575024" y="1115895"/>
                  <a:pt x="2580261" y="1115895"/>
                </a:cubicBezTo>
                <a:cubicBezTo>
                  <a:pt x="2580261" y="1108476"/>
                  <a:pt x="2580261" y="1108476"/>
                  <a:pt x="2569787" y="1104767"/>
                </a:cubicBezTo>
                <a:cubicBezTo>
                  <a:pt x="2569787" y="1112186"/>
                  <a:pt x="2569787" y="1112186"/>
                  <a:pt x="2564550" y="1115895"/>
                </a:cubicBezTo>
                <a:lnTo>
                  <a:pt x="2564550" y="1115895"/>
                </a:lnTo>
                <a:close/>
                <a:moveTo>
                  <a:pt x="650466" y="1168046"/>
                </a:moveTo>
                <a:cubicBezTo>
                  <a:pt x="650466" y="1153208"/>
                  <a:pt x="666176" y="1149498"/>
                  <a:pt x="671413" y="1138152"/>
                </a:cubicBezTo>
                <a:cubicBezTo>
                  <a:pt x="645229" y="1138152"/>
                  <a:pt x="639992" y="1152990"/>
                  <a:pt x="619044" y="1160627"/>
                </a:cubicBezTo>
                <a:cubicBezTo>
                  <a:pt x="619044" y="1153208"/>
                  <a:pt x="624281" y="1149498"/>
                  <a:pt x="629518" y="1145789"/>
                </a:cubicBezTo>
                <a:cubicBezTo>
                  <a:pt x="587623" y="1142080"/>
                  <a:pt x="571912" y="1156917"/>
                  <a:pt x="545946" y="1168264"/>
                </a:cubicBezTo>
                <a:cubicBezTo>
                  <a:pt x="551183" y="1179392"/>
                  <a:pt x="509288" y="1186811"/>
                  <a:pt x="535472" y="1205577"/>
                </a:cubicBezTo>
                <a:cubicBezTo>
                  <a:pt x="551183" y="1205577"/>
                  <a:pt x="566894" y="1201867"/>
                  <a:pt x="566894" y="1190739"/>
                </a:cubicBezTo>
                <a:cubicBezTo>
                  <a:pt x="556420" y="1187030"/>
                  <a:pt x="545946" y="1198158"/>
                  <a:pt x="545946" y="1190739"/>
                </a:cubicBezTo>
                <a:cubicBezTo>
                  <a:pt x="556420" y="1187030"/>
                  <a:pt x="561657" y="1175901"/>
                  <a:pt x="577368" y="1172192"/>
                </a:cubicBezTo>
                <a:cubicBezTo>
                  <a:pt x="592860" y="1190521"/>
                  <a:pt x="624281" y="1164336"/>
                  <a:pt x="650466" y="1168046"/>
                </a:cubicBezTo>
                <a:lnTo>
                  <a:pt x="650466" y="1168046"/>
                </a:lnTo>
                <a:close/>
                <a:moveTo>
                  <a:pt x="598097" y="1186811"/>
                </a:moveTo>
                <a:cubicBezTo>
                  <a:pt x="592860" y="1179392"/>
                  <a:pt x="624281" y="1190521"/>
                  <a:pt x="619044" y="1179392"/>
                </a:cubicBezTo>
                <a:cubicBezTo>
                  <a:pt x="608571" y="1179174"/>
                  <a:pt x="582386" y="1183102"/>
                  <a:pt x="598097" y="1186811"/>
                </a:cubicBezTo>
                <a:lnTo>
                  <a:pt x="598097" y="1186811"/>
                </a:lnTo>
                <a:close/>
                <a:moveTo>
                  <a:pt x="2700491" y="1175465"/>
                </a:moveTo>
                <a:cubicBezTo>
                  <a:pt x="2705728" y="1190303"/>
                  <a:pt x="2690018" y="1186593"/>
                  <a:pt x="2690018" y="1197940"/>
                </a:cubicBezTo>
                <a:cubicBezTo>
                  <a:pt x="2716202" y="1205359"/>
                  <a:pt x="2721439" y="1183102"/>
                  <a:pt x="2747624" y="1179392"/>
                </a:cubicBezTo>
                <a:cubicBezTo>
                  <a:pt x="2747624" y="1179392"/>
                  <a:pt x="2747624" y="1175683"/>
                  <a:pt x="2747624" y="1171974"/>
                </a:cubicBezTo>
                <a:cubicBezTo>
                  <a:pt x="2742387" y="1171974"/>
                  <a:pt x="2742387" y="1171974"/>
                  <a:pt x="2737150" y="1171974"/>
                </a:cubicBezTo>
                <a:cubicBezTo>
                  <a:pt x="2731913" y="1183102"/>
                  <a:pt x="2726676" y="1175465"/>
                  <a:pt x="2700491" y="1175465"/>
                </a:cubicBezTo>
                <a:lnTo>
                  <a:pt x="2700491" y="1175465"/>
                </a:lnTo>
                <a:close/>
                <a:moveTo>
                  <a:pt x="2810248" y="1220197"/>
                </a:moveTo>
                <a:cubicBezTo>
                  <a:pt x="2810248" y="1209068"/>
                  <a:pt x="2825959" y="1216487"/>
                  <a:pt x="2836432" y="1216487"/>
                </a:cubicBezTo>
                <a:cubicBezTo>
                  <a:pt x="2841669" y="1197940"/>
                  <a:pt x="2878328" y="1201649"/>
                  <a:pt x="2888801" y="1182884"/>
                </a:cubicBezTo>
                <a:cubicBezTo>
                  <a:pt x="2867854" y="1179174"/>
                  <a:pt x="2857380" y="1194012"/>
                  <a:pt x="2841669" y="1182884"/>
                </a:cubicBezTo>
                <a:cubicBezTo>
                  <a:pt x="2836432" y="1197940"/>
                  <a:pt x="2799774" y="1209068"/>
                  <a:pt x="2810248" y="1220197"/>
                </a:cubicBezTo>
                <a:lnTo>
                  <a:pt x="2810248" y="1220197"/>
                </a:lnTo>
                <a:close/>
                <a:moveTo>
                  <a:pt x="2595972" y="1209068"/>
                </a:moveTo>
                <a:cubicBezTo>
                  <a:pt x="2616919" y="1209068"/>
                  <a:pt x="2637867" y="1209068"/>
                  <a:pt x="2637867" y="1194230"/>
                </a:cubicBezTo>
                <a:cubicBezTo>
                  <a:pt x="2616919" y="1197940"/>
                  <a:pt x="2606446" y="1201649"/>
                  <a:pt x="2595972" y="1209068"/>
                </a:cubicBezTo>
                <a:lnTo>
                  <a:pt x="2595972" y="1209068"/>
                </a:lnTo>
                <a:close/>
                <a:moveTo>
                  <a:pt x="2684781" y="1231543"/>
                </a:moveTo>
                <a:cubicBezTo>
                  <a:pt x="2669070" y="1220415"/>
                  <a:pt x="2684781" y="1220415"/>
                  <a:pt x="2684781" y="1197940"/>
                </a:cubicBezTo>
                <a:cubicBezTo>
                  <a:pt x="2648122" y="1209068"/>
                  <a:pt x="2616701" y="1216487"/>
                  <a:pt x="2595972" y="1235253"/>
                </a:cubicBezTo>
                <a:cubicBezTo>
                  <a:pt x="2632412" y="1250091"/>
                  <a:pt x="2658596" y="1212778"/>
                  <a:pt x="2684781" y="1231543"/>
                </a:cubicBezTo>
                <a:lnTo>
                  <a:pt x="2684781" y="1231543"/>
                </a:lnTo>
                <a:close/>
                <a:moveTo>
                  <a:pt x="493577" y="1246381"/>
                </a:moveTo>
                <a:cubicBezTo>
                  <a:pt x="519762" y="1235253"/>
                  <a:pt x="551183" y="1235253"/>
                  <a:pt x="556420" y="1220197"/>
                </a:cubicBezTo>
                <a:cubicBezTo>
                  <a:pt x="530235" y="1223906"/>
                  <a:pt x="514525" y="1235034"/>
                  <a:pt x="483103" y="1235034"/>
                </a:cubicBezTo>
                <a:cubicBezTo>
                  <a:pt x="472630" y="1246163"/>
                  <a:pt x="456919" y="1257509"/>
                  <a:pt x="467393" y="1272347"/>
                </a:cubicBezTo>
                <a:cubicBezTo>
                  <a:pt x="535472" y="1257509"/>
                  <a:pt x="592860" y="1238744"/>
                  <a:pt x="650466" y="1216487"/>
                </a:cubicBezTo>
                <a:cubicBezTo>
                  <a:pt x="592860" y="1220197"/>
                  <a:pt x="545946" y="1250091"/>
                  <a:pt x="493577" y="1246381"/>
                </a:cubicBezTo>
                <a:lnTo>
                  <a:pt x="493577" y="1246381"/>
                </a:lnTo>
                <a:close/>
                <a:moveTo>
                  <a:pt x="2527892" y="1253800"/>
                </a:moveTo>
                <a:cubicBezTo>
                  <a:pt x="2527892" y="1246381"/>
                  <a:pt x="2548840" y="1235253"/>
                  <a:pt x="2538366" y="1227616"/>
                </a:cubicBezTo>
                <a:cubicBezTo>
                  <a:pt x="2533129" y="1231543"/>
                  <a:pt x="2512182" y="1242672"/>
                  <a:pt x="2527892" y="1253800"/>
                </a:cubicBezTo>
                <a:lnTo>
                  <a:pt x="2527892" y="1253800"/>
                </a:lnTo>
                <a:close/>
                <a:moveTo>
                  <a:pt x="708072" y="1324716"/>
                </a:moveTo>
                <a:cubicBezTo>
                  <a:pt x="708072" y="1313588"/>
                  <a:pt x="734256" y="1321007"/>
                  <a:pt x="729019" y="1306169"/>
                </a:cubicBezTo>
                <a:cubicBezTo>
                  <a:pt x="718545" y="1302459"/>
                  <a:pt x="713309" y="1317297"/>
                  <a:pt x="713309" y="1302459"/>
                </a:cubicBezTo>
                <a:cubicBezTo>
                  <a:pt x="681887" y="1309878"/>
                  <a:pt x="687124" y="1328644"/>
                  <a:pt x="650466" y="1328644"/>
                </a:cubicBezTo>
                <a:cubicBezTo>
                  <a:pt x="645229" y="1339772"/>
                  <a:pt x="660940" y="1339772"/>
                  <a:pt x="676650" y="1339772"/>
                </a:cubicBezTo>
                <a:cubicBezTo>
                  <a:pt x="681887" y="1324716"/>
                  <a:pt x="713309" y="1302459"/>
                  <a:pt x="708072" y="1324716"/>
                </a:cubicBezTo>
                <a:lnTo>
                  <a:pt x="708072" y="1324716"/>
                </a:lnTo>
                <a:close/>
                <a:moveTo>
                  <a:pt x="603334" y="1354610"/>
                </a:moveTo>
                <a:cubicBezTo>
                  <a:pt x="619044" y="1354610"/>
                  <a:pt x="655703" y="1343482"/>
                  <a:pt x="639992" y="1332135"/>
                </a:cubicBezTo>
                <a:cubicBezTo>
                  <a:pt x="634755" y="1343482"/>
                  <a:pt x="608571" y="1339772"/>
                  <a:pt x="603334" y="1354610"/>
                </a:cubicBezTo>
                <a:lnTo>
                  <a:pt x="603334" y="1354610"/>
                </a:lnTo>
                <a:close/>
                <a:moveTo>
                  <a:pt x="551183" y="1388214"/>
                </a:moveTo>
                <a:cubicBezTo>
                  <a:pt x="566894" y="1391923"/>
                  <a:pt x="582604" y="1380795"/>
                  <a:pt x="598315" y="1373376"/>
                </a:cubicBezTo>
                <a:cubicBezTo>
                  <a:pt x="598315" y="1365957"/>
                  <a:pt x="587841" y="1358538"/>
                  <a:pt x="598315" y="1350901"/>
                </a:cubicBezTo>
                <a:cubicBezTo>
                  <a:pt x="571912" y="1354610"/>
                  <a:pt x="545946" y="1377085"/>
                  <a:pt x="551183" y="1388214"/>
                </a:cubicBezTo>
                <a:lnTo>
                  <a:pt x="551183" y="1388214"/>
                </a:lnTo>
                <a:close/>
                <a:moveTo>
                  <a:pt x="964243" y="1369448"/>
                </a:moveTo>
                <a:cubicBezTo>
                  <a:pt x="943295" y="1369448"/>
                  <a:pt x="953769" y="1362029"/>
                  <a:pt x="964243" y="1354610"/>
                </a:cubicBezTo>
                <a:cubicBezTo>
                  <a:pt x="959006" y="1350901"/>
                  <a:pt x="943295" y="1350901"/>
                  <a:pt x="932822" y="1354610"/>
                </a:cubicBezTo>
                <a:cubicBezTo>
                  <a:pt x="948532" y="1369448"/>
                  <a:pt x="932822" y="1373157"/>
                  <a:pt x="917111" y="1373157"/>
                </a:cubicBezTo>
                <a:cubicBezTo>
                  <a:pt x="917111" y="1380576"/>
                  <a:pt x="917111" y="1384286"/>
                  <a:pt x="917111" y="1387995"/>
                </a:cubicBezTo>
                <a:cubicBezTo>
                  <a:pt x="953769" y="1384504"/>
                  <a:pt x="938059" y="1377085"/>
                  <a:pt x="964243" y="1369448"/>
                </a:cubicBezTo>
                <a:lnTo>
                  <a:pt x="964243" y="1369448"/>
                </a:lnTo>
                <a:close/>
                <a:moveTo>
                  <a:pt x="828302" y="1451493"/>
                </a:moveTo>
                <a:cubicBezTo>
                  <a:pt x="838776" y="1455202"/>
                  <a:pt x="838776" y="1462621"/>
                  <a:pt x="854486" y="1458912"/>
                </a:cubicBezTo>
                <a:cubicBezTo>
                  <a:pt x="885908" y="1429018"/>
                  <a:pt x="964243" y="1414180"/>
                  <a:pt x="1006138" y="1380576"/>
                </a:cubicBezTo>
                <a:cubicBezTo>
                  <a:pt x="943295" y="1399342"/>
                  <a:pt x="849250" y="1399342"/>
                  <a:pt x="828302" y="1451493"/>
                </a:cubicBezTo>
                <a:lnTo>
                  <a:pt x="828302" y="1451493"/>
                </a:lnTo>
                <a:close/>
                <a:moveTo>
                  <a:pt x="2920223" y="1414398"/>
                </a:moveTo>
                <a:cubicBezTo>
                  <a:pt x="2914986" y="1425526"/>
                  <a:pt x="2899275" y="1429236"/>
                  <a:pt x="2894038" y="1440583"/>
                </a:cubicBezTo>
                <a:cubicBezTo>
                  <a:pt x="2904512" y="1466767"/>
                  <a:pt x="2930696" y="1440583"/>
                  <a:pt x="2951644" y="1440583"/>
                </a:cubicBezTo>
                <a:cubicBezTo>
                  <a:pt x="2962118" y="1433164"/>
                  <a:pt x="2951644" y="1433164"/>
                  <a:pt x="2956881" y="1422035"/>
                </a:cubicBezTo>
                <a:cubicBezTo>
                  <a:pt x="2988302" y="1422035"/>
                  <a:pt x="2988302" y="1395851"/>
                  <a:pt x="3009250" y="1388432"/>
                </a:cubicBezTo>
                <a:cubicBezTo>
                  <a:pt x="3004013" y="1384722"/>
                  <a:pt x="2983065" y="1384722"/>
                  <a:pt x="2967355" y="1384722"/>
                </a:cubicBezTo>
                <a:cubicBezTo>
                  <a:pt x="2982847" y="1410470"/>
                  <a:pt x="2951426" y="1414398"/>
                  <a:pt x="2920223" y="1414398"/>
                </a:cubicBezTo>
                <a:lnTo>
                  <a:pt x="2920223" y="1414398"/>
                </a:lnTo>
                <a:close/>
                <a:moveTo>
                  <a:pt x="2899275" y="1391923"/>
                </a:moveTo>
                <a:cubicBezTo>
                  <a:pt x="2888801" y="1395633"/>
                  <a:pt x="2956881" y="1399342"/>
                  <a:pt x="2951644" y="1388214"/>
                </a:cubicBezTo>
                <a:cubicBezTo>
                  <a:pt x="2935933" y="1388214"/>
                  <a:pt x="2909749" y="1384504"/>
                  <a:pt x="2899275" y="1391923"/>
                </a:cubicBezTo>
                <a:lnTo>
                  <a:pt x="2899275" y="1391923"/>
                </a:lnTo>
                <a:close/>
                <a:moveTo>
                  <a:pt x="2758097" y="1418108"/>
                </a:moveTo>
                <a:cubicBezTo>
                  <a:pt x="2742387" y="1429236"/>
                  <a:pt x="2768571" y="1418108"/>
                  <a:pt x="2773808" y="1429236"/>
                </a:cubicBezTo>
                <a:cubicBezTo>
                  <a:pt x="2773808" y="1432945"/>
                  <a:pt x="2773808" y="1436655"/>
                  <a:pt x="2773808" y="1440364"/>
                </a:cubicBezTo>
                <a:cubicBezTo>
                  <a:pt x="2721439" y="1444074"/>
                  <a:pt x="2705728" y="1473968"/>
                  <a:pt x="2669288" y="1473968"/>
                </a:cubicBezTo>
                <a:cubicBezTo>
                  <a:pt x="2679762" y="1477677"/>
                  <a:pt x="2721657" y="1496443"/>
                  <a:pt x="2705946" y="1496443"/>
                </a:cubicBezTo>
                <a:cubicBezTo>
                  <a:pt x="2711183" y="1496443"/>
                  <a:pt x="2726894" y="1481605"/>
                  <a:pt x="2726894" y="1481605"/>
                </a:cubicBezTo>
                <a:cubicBezTo>
                  <a:pt x="2732131" y="1477895"/>
                  <a:pt x="2753079" y="1485314"/>
                  <a:pt x="2758315" y="1481605"/>
                </a:cubicBezTo>
                <a:cubicBezTo>
                  <a:pt x="2774026" y="1474186"/>
                  <a:pt x="2784500" y="1455420"/>
                  <a:pt x="2815921" y="1459130"/>
                </a:cubicBezTo>
                <a:cubicBezTo>
                  <a:pt x="2815921" y="1466549"/>
                  <a:pt x="2810684" y="1466549"/>
                  <a:pt x="2810684" y="1470258"/>
                </a:cubicBezTo>
                <a:cubicBezTo>
                  <a:pt x="2826395" y="1473968"/>
                  <a:pt x="2826395" y="1466549"/>
                  <a:pt x="2836869" y="1466549"/>
                </a:cubicBezTo>
                <a:cubicBezTo>
                  <a:pt x="2831632" y="1444074"/>
                  <a:pt x="2863053" y="1440364"/>
                  <a:pt x="2878764" y="1425526"/>
                </a:cubicBezTo>
                <a:cubicBezTo>
                  <a:pt x="2842106" y="1429236"/>
                  <a:pt x="2800211" y="1440364"/>
                  <a:pt x="2784718" y="1418108"/>
                </a:cubicBezTo>
                <a:cubicBezTo>
                  <a:pt x="2795192" y="1410689"/>
                  <a:pt x="2810903" y="1399560"/>
                  <a:pt x="2805666" y="1391923"/>
                </a:cubicBezTo>
                <a:cubicBezTo>
                  <a:pt x="2716857" y="1410470"/>
                  <a:pt x="2638303" y="1421817"/>
                  <a:pt x="2565205" y="1455420"/>
                </a:cubicBezTo>
                <a:cubicBezTo>
                  <a:pt x="2622156" y="1447783"/>
                  <a:pt x="2705728" y="1410470"/>
                  <a:pt x="2758097" y="1418108"/>
                </a:cubicBezTo>
                <a:lnTo>
                  <a:pt x="2758097" y="1418108"/>
                </a:lnTo>
                <a:close/>
                <a:moveTo>
                  <a:pt x="2841669" y="1406761"/>
                </a:moveTo>
                <a:cubicBezTo>
                  <a:pt x="2857380" y="1406761"/>
                  <a:pt x="2867854" y="1406761"/>
                  <a:pt x="2873091" y="1399342"/>
                </a:cubicBezTo>
                <a:cubicBezTo>
                  <a:pt x="2862617" y="1399342"/>
                  <a:pt x="2846906" y="1399342"/>
                  <a:pt x="2841669" y="1406761"/>
                </a:cubicBezTo>
                <a:lnTo>
                  <a:pt x="2841669" y="1406761"/>
                </a:lnTo>
                <a:close/>
                <a:moveTo>
                  <a:pt x="456919" y="1436655"/>
                </a:moveTo>
                <a:cubicBezTo>
                  <a:pt x="467393" y="1432945"/>
                  <a:pt x="493577" y="1421817"/>
                  <a:pt x="477867" y="1410470"/>
                </a:cubicBezTo>
                <a:cubicBezTo>
                  <a:pt x="477867" y="1418108"/>
                  <a:pt x="446445" y="1425526"/>
                  <a:pt x="456919" y="1436655"/>
                </a:cubicBezTo>
                <a:lnTo>
                  <a:pt x="456919" y="1436655"/>
                </a:lnTo>
                <a:close/>
                <a:moveTo>
                  <a:pt x="3003795" y="1447783"/>
                </a:moveTo>
                <a:cubicBezTo>
                  <a:pt x="3014269" y="1447783"/>
                  <a:pt x="3019506" y="1447783"/>
                  <a:pt x="3029979" y="1447783"/>
                </a:cubicBezTo>
                <a:cubicBezTo>
                  <a:pt x="3029979" y="1444074"/>
                  <a:pt x="3029979" y="1440364"/>
                  <a:pt x="3024743" y="1440364"/>
                </a:cubicBezTo>
                <a:cubicBezTo>
                  <a:pt x="3024743" y="1444074"/>
                  <a:pt x="3003795" y="1440364"/>
                  <a:pt x="3003795" y="1447783"/>
                </a:cubicBezTo>
                <a:lnTo>
                  <a:pt x="3003795" y="1447783"/>
                </a:lnTo>
                <a:close/>
                <a:moveTo>
                  <a:pt x="2904512" y="1485096"/>
                </a:moveTo>
                <a:cubicBezTo>
                  <a:pt x="2904512" y="1477677"/>
                  <a:pt x="2920223" y="1481387"/>
                  <a:pt x="2925460" y="1470258"/>
                </a:cubicBezTo>
                <a:cubicBezTo>
                  <a:pt x="2904512" y="1470258"/>
                  <a:pt x="2894038" y="1477677"/>
                  <a:pt x="2883564" y="1481387"/>
                </a:cubicBezTo>
                <a:cubicBezTo>
                  <a:pt x="2904512" y="1481387"/>
                  <a:pt x="2883564" y="1485096"/>
                  <a:pt x="2888801" y="1496225"/>
                </a:cubicBezTo>
                <a:cubicBezTo>
                  <a:pt x="2951644" y="1492515"/>
                  <a:pt x="3014269" y="1481387"/>
                  <a:pt x="3050927" y="1455202"/>
                </a:cubicBezTo>
                <a:cubicBezTo>
                  <a:pt x="3003795" y="1451493"/>
                  <a:pt x="2941170" y="1485096"/>
                  <a:pt x="2904512" y="1485096"/>
                </a:cubicBezTo>
                <a:lnTo>
                  <a:pt x="2904512" y="1485096"/>
                </a:lnTo>
                <a:close/>
                <a:moveTo>
                  <a:pt x="2606446" y="1500152"/>
                </a:moveTo>
                <a:cubicBezTo>
                  <a:pt x="2627393" y="1503862"/>
                  <a:pt x="2627393" y="1492733"/>
                  <a:pt x="2637867" y="1485314"/>
                </a:cubicBezTo>
                <a:cubicBezTo>
                  <a:pt x="2622156" y="1485096"/>
                  <a:pt x="2611682" y="1492733"/>
                  <a:pt x="2606446" y="1500152"/>
                </a:cubicBezTo>
                <a:lnTo>
                  <a:pt x="2606446" y="1500152"/>
                </a:lnTo>
                <a:close/>
                <a:moveTo>
                  <a:pt x="2506945" y="1522409"/>
                </a:moveTo>
                <a:cubicBezTo>
                  <a:pt x="2517419" y="1522409"/>
                  <a:pt x="2522655" y="1514990"/>
                  <a:pt x="2527892" y="1511281"/>
                </a:cubicBezTo>
                <a:cubicBezTo>
                  <a:pt x="2517419" y="1511281"/>
                  <a:pt x="2512182" y="1511281"/>
                  <a:pt x="2506945" y="1511281"/>
                </a:cubicBezTo>
                <a:cubicBezTo>
                  <a:pt x="2506945" y="1514990"/>
                  <a:pt x="2506945" y="1518700"/>
                  <a:pt x="2506945" y="1522409"/>
                </a:cubicBezTo>
                <a:lnTo>
                  <a:pt x="2506945" y="1522409"/>
                </a:lnTo>
                <a:close/>
                <a:moveTo>
                  <a:pt x="603334" y="1544884"/>
                </a:moveTo>
                <a:cubicBezTo>
                  <a:pt x="608571" y="1544884"/>
                  <a:pt x="608571" y="1544884"/>
                  <a:pt x="613808" y="1544884"/>
                </a:cubicBezTo>
                <a:cubicBezTo>
                  <a:pt x="613808" y="1541175"/>
                  <a:pt x="619044" y="1541175"/>
                  <a:pt x="619044" y="1533756"/>
                </a:cubicBezTo>
                <a:cubicBezTo>
                  <a:pt x="613808" y="1533756"/>
                  <a:pt x="613808" y="1533756"/>
                  <a:pt x="608571" y="1533756"/>
                </a:cubicBezTo>
                <a:cubicBezTo>
                  <a:pt x="608571" y="1541175"/>
                  <a:pt x="603334" y="1541175"/>
                  <a:pt x="603334" y="1544884"/>
                </a:cubicBezTo>
                <a:lnTo>
                  <a:pt x="603334" y="1544884"/>
                </a:lnTo>
                <a:close/>
                <a:moveTo>
                  <a:pt x="786407" y="1578487"/>
                </a:moveTo>
                <a:cubicBezTo>
                  <a:pt x="817828" y="1574778"/>
                  <a:pt x="844013" y="1567359"/>
                  <a:pt x="859723" y="1552303"/>
                </a:cubicBezTo>
                <a:cubicBezTo>
                  <a:pt x="838776" y="1563431"/>
                  <a:pt x="791644" y="1559722"/>
                  <a:pt x="786407" y="1578487"/>
                </a:cubicBezTo>
                <a:lnTo>
                  <a:pt x="786407" y="1578487"/>
                </a:lnTo>
                <a:close/>
                <a:moveTo>
                  <a:pt x="1115895" y="1582197"/>
                </a:moveTo>
                <a:cubicBezTo>
                  <a:pt x="1136842" y="1571068"/>
                  <a:pt x="1189211" y="1567359"/>
                  <a:pt x="1183974" y="1552303"/>
                </a:cubicBezTo>
                <a:cubicBezTo>
                  <a:pt x="1173501" y="1556012"/>
                  <a:pt x="1100184" y="1559722"/>
                  <a:pt x="1115895" y="1582197"/>
                </a:cubicBezTo>
                <a:lnTo>
                  <a:pt x="1115895" y="1582197"/>
                </a:lnTo>
                <a:close/>
                <a:moveTo>
                  <a:pt x="2763334" y="1608381"/>
                </a:moveTo>
                <a:cubicBezTo>
                  <a:pt x="2742387" y="1589834"/>
                  <a:pt x="2700491" y="1619510"/>
                  <a:pt x="2669288" y="1626929"/>
                </a:cubicBezTo>
                <a:cubicBezTo>
                  <a:pt x="2622156" y="1641767"/>
                  <a:pt x="2564769" y="1641767"/>
                  <a:pt x="2554295" y="1667951"/>
                </a:cubicBezTo>
                <a:cubicBezTo>
                  <a:pt x="2643104" y="1656823"/>
                  <a:pt x="2684999" y="1615800"/>
                  <a:pt x="2779263" y="1619510"/>
                </a:cubicBezTo>
                <a:cubicBezTo>
                  <a:pt x="2789737" y="1615800"/>
                  <a:pt x="2768789" y="1608381"/>
                  <a:pt x="2784500" y="1604672"/>
                </a:cubicBezTo>
                <a:cubicBezTo>
                  <a:pt x="2805448" y="1597253"/>
                  <a:pt x="2857817" y="1604672"/>
                  <a:pt x="2878546" y="1582197"/>
                </a:cubicBezTo>
                <a:cubicBezTo>
                  <a:pt x="2836432" y="1582197"/>
                  <a:pt x="2794537" y="1585906"/>
                  <a:pt x="2763334" y="1608381"/>
                </a:cubicBezTo>
                <a:lnTo>
                  <a:pt x="2763334" y="1608381"/>
                </a:lnTo>
                <a:close/>
                <a:moveTo>
                  <a:pt x="922348" y="1641767"/>
                </a:moveTo>
                <a:cubicBezTo>
                  <a:pt x="932822" y="1641767"/>
                  <a:pt x="943295" y="1638057"/>
                  <a:pt x="943295" y="1630638"/>
                </a:cubicBezTo>
                <a:cubicBezTo>
                  <a:pt x="927585" y="1630638"/>
                  <a:pt x="922348" y="1638057"/>
                  <a:pt x="922348" y="1641767"/>
                </a:cubicBezTo>
                <a:lnTo>
                  <a:pt x="922348" y="1641767"/>
                </a:lnTo>
                <a:close/>
                <a:moveTo>
                  <a:pt x="885690" y="1768761"/>
                </a:moveTo>
                <a:cubicBezTo>
                  <a:pt x="890927" y="1783599"/>
                  <a:pt x="869979" y="1783599"/>
                  <a:pt x="880453" y="1794946"/>
                </a:cubicBezTo>
                <a:cubicBezTo>
                  <a:pt x="911874" y="1787527"/>
                  <a:pt x="927585" y="1772471"/>
                  <a:pt x="948532" y="1761342"/>
                </a:cubicBezTo>
                <a:cubicBezTo>
                  <a:pt x="927585" y="1749996"/>
                  <a:pt x="922348" y="1776180"/>
                  <a:pt x="885690" y="1768761"/>
                </a:cubicBezTo>
                <a:lnTo>
                  <a:pt x="885690" y="1768761"/>
                </a:lnTo>
                <a:close/>
                <a:moveTo>
                  <a:pt x="849250" y="1798437"/>
                </a:moveTo>
                <a:cubicBezTo>
                  <a:pt x="854486" y="1791018"/>
                  <a:pt x="864960" y="1791018"/>
                  <a:pt x="859723" y="1779890"/>
                </a:cubicBezTo>
                <a:cubicBezTo>
                  <a:pt x="844013" y="1776180"/>
                  <a:pt x="838776" y="1794728"/>
                  <a:pt x="849250" y="1798437"/>
                </a:cubicBezTo>
                <a:lnTo>
                  <a:pt x="849250" y="1798437"/>
                </a:lnTo>
                <a:close/>
                <a:moveTo>
                  <a:pt x="2611682" y="1824622"/>
                </a:moveTo>
                <a:cubicBezTo>
                  <a:pt x="2616919" y="1828331"/>
                  <a:pt x="2627393" y="1828331"/>
                  <a:pt x="2643104" y="1828331"/>
                </a:cubicBezTo>
                <a:cubicBezTo>
                  <a:pt x="2643104" y="1820912"/>
                  <a:pt x="2632630" y="1817203"/>
                  <a:pt x="2648341" y="1813493"/>
                </a:cubicBezTo>
                <a:cubicBezTo>
                  <a:pt x="2653578" y="1813493"/>
                  <a:pt x="2658814" y="1813493"/>
                  <a:pt x="2664051" y="1813493"/>
                </a:cubicBezTo>
                <a:cubicBezTo>
                  <a:pt x="2658814" y="1820912"/>
                  <a:pt x="2653578" y="1820912"/>
                  <a:pt x="2669288" y="1820912"/>
                </a:cubicBezTo>
                <a:cubicBezTo>
                  <a:pt x="2669288" y="1820912"/>
                  <a:pt x="2674525" y="1820912"/>
                  <a:pt x="2679762" y="1820912"/>
                </a:cubicBezTo>
                <a:cubicBezTo>
                  <a:pt x="2674525" y="1806074"/>
                  <a:pt x="2700710" y="1802365"/>
                  <a:pt x="2705946" y="1787309"/>
                </a:cubicBezTo>
                <a:cubicBezTo>
                  <a:pt x="2679544" y="1776180"/>
                  <a:pt x="2622156" y="1798437"/>
                  <a:pt x="2611682" y="1824622"/>
                </a:cubicBezTo>
                <a:lnTo>
                  <a:pt x="2611682" y="1824622"/>
                </a:lnTo>
                <a:close/>
                <a:moveTo>
                  <a:pt x="2580261" y="1843387"/>
                </a:moveTo>
                <a:cubicBezTo>
                  <a:pt x="2595972" y="1847096"/>
                  <a:pt x="2601209" y="1832259"/>
                  <a:pt x="2601209" y="1847096"/>
                </a:cubicBezTo>
                <a:cubicBezTo>
                  <a:pt x="2616919" y="1847096"/>
                  <a:pt x="2616919" y="1839678"/>
                  <a:pt x="2622156" y="1835968"/>
                </a:cubicBezTo>
                <a:cubicBezTo>
                  <a:pt x="2611682" y="1824622"/>
                  <a:pt x="2580261" y="1820912"/>
                  <a:pt x="2580261" y="1843387"/>
                </a:cubicBezTo>
                <a:lnTo>
                  <a:pt x="2580261" y="1843387"/>
                </a:lnTo>
                <a:close/>
                <a:moveTo>
                  <a:pt x="791644" y="1918013"/>
                </a:moveTo>
                <a:cubicBezTo>
                  <a:pt x="807354" y="1910594"/>
                  <a:pt x="828302" y="1921722"/>
                  <a:pt x="828302" y="1895538"/>
                </a:cubicBezTo>
                <a:cubicBezTo>
                  <a:pt x="812591" y="1902957"/>
                  <a:pt x="786407" y="1902957"/>
                  <a:pt x="791644" y="1918013"/>
                </a:cubicBezTo>
                <a:lnTo>
                  <a:pt x="791644" y="1918013"/>
                </a:lnTo>
                <a:close/>
                <a:moveTo>
                  <a:pt x="985191" y="1955107"/>
                </a:moveTo>
                <a:cubicBezTo>
                  <a:pt x="1006138" y="1955107"/>
                  <a:pt x="1006138" y="1940270"/>
                  <a:pt x="1011375" y="1932632"/>
                </a:cubicBezTo>
                <a:cubicBezTo>
                  <a:pt x="1027086" y="1936342"/>
                  <a:pt x="1042796" y="1917795"/>
                  <a:pt x="1053270" y="1910157"/>
                </a:cubicBezTo>
                <a:cubicBezTo>
                  <a:pt x="1011375" y="1910376"/>
                  <a:pt x="1000901" y="1932851"/>
                  <a:pt x="985191" y="1955107"/>
                </a:cubicBezTo>
                <a:lnTo>
                  <a:pt x="985191" y="1955107"/>
                </a:lnTo>
                <a:close/>
                <a:moveTo>
                  <a:pt x="2371003" y="2007476"/>
                </a:moveTo>
                <a:cubicBezTo>
                  <a:pt x="2350056" y="2018605"/>
                  <a:pt x="2318635" y="2022314"/>
                  <a:pt x="2308161" y="2041080"/>
                </a:cubicBezTo>
                <a:cubicBezTo>
                  <a:pt x="2287213" y="2033661"/>
                  <a:pt x="2276740" y="2044789"/>
                  <a:pt x="2276740" y="2059627"/>
                </a:cubicBezTo>
                <a:cubicBezTo>
                  <a:pt x="2370785" y="2063337"/>
                  <a:pt x="2433628" y="1996130"/>
                  <a:pt x="2548622" y="1988711"/>
                </a:cubicBezTo>
                <a:cubicBezTo>
                  <a:pt x="2543385" y="1977582"/>
                  <a:pt x="2564332" y="1981292"/>
                  <a:pt x="2569569" y="1977582"/>
                </a:cubicBezTo>
                <a:cubicBezTo>
                  <a:pt x="2569569" y="1962745"/>
                  <a:pt x="2574806" y="1955107"/>
                  <a:pt x="2580043" y="1951398"/>
                </a:cubicBezTo>
                <a:cubicBezTo>
                  <a:pt x="2564332" y="1947689"/>
                  <a:pt x="2548622" y="1958817"/>
                  <a:pt x="2564332" y="1966236"/>
                </a:cubicBezTo>
                <a:cubicBezTo>
                  <a:pt x="2538148" y="1966236"/>
                  <a:pt x="2543385" y="1962526"/>
                  <a:pt x="2511963" y="1969945"/>
                </a:cubicBezTo>
                <a:cubicBezTo>
                  <a:pt x="2501490" y="1973655"/>
                  <a:pt x="2517200" y="1981074"/>
                  <a:pt x="2506726" y="1981074"/>
                </a:cubicBezTo>
                <a:cubicBezTo>
                  <a:pt x="2454794" y="1970164"/>
                  <a:pt x="2423372" y="2033443"/>
                  <a:pt x="2371003" y="2007476"/>
                </a:cubicBezTo>
                <a:lnTo>
                  <a:pt x="2371003" y="2007476"/>
                </a:lnTo>
                <a:close/>
                <a:moveTo>
                  <a:pt x="2203641" y="2078393"/>
                </a:moveTo>
                <a:cubicBezTo>
                  <a:pt x="2229826" y="2082102"/>
                  <a:pt x="2261247" y="2067264"/>
                  <a:pt x="2271721" y="2048499"/>
                </a:cubicBezTo>
                <a:cubicBezTo>
                  <a:pt x="2240300" y="2052208"/>
                  <a:pt x="2214115" y="2059627"/>
                  <a:pt x="2203641" y="2078393"/>
                </a:cubicBezTo>
                <a:lnTo>
                  <a:pt x="2203641" y="2078393"/>
                </a:lnTo>
                <a:close/>
                <a:moveTo>
                  <a:pt x="948532" y="2108069"/>
                </a:moveTo>
                <a:cubicBezTo>
                  <a:pt x="974717" y="2111778"/>
                  <a:pt x="969480" y="2093231"/>
                  <a:pt x="995664" y="2096940"/>
                </a:cubicBezTo>
                <a:cubicBezTo>
                  <a:pt x="995664" y="2089521"/>
                  <a:pt x="995664" y="2085812"/>
                  <a:pt x="985191" y="2082102"/>
                </a:cubicBezTo>
                <a:cubicBezTo>
                  <a:pt x="979954" y="2093231"/>
                  <a:pt x="953769" y="2093231"/>
                  <a:pt x="948532" y="2108069"/>
                </a:cubicBezTo>
                <a:lnTo>
                  <a:pt x="948532" y="2108069"/>
                </a:lnTo>
                <a:close/>
                <a:moveTo>
                  <a:pt x="2109595" y="2108069"/>
                </a:moveTo>
                <a:cubicBezTo>
                  <a:pt x="2120069" y="2096940"/>
                  <a:pt x="2156727" y="2104359"/>
                  <a:pt x="2161964" y="2089521"/>
                </a:cubicBezTo>
                <a:cubicBezTo>
                  <a:pt x="2141017" y="2093231"/>
                  <a:pt x="2109595" y="2100650"/>
                  <a:pt x="2109595" y="2108069"/>
                </a:cubicBezTo>
                <a:lnTo>
                  <a:pt x="2109595" y="2108069"/>
                </a:lnTo>
                <a:close/>
                <a:moveTo>
                  <a:pt x="854486" y="2145381"/>
                </a:moveTo>
                <a:cubicBezTo>
                  <a:pt x="875434" y="2137962"/>
                  <a:pt x="922566" y="2130544"/>
                  <a:pt x="917329" y="2115487"/>
                </a:cubicBezTo>
                <a:cubicBezTo>
                  <a:pt x="906637" y="2134253"/>
                  <a:pt x="859723" y="2123125"/>
                  <a:pt x="854486" y="2145381"/>
                </a:cubicBezTo>
                <a:lnTo>
                  <a:pt x="854486" y="2145381"/>
                </a:lnTo>
                <a:close/>
                <a:moveTo>
                  <a:pt x="734038" y="2190331"/>
                </a:moveTo>
                <a:cubicBezTo>
                  <a:pt x="739275" y="2179203"/>
                  <a:pt x="770696" y="2182912"/>
                  <a:pt x="775933" y="2167856"/>
                </a:cubicBezTo>
                <a:cubicBezTo>
                  <a:pt x="744512" y="2164147"/>
                  <a:pt x="728801" y="2182694"/>
                  <a:pt x="734038" y="2190331"/>
                </a:cubicBezTo>
                <a:lnTo>
                  <a:pt x="734038" y="2190331"/>
                </a:lnTo>
                <a:close/>
              </a:path>
            </a:pathLst>
          </a:custGeom>
          <a:solidFill>
            <a:schemeClr val="accent1">
              <a:lumMod val="60000"/>
              <a:lumOff val="40000"/>
            </a:schemeClr>
          </a:solidFill>
          <a:ln w="2177"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4752791" y="-995411"/>
            <a:ext cx="2686234" cy="3780011"/>
          </a:xfrm>
          <a:prstGeom prst="rect">
            <a:avLst/>
          </a:prstGeom>
          <a:noFill/>
          <a:ln cap="sq">
            <a:noFill/>
          </a:ln>
        </p:spPr>
        <p:txBody>
          <a:bodyPr vert="horz" wrap="square" lIns="0" tIns="0" rIns="0" bIns="0" rtlCol="0" anchor="b"/>
          <a:lstStyle/>
          <a:p>
            <a:pPr algn="ctr">
              <a:lnSpc>
                <a:spcPct val="110000"/>
              </a:lnSpc>
            </a:pPr>
            <a:r>
              <a:rPr kumimoji="1" lang="en-US" altLang="zh-CN" sz="12000">
                <a:ln w="12700">
                  <a:noFill/>
                </a:ln>
                <a:solidFill>
                  <a:srgbClr val="AF8C49">
                    <a:alpha val="100000"/>
                  </a:srgbClr>
                </a:solidFill>
                <a:latin typeface="Source Han Serif SC Bold" panose="02020700000000000000" charset="-122"/>
                <a:ea typeface="Source Han Serif SC Bold" panose="02020700000000000000" charset="-122"/>
                <a:cs typeface="Source Han Serif SC Bold" panose="02020700000000000000" charset="-122"/>
              </a:rPr>
              <a:t>02</a:t>
            </a:r>
            <a:endParaRPr kumimoji="1" lang="zh-CN" altLang="en-US"/>
          </a:p>
        </p:txBody>
      </p:sp>
      <p:pic>
        <p:nvPicPr>
          <p:cNvPr id="8" name="图片 7"/>
          <p:cNvPicPr>
            <a:picLocks noChangeAspect="1"/>
          </p:cNvPicPr>
          <p:nvPr/>
        </p:nvPicPr>
        <p:blipFill>
          <a:blip r:embed="rId2">
            <a:alphaModFix amt="100000"/>
          </a:blip>
          <a:srcRect/>
          <a:stretch>
            <a:fillRect/>
          </a:stretch>
        </p:blipFill>
        <p:spPr>
          <a:xfrm rot="8303132" flipH="1" flipV="1">
            <a:off x="-1146676" y="360419"/>
            <a:ext cx="2254209" cy="1193316"/>
          </a:xfrm>
          <a:prstGeom prst="rect">
            <a:avLst/>
          </a:prstGeom>
          <a:noFill/>
          <a:ln cap="sq">
            <a:noFill/>
          </a:ln>
        </p:spPr>
      </p:pic>
      <p:pic>
        <p:nvPicPr>
          <p:cNvPr id="9" name="图片 8"/>
          <p:cNvPicPr>
            <a:picLocks noChangeAspect="1"/>
          </p:cNvPicPr>
          <p:nvPr/>
        </p:nvPicPr>
        <p:blipFill>
          <a:blip r:embed="rId3">
            <a:alphaModFix amt="100000"/>
          </a:blip>
          <a:srcRect/>
          <a:stretch>
            <a:fillRect/>
          </a:stretch>
        </p:blipFill>
        <p:spPr>
          <a:xfrm rot="20788430" flipH="1">
            <a:off x="8937711" y="941380"/>
            <a:ext cx="3659131" cy="2050722"/>
          </a:xfrm>
          <a:prstGeom prst="rect">
            <a:avLst/>
          </a:prstGeom>
          <a:noFill/>
          <a:ln cap="sq">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47625" y="-27305"/>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custDataLst>
              <p:tags r:id="rId1"/>
            </p:custDataLst>
          </p:nvPr>
        </p:nvSpPr>
        <p:spPr>
          <a:xfrm>
            <a:off x="479425" y="1052830"/>
            <a:ext cx="5393690" cy="4266565"/>
          </a:xfrm>
          <a:prstGeom prst="rect">
            <a:avLst/>
          </a:prstGeom>
          <a:noFill/>
          <a:ln cap="sq">
            <a:noFill/>
          </a:ln>
        </p:spPr>
        <p:txBody>
          <a:bodyPr vert="horz" wrap="square" lIns="0" tIns="0" rIns="0" bIns="0" rtlCol="0" anchor="t"/>
          <a:lstStyle/>
          <a:p>
            <a:pPr algn="l">
              <a:lnSpc>
                <a:spcPct val="150000"/>
              </a:lnSpc>
            </a:pPr>
            <a:r>
              <a:rPr kumimoji="1" lang="en-US" altLang="zh-CN" sz="16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          雨花石中的具象形态多呈现出自然界中动植物的清晰轮廓，如栩栩如生的蝴蝶、鱼儿等，其纹理与色彩搭配宛如天然的绘画，直观地展现了自然之美，让人仿佛置身于大自然之中。
         这种具象形态的雨花石，其纹理走向与自然物体的形态高度契合，色彩也与自然物体的真实颜色相近，如绿色的树叶纹理、蓝色的海洋生物图案，生动地再现了自然界的生动场景。</a:t>
            </a:r>
            <a:endParaRPr kumimoji="1" lang="zh-CN" altLang="en-US" sz="1600"/>
          </a:p>
        </p:txBody>
      </p:sp>
      <p:sp>
        <p:nvSpPr>
          <p:cNvPr id="20" name="标题 1"/>
          <p:cNvSpPr txBox="1"/>
          <p:nvPr/>
        </p:nvSpPr>
        <p:spPr>
          <a:xfrm>
            <a:off x="172720" y="247319"/>
            <a:ext cx="11442700" cy="485140"/>
          </a:xfrm>
          <a:prstGeom prst="rect">
            <a:avLst/>
          </a:prstGeom>
          <a:noFill/>
          <a:ln>
            <a:noFill/>
          </a:ln>
        </p:spPr>
        <p:txBody>
          <a:bodyPr vert="horz" wrap="square" lIns="91440" tIns="45720" rIns="91440" bIns="45720" rtlCol="0" anchor="t">
            <a:spAutoFit/>
          </a:bodyP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具象形态：直观呈现自然之美</a:t>
            </a:r>
            <a:endParaRPr kumimoji="1" lang="zh-CN" altLang="en-US"/>
          </a:p>
        </p:txBody>
      </p:sp>
      <p:cxnSp>
        <p:nvCxnSpPr>
          <p:cNvPr id="21" name="标题 1"/>
          <p:cNvCxnSpPr/>
          <p:nvPr/>
        </p:nvCxnSpPr>
        <p:spPr>
          <a:xfrm>
            <a:off x="312738" y="770539"/>
            <a:ext cx="11307762" cy="0"/>
          </a:xfrm>
          <a:prstGeom prst="line">
            <a:avLst/>
          </a:prstGeom>
          <a:noFill/>
          <a:ln w="6350" cap="rnd">
            <a:solidFill>
              <a:schemeClr val="bg1">
                <a:lumMod val="65000"/>
              </a:schemeClr>
            </a:solidFill>
            <a:round/>
          </a:ln>
        </p:spPr>
      </p:cxnSp>
      <p:cxnSp>
        <p:nvCxnSpPr>
          <p:cNvPr id="22" name="标题 1"/>
          <p:cNvCxnSpPr/>
          <p:nvPr/>
        </p:nvCxnSpPr>
        <p:spPr>
          <a:xfrm>
            <a:off x="312738" y="770539"/>
            <a:ext cx="652463" cy="0"/>
          </a:xfrm>
          <a:prstGeom prst="line">
            <a:avLst/>
          </a:prstGeom>
          <a:noFill/>
          <a:ln w="44450" cap="sq">
            <a:solidFill>
              <a:schemeClr val="accent1"/>
            </a:solidFill>
            <a:round/>
          </a:ln>
        </p:spPr>
      </p:cxnSp>
      <p:pic>
        <p:nvPicPr>
          <p:cNvPr id="23" name="图片 22"/>
          <p:cNvPicPr/>
          <p:nvPr/>
        </p:nvPicPr>
        <p:blipFill>
          <a:blip r:embed="rId2"/>
          <a:stretch>
            <a:fillRect/>
          </a:stretch>
        </p:blipFill>
        <p:spPr>
          <a:xfrm>
            <a:off x="1415415" y="3903345"/>
            <a:ext cx="3469640" cy="2409825"/>
          </a:xfrm>
          <a:prstGeom prst="rect">
            <a:avLst/>
          </a:prstGeom>
        </p:spPr>
      </p:pic>
      <p:sp>
        <p:nvSpPr>
          <p:cNvPr id="24" name="文本框 23"/>
          <p:cNvSpPr txBox="1"/>
          <p:nvPr/>
        </p:nvSpPr>
        <p:spPr>
          <a:xfrm>
            <a:off x="1918335" y="6308725"/>
            <a:ext cx="2571115" cy="368300"/>
          </a:xfrm>
          <a:prstGeom prst="rect">
            <a:avLst/>
          </a:prstGeom>
          <a:solidFill>
            <a:srgbClr val="DFC59E"/>
          </a:solidFill>
        </p:spPr>
        <p:txBody>
          <a:bodyPr wrap="square" rtlCol="0">
            <a:spAutoFit/>
          </a:bodyPr>
          <a:p>
            <a:r>
              <a:rPr lang="zh-CN" altLang="en-US" b="1">
                <a:latin typeface="黑体" panose="02010609060101010101" charset="-122"/>
                <a:ea typeface="黑体" panose="02010609060101010101" charset="-122"/>
                <a:cs typeface="黑体" panose="02010609060101010101" charset="-122"/>
              </a:rPr>
              <a:t>太阳的魔语</a:t>
            </a:r>
            <a:r>
              <a:rPr lang="en-US" altLang="zh-CN" b="1">
                <a:latin typeface="黑体" panose="02010609060101010101" charset="-122"/>
                <a:ea typeface="黑体" panose="02010609060101010101" charset="-122"/>
                <a:cs typeface="黑体" panose="02010609060101010101" charset="-122"/>
              </a:rPr>
              <a:t>--</a:t>
            </a:r>
            <a:r>
              <a:rPr lang="zh-CN" altLang="en-US" b="1">
                <a:latin typeface="黑体" panose="02010609060101010101" charset="-122"/>
                <a:ea typeface="黑体" panose="02010609060101010101" charset="-122"/>
                <a:cs typeface="黑体" panose="02010609060101010101" charset="-122"/>
              </a:rPr>
              <a:t>石泉藏石</a:t>
            </a:r>
            <a:endParaRPr lang="zh-CN" altLang="en-US" b="1">
              <a:latin typeface="黑体" panose="02010609060101010101" charset="-122"/>
              <a:ea typeface="黑体" panose="02010609060101010101" charset="-122"/>
              <a:cs typeface="黑体" panose="02010609060101010101" charset="-122"/>
            </a:endParaRPr>
          </a:p>
        </p:txBody>
      </p:sp>
      <p:pic>
        <p:nvPicPr>
          <p:cNvPr id="25" name="图片 24"/>
          <p:cNvPicPr>
            <a:picLocks noChangeAspect="1"/>
          </p:cNvPicPr>
          <p:nvPr/>
        </p:nvPicPr>
        <p:blipFill>
          <a:blip r:embed="rId3"/>
          <a:srcRect l="12927"/>
          <a:stretch>
            <a:fillRect/>
          </a:stretch>
        </p:blipFill>
        <p:spPr>
          <a:xfrm>
            <a:off x="6374765" y="1014730"/>
            <a:ext cx="5817235" cy="50114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100000"/>
          </a:blip>
          <a:srcRect t="30696" b="30696"/>
          <a:stretch>
            <a:fillRect/>
          </a:stretch>
        </p:blipFill>
        <p:spPr>
          <a:xfrm>
            <a:off x="-168275" y="4436745"/>
            <a:ext cx="12604115" cy="2364740"/>
          </a:xfrm>
          <a:custGeom>
            <a:avLst/>
            <a:gdLst/>
            <a:ahLst/>
            <a:cxnLst/>
            <a:rect l="l" t="t" r="r" b="b"/>
            <a:pathLst>
              <a:path w="10947400" h="2362200">
                <a:moveTo>
                  <a:pt x="0" y="0"/>
                </a:moveTo>
                <a:lnTo>
                  <a:pt x="10942320" y="0"/>
                </a:lnTo>
                <a:lnTo>
                  <a:pt x="10942320" y="2364740"/>
                </a:lnTo>
                <a:lnTo>
                  <a:pt x="0" y="2364740"/>
                </a:lnTo>
                <a:close/>
              </a:path>
            </a:pathLst>
          </a:custGeom>
          <a:noFill/>
          <a:ln>
            <a:noFill/>
          </a:ln>
        </p:spPr>
      </p:pic>
      <p:sp>
        <p:nvSpPr>
          <p:cNvPr id="4" name="标题 1"/>
          <p:cNvSpPr txBox="1"/>
          <p:nvPr>
            <p:custDataLst>
              <p:tags r:id="rId2"/>
            </p:custDataLst>
          </p:nvPr>
        </p:nvSpPr>
        <p:spPr>
          <a:xfrm rot="5400000">
            <a:off x="5662930" y="-1661160"/>
            <a:ext cx="975360" cy="10952480"/>
          </a:xfrm>
          <a:custGeom>
            <a:avLst/>
            <a:gdLst>
              <a:gd name="connsiteX0" fmla="*/ 670560 w 843280"/>
              <a:gd name="connsiteY0" fmla="*/ 457201 h 10952480"/>
              <a:gd name="connsiteX1" fmla="*/ 670560 w 843280"/>
              <a:gd name="connsiteY1" fmla="*/ 269915 h 10952480"/>
              <a:gd name="connsiteX2" fmla="*/ 843280 w 843280"/>
              <a:gd name="connsiteY2" fmla="*/ 457201 h 10952480"/>
              <a:gd name="connsiteX3" fmla="*/ 0 w 843280"/>
              <a:gd name="connsiteY3" fmla="*/ 457201 h 10952480"/>
              <a:gd name="connsiteX4" fmla="*/ 172719 w 843280"/>
              <a:gd name="connsiteY4" fmla="*/ 269916 h 10952480"/>
              <a:gd name="connsiteX5" fmla="*/ 172719 w 843280"/>
              <a:gd name="connsiteY5" fmla="*/ 269913 h 10952480"/>
              <a:gd name="connsiteX6" fmla="*/ 334970 w 843280"/>
              <a:gd name="connsiteY6" fmla="*/ 93980 h 10952480"/>
              <a:gd name="connsiteX7" fmla="*/ 334970 w 843280"/>
              <a:gd name="connsiteY7" fmla="*/ 93980 h 10952480"/>
              <a:gd name="connsiteX8" fmla="*/ 421640 w 843280"/>
              <a:gd name="connsiteY8" fmla="*/ 0 h 10952480"/>
              <a:gd name="connsiteX9" fmla="*/ 508311 w 843280"/>
              <a:gd name="connsiteY9" fmla="*/ 93980 h 10952480"/>
              <a:gd name="connsiteX10" fmla="*/ 508311 w 843280"/>
              <a:gd name="connsiteY10" fmla="*/ 93980 h 10952480"/>
              <a:gd name="connsiteX11" fmla="*/ 670559 w 843280"/>
              <a:gd name="connsiteY11" fmla="*/ 269913 h 10952480"/>
              <a:gd name="connsiteX12" fmla="*/ 670559 w 843280"/>
              <a:gd name="connsiteY12" fmla="*/ 457201 h 10952480"/>
              <a:gd name="connsiteX13" fmla="*/ 670559 w 843280"/>
              <a:gd name="connsiteY13" fmla="*/ 10952480 h 10952480"/>
              <a:gd name="connsiteX14" fmla="*/ 172719 w 843280"/>
              <a:gd name="connsiteY14" fmla="*/ 10952480 h 10952480"/>
              <a:gd name="connsiteX15" fmla="*/ 172719 w 843280"/>
              <a:gd name="connsiteY15" fmla="*/ 457201 h 10952480"/>
            </a:gdLst>
            <a:ahLst/>
            <a:cxnLst/>
            <a:rect l="l" t="t" r="r" b="b"/>
            <a:pathLst>
              <a:path w="843280" h="10952480">
                <a:moveTo>
                  <a:pt x="670560" y="457201"/>
                </a:moveTo>
                <a:lnTo>
                  <a:pt x="670560" y="269915"/>
                </a:lnTo>
                <a:lnTo>
                  <a:pt x="843280" y="457201"/>
                </a:lnTo>
                <a:close/>
                <a:moveTo>
                  <a:pt x="0" y="457201"/>
                </a:moveTo>
                <a:lnTo>
                  <a:pt x="172719" y="269916"/>
                </a:lnTo>
                <a:lnTo>
                  <a:pt x="172719" y="269913"/>
                </a:lnTo>
                <a:lnTo>
                  <a:pt x="334970" y="93980"/>
                </a:lnTo>
                <a:lnTo>
                  <a:pt x="334970" y="93980"/>
                </a:lnTo>
                <a:lnTo>
                  <a:pt x="421640" y="0"/>
                </a:lnTo>
                <a:lnTo>
                  <a:pt x="508311" y="93980"/>
                </a:lnTo>
                <a:lnTo>
                  <a:pt x="508311" y="93980"/>
                </a:lnTo>
                <a:lnTo>
                  <a:pt x="670559" y="269913"/>
                </a:lnTo>
                <a:lnTo>
                  <a:pt x="670559" y="457201"/>
                </a:lnTo>
                <a:lnTo>
                  <a:pt x="670559" y="10952480"/>
                </a:lnTo>
                <a:lnTo>
                  <a:pt x="172719" y="10952480"/>
                </a:lnTo>
                <a:lnTo>
                  <a:pt x="172719" y="457201"/>
                </a:lnTo>
                <a:close/>
              </a:path>
            </a:pathLst>
          </a:custGeom>
          <a:solidFill>
            <a:schemeClr val="bg1">
              <a:alpha val="6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custDataLst>
              <p:tags r:id="rId3"/>
            </p:custDataLst>
          </p:nvPr>
        </p:nvSpPr>
        <p:spPr>
          <a:xfrm>
            <a:off x="313055" y="908685"/>
            <a:ext cx="2898775" cy="551815"/>
          </a:xfrm>
          <a:prstGeom prst="rect">
            <a:avLst/>
          </a:prstGeom>
          <a:noFill/>
          <a:ln>
            <a:noFill/>
          </a:ln>
        </p:spPr>
        <p:txBody>
          <a:bodyPr vert="horz" wrap="square" lIns="0" tIns="0" rIns="0" bIns="0" rtlCol="0" anchor="t"/>
          <a:lstStyle/>
          <a:p>
            <a:pPr algn="ctr">
              <a:lnSpc>
                <a:spcPct val="100000"/>
              </a:lnSpc>
            </a:pPr>
            <a:r>
              <a:rPr kumimoji="1" lang="en-US" altLang="zh-CN"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情感寄托与意境营造</a:t>
            </a:r>
            <a:endParaRPr kumimoji="1" lang="zh-CN" altLang="en-US" sz="2400"/>
          </a:p>
        </p:txBody>
      </p:sp>
      <p:sp>
        <p:nvSpPr>
          <p:cNvPr id="12" name="标题 1"/>
          <p:cNvSpPr txBox="1"/>
          <p:nvPr>
            <p:custDataLst>
              <p:tags r:id="rId4"/>
            </p:custDataLst>
          </p:nvPr>
        </p:nvSpPr>
        <p:spPr>
          <a:xfrm>
            <a:off x="479425" y="1484630"/>
            <a:ext cx="11260455" cy="3764280"/>
          </a:xfrm>
          <a:prstGeom prst="rect">
            <a:avLst/>
          </a:prstGeom>
          <a:noFill/>
          <a:ln>
            <a:noFill/>
          </a:ln>
        </p:spPr>
        <p:txBody>
          <a:bodyPr vert="horz" wrap="square" lIns="0" tIns="0" rIns="0" bIns="0" rtlCol="0" anchor="t"/>
          <a:lstStyle/>
          <a:p>
            <a:pPr algn="l">
              <a:lnSpc>
                <a:spcPct val="150000"/>
              </a:lnSpc>
            </a:pPr>
            <a:r>
              <a:rPr kumimoji="1" lang="en-US" altLang="zh-CN" sz="20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         雨花石的意象形态并非对自然物象的直接描绘，而是通过模糊的纹理与色彩组合，传达出一种特定的情感或意境。例如，一些雨花石呈现出淡淡的水墨画效果，给人以宁静、淡雅之感。
        这种意象形态的雨花石，其纹理和色彩往往具有一定的模糊性和不确定性，但正是这种模糊性赋予了它丰富的想象空间，让观赏者能够根据自己的情感与经历赋予其不同的意义。</a:t>
            </a:r>
            <a:endParaRPr kumimoji="1" lang="zh-CN" altLang="en-US" sz="2000"/>
          </a:p>
        </p:txBody>
      </p:sp>
      <p:sp>
        <p:nvSpPr>
          <p:cNvPr id="17" name="标题 1"/>
          <p:cNvSpPr txBox="1"/>
          <p:nvPr/>
        </p:nvSpPr>
        <p:spPr>
          <a:xfrm>
            <a:off x="172720" y="247319"/>
            <a:ext cx="11442700" cy="485140"/>
          </a:xfrm>
          <a:prstGeom prst="rect">
            <a:avLst/>
          </a:prstGeom>
          <a:noFill/>
          <a:ln>
            <a:noFill/>
          </a:ln>
        </p:spPr>
        <p:txBody>
          <a:bodyPr vert="horz" wrap="square" lIns="91440" tIns="45720" rIns="91440" bIns="45720" rtlCol="0" anchor="t">
            <a:spAutoFit/>
          </a:bodyP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意象形态：情感与意境的传达</a:t>
            </a:r>
            <a:endParaRPr kumimoji="1" lang="zh-CN" altLang="en-US"/>
          </a:p>
        </p:txBody>
      </p:sp>
      <p:cxnSp>
        <p:nvCxnSpPr>
          <p:cNvPr id="18" name="标题 1"/>
          <p:cNvCxnSpPr/>
          <p:nvPr/>
        </p:nvCxnSpPr>
        <p:spPr>
          <a:xfrm>
            <a:off x="312738" y="770539"/>
            <a:ext cx="11307762" cy="0"/>
          </a:xfrm>
          <a:prstGeom prst="line">
            <a:avLst/>
          </a:prstGeom>
          <a:noFill/>
          <a:ln w="6350" cap="rnd">
            <a:solidFill>
              <a:schemeClr val="bg1">
                <a:lumMod val="65000"/>
              </a:schemeClr>
            </a:solidFill>
            <a:round/>
          </a:ln>
        </p:spPr>
      </p:cxnSp>
      <p:cxnSp>
        <p:nvCxnSpPr>
          <p:cNvPr id="19" name="标题 1"/>
          <p:cNvCxnSpPr/>
          <p:nvPr/>
        </p:nvCxnSpPr>
        <p:spPr>
          <a:xfrm>
            <a:off x="312738" y="770539"/>
            <a:ext cx="652463" cy="0"/>
          </a:xfrm>
          <a:prstGeom prst="line">
            <a:avLst/>
          </a:prstGeom>
          <a:noFill/>
          <a:ln w="44450" cap="sq">
            <a:solidFill>
              <a:schemeClr val="accent1"/>
            </a:solidFill>
            <a:round/>
          </a:ln>
        </p:spPr>
      </p:cxnSp>
      <p:pic>
        <p:nvPicPr>
          <p:cNvPr id="20" name="图片 19"/>
          <p:cNvPicPr/>
          <p:nvPr/>
        </p:nvPicPr>
        <p:blipFill>
          <a:blip r:embed="rId5"/>
          <a:stretch>
            <a:fillRect/>
          </a:stretch>
        </p:blipFill>
        <p:spPr>
          <a:xfrm>
            <a:off x="578485" y="3429000"/>
            <a:ext cx="3822065" cy="3291840"/>
          </a:xfrm>
          <a:prstGeom prst="rect">
            <a:avLst/>
          </a:prstGeom>
        </p:spPr>
      </p:pic>
      <p:pic>
        <p:nvPicPr>
          <p:cNvPr id="21" name="图片 20"/>
          <p:cNvPicPr>
            <a:picLocks noChangeAspect="1"/>
          </p:cNvPicPr>
          <p:nvPr/>
        </p:nvPicPr>
        <p:blipFill>
          <a:blip r:embed="rId6"/>
          <a:stretch>
            <a:fillRect/>
          </a:stretch>
        </p:blipFill>
        <p:spPr>
          <a:xfrm>
            <a:off x="4799965" y="3491230"/>
            <a:ext cx="3416935" cy="3229610"/>
          </a:xfrm>
          <a:prstGeom prst="rect">
            <a:avLst/>
          </a:prstGeom>
        </p:spPr>
      </p:pic>
      <p:pic>
        <p:nvPicPr>
          <p:cNvPr id="22" name="图片 21"/>
          <p:cNvPicPr>
            <a:picLocks noChangeAspect="1"/>
          </p:cNvPicPr>
          <p:nvPr/>
        </p:nvPicPr>
        <p:blipFill>
          <a:blip r:embed="rId7"/>
          <a:stretch>
            <a:fillRect/>
          </a:stretch>
        </p:blipFill>
        <p:spPr>
          <a:xfrm>
            <a:off x="8616315" y="3644900"/>
            <a:ext cx="3056255" cy="305625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a:off x="403225" y="1125220"/>
            <a:ext cx="3491865" cy="5311775"/>
          </a:xfrm>
          <a:prstGeom prst="rect">
            <a:avLst/>
          </a:prstGeom>
          <a:solidFill>
            <a:schemeClr val="bg1"/>
          </a:solidFill>
          <a:ln w="9525" cap="sq">
            <a:solidFill>
              <a:schemeClr val="accent1"/>
            </a:solidFill>
          </a:ln>
          <a:effectLst/>
        </p:spPr>
        <p:txBody>
          <a:bodyPr vert="horz" wrap="square" lIns="91440" tIns="45720" rIns="91440" bIns="45720" rtlCol="0" anchor="t"/>
          <a:lstStyle/>
          <a:p>
            <a:pPr algn="l">
              <a:lnSpc>
                <a:spcPct val="110000"/>
              </a:lnSpc>
            </a:pPr>
            <a:endParaRPr kumimoji="1" lang="zh-CN" altLang="en-US"/>
          </a:p>
        </p:txBody>
      </p:sp>
      <p:sp>
        <p:nvSpPr>
          <p:cNvPr id="5" name="标题 1"/>
          <p:cNvSpPr txBox="1"/>
          <p:nvPr>
            <p:custDataLst>
              <p:tags r:id="rId2"/>
            </p:custDataLst>
          </p:nvPr>
        </p:nvSpPr>
        <p:spPr>
          <a:xfrm>
            <a:off x="7645400" y="4227830"/>
            <a:ext cx="4237990" cy="765810"/>
          </a:xfrm>
          <a:prstGeom prst="rect">
            <a:avLst/>
          </a:prstGeom>
          <a:solidFill>
            <a:schemeClr val="accent1"/>
          </a:solidFill>
          <a:ln cap="sq">
            <a:noFill/>
            <a:prstDash val="solid"/>
            <a:miter/>
          </a:ln>
        </p:spPr>
        <p:txBody>
          <a:bodyPr vert="horz" wrap="square" lIns="251999" tIns="324000" rIns="180000" bIns="216000" rtlCol="0" anchor="b"/>
          <a:lstStyle/>
          <a:p>
            <a:pPr algn="l">
              <a:lnSpc>
                <a:spcPct val="110000"/>
              </a:lnSpc>
            </a:pPr>
            <a:r>
              <a:rPr kumimoji="1" lang="zh-CN" altLang="en-US"/>
              <a:t>印象色彩（怡红快绿）</a:t>
            </a:r>
            <a:r>
              <a:rPr kumimoji="1" lang="en-US" altLang="zh-CN"/>
              <a:t>--</a:t>
            </a:r>
            <a:r>
              <a:rPr kumimoji="1" lang="zh-CN" altLang="en-US"/>
              <a:t>石泉藏石</a:t>
            </a:r>
            <a:endParaRPr kumimoji="1" lang="zh-CN" altLang="en-US"/>
          </a:p>
        </p:txBody>
      </p:sp>
      <p:sp>
        <p:nvSpPr>
          <p:cNvPr id="16" name="标题 1"/>
          <p:cNvSpPr txBox="1"/>
          <p:nvPr>
            <p:custDataLst>
              <p:tags r:id="rId3"/>
            </p:custDataLst>
          </p:nvPr>
        </p:nvSpPr>
        <p:spPr>
          <a:xfrm>
            <a:off x="551760" y="1268658"/>
            <a:ext cx="3137270" cy="1702507"/>
          </a:xfrm>
          <a:prstGeom prst="rect">
            <a:avLst/>
          </a:prstGeom>
          <a:noFill/>
          <a:ln>
            <a:noFill/>
            <a:prstDash val="solid"/>
          </a:ln>
        </p:spPr>
        <p:txBody>
          <a:bodyPr vert="horz" wrap="square" lIns="0" tIns="0" rIns="0" bIns="0" rtlCol="0" anchor="t"/>
          <a:lstStyle/>
          <a:p>
            <a:pPr algn="l">
              <a:lnSpc>
                <a:spcPct val="150000"/>
              </a:lnSpc>
            </a:pPr>
            <a:r>
              <a:rPr kumimoji="1" lang="en-US" altLang="zh-CN">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         雨花石中的抽象形态是最为自由奔放的，其纹理与色彩往往没有明确的指向性，呈现出一种无序而富有节奏感的组合。这种形态的雨花石，其纹理可能是一些不规则的线条、色块，色彩也较为丰富多样。
          抽象形态的雨花石不受自然物象的限制，完全依赖于自然形成的纹理与色彩，展现出一种独特的艺术美感，为艺术家提供了无限的创意空间。</a:t>
            </a:r>
            <a:endParaRPr kumimoji="1" lang="zh-CN" altLang="en-US"/>
          </a:p>
        </p:txBody>
      </p:sp>
      <p:sp>
        <p:nvSpPr>
          <p:cNvPr id="18" name="标题 1"/>
          <p:cNvSpPr txBox="1"/>
          <p:nvPr/>
        </p:nvSpPr>
        <p:spPr>
          <a:xfrm>
            <a:off x="172720" y="247319"/>
            <a:ext cx="11442700" cy="485140"/>
          </a:xfrm>
          <a:prstGeom prst="rect">
            <a:avLst/>
          </a:prstGeom>
          <a:noFill/>
          <a:ln>
            <a:noFill/>
          </a:ln>
        </p:spPr>
        <p:txBody>
          <a:bodyPr vert="horz" wrap="square" lIns="91440" tIns="45720" rIns="91440" bIns="45720" rtlCol="0" anchor="t">
            <a:spAutoFit/>
          </a:bodyP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抽象形态：自由表达与创意无限</a:t>
            </a:r>
            <a:endParaRPr kumimoji="1" lang="zh-CN" altLang="en-US"/>
          </a:p>
        </p:txBody>
      </p:sp>
      <p:cxnSp>
        <p:nvCxnSpPr>
          <p:cNvPr id="19" name="标题 1"/>
          <p:cNvCxnSpPr/>
          <p:nvPr/>
        </p:nvCxnSpPr>
        <p:spPr>
          <a:xfrm>
            <a:off x="312738" y="770539"/>
            <a:ext cx="11307762" cy="0"/>
          </a:xfrm>
          <a:prstGeom prst="line">
            <a:avLst/>
          </a:prstGeom>
          <a:noFill/>
          <a:ln w="6350" cap="rnd">
            <a:solidFill>
              <a:schemeClr val="bg1">
                <a:lumMod val="65000"/>
              </a:schemeClr>
            </a:solidFill>
            <a:round/>
          </a:ln>
        </p:spPr>
      </p:cxnSp>
      <p:cxnSp>
        <p:nvCxnSpPr>
          <p:cNvPr id="20" name="标题 1"/>
          <p:cNvCxnSpPr/>
          <p:nvPr/>
        </p:nvCxnSpPr>
        <p:spPr>
          <a:xfrm>
            <a:off x="312738" y="770539"/>
            <a:ext cx="652463" cy="0"/>
          </a:xfrm>
          <a:prstGeom prst="line">
            <a:avLst/>
          </a:prstGeom>
          <a:noFill/>
          <a:ln w="44450" cap="sq">
            <a:solidFill>
              <a:schemeClr val="accent1"/>
            </a:solidFill>
            <a:round/>
          </a:ln>
        </p:spPr>
      </p:cxnSp>
      <p:pic>
        <p:nvPicPr>
          <p:cNvPr id="21" name="图片 20"/>
          <p:cNvPicPr>
            <a:picLocks noChangeAspect="1"/>
          </p:cNvPicPr>
          <p:nvPr/>
        </p:nvPicPr>
        <p:blipFill>
          <a:blip r:embed="rId4"/>
          <a:stretch>
            <a:fillRect/>
          </a:stretch>
        </p:blipFill>
        <p:spPr>
          <a:xfrm>
            <a:off x="7608570" y="981075"/>
            <a:ext cx="4274820" cy="2997835"/>
          </a:xfrm>
          <a:prstGeom prst="rect">
            <a:avLst/>
          </a:prstGeom>
        </p:spPr>
      </p:pic>
      <p:pic>
        <p:nvPicPr>
          <p:cNvPr id="22" name="图片 21"/>
          <p:cNvPicPr>
            <a:picLocks noChangeAspect="1"/>
          </p:cNvPicPr>
          <p:nvPr/>
        </p:nvPicPr>
        <p:blipFill>
          <a:blip r:embed="rId5"/>
          <a:stretch>
            <a:fillRect/>
          </a:stretch>
        </p:blipFill>
        <p:spPr>
          <a:xfrm>
            <a:off x="4295775" y="1341120"/>
            <a:ext cx="2948940" cy="4203065"/>
          </a:xfrm>
          <a:prstGeom prst="rect">
            <a:avLst/>
          </a:prstGeom>
        </p:spPr>
      </p:pic>
      <p:sp>
        <p:nvSpPr>
          <p:cNvPr id="23" name="标题 1"/>
          <p:cNvSpPr txBox="1"/>
          <p:nvPr>
            <p:custDataLst>
              <p:tags r:id="rId6"/>
            </p:custDataLst>
          </p:nvPr>
        </p:nvSpPr>
        <p:spPr>
          <a:xfrm>
            <a:off x="4368165" y="5854700"/>
            <a:ext cx="2945130" cy="765810"/>
          </a:xfrm>
          <a:prstGeom prst="rect">
            <a:avLst/>
          </a:prstGeom>
          <a:solidFill>
            <a:schemeClr val="accent1"/>
          </a:solidFill>
          <a:ln cap="sq">
            <a:noFill/>
            <a:prstDash val="solid"/>
            <a:miter/>
          </a:ln>
        </p:spPr>
        <p:txBody>
          <a:bodyPr vert="horz" wrap="square" lIns="251999" tIns="324000" rIns="180000" bIns="216000" rtlCol="0" anchor="b"/>
          <a:p>
            <a:pPr algn="l">
              <a:lnSpc>
                <a:spcPct val="110000"/>
              </a:lnSpc>
            </a:pPr>
            <a:r>
              <a:rPr kumimoji="1" lang="zh-CN" altLang="en-US"/>
              <a:t>血染的</a:t>
            </a:r>
            <a:r>
              <a:rPr kumimoji="1" lang="zh-CN" altLang="en-US"/>
              <a:t>风采</a:t>
            </a:r>
            <a:r>
              <a:rPr kumimoji="1" lang="en-US" altLang="zh-CN"/>
              <a:t>--</a:t>
            </a:r>
            <a:r>
              <a:rPr kumimoji="1" lang="zh-CN" altLang="en-US"/>
              <a:t>石泉藏石</a:t>
            </a:r>
            <a:endParaRPr kumimoji="1"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100000"/>
          </a:blip>
          <a:srcRect l="25867" r="25867"/>
          <a:stretch>
            <a:fillRect/>
          </a:stretch>
        </p:blipFill>
        <p:spPr>
          <a:xfrm>
            <a:off x="-1643091" y="1273969"/>
            <a:ext cx="4027476" cy="4670806"/>
          </a:xfrm>
          <a:custGeom>
            <a:avLst/>
            <a:gdLst/>
            <a:ahLst/>
            <a:cxnLst/>
            <a:rect l="l" t="t" r="r" b="b"/>
            <a:pathLst>
              <a:path w="4027476" h="4670806">
                <a:moveTo>
                  <a:pt x="1692073" y="0"/>
                </a:moveTo>
                <a:cubicBezTo>
                  <a:pt x="2981880" y="0"/>
                  <a:pt x="4027476" y="1045596"/>
                  <a:pt x="4027476" y="2335403"/>
                </a:cubicBezTo>
                <a:cubicBezTo>
                  <a:pt x="4027476" y="3625210"/>
                  <a:pt x="2981880" y="4670806"/>
                  <a:pt x="1692073" y="4670806"/>
                </a:cubicBezTo>
                <a:cubicBezTo>
                  <a:pt x="1047169" y="4670806"/>
                  <a:pt x="463318" y="4409407"/>
                  <a:pt x="40693" y="3986782"/>
                </a:cubicBezTo>
                <a:lnTo>
                  <a:pt x="0" y="3942008"/>
                </a:lnTo>
                <a:lnTo>
                  <a:pt x="0" y="728798"/>
                </a:lnTo>
                <a:lnTo>
                  <a:pt x="40693" y="684024"/>
                </a:lnTo>
                <a:cubicBezTo>
                  <a:pt x="463318" y="261399"/>
                  <a:pt x="1047169" y="0"/>
                  <a:pt x="1692073" y="0"/>
                </a:cubicBezTo>
                <a:close/>
                <a:moveTo>
                  <a:pt x="1654706" y="737988"/>
                </a:moveTo>
                <a:cubicBezTo>
                  <a:pt x="772478" y="737988"/>
                  <a:pt x="57291" y="1453175"/>
                  <a:pt x="57291" y="2335403"/>
                </a:cubicBezTo>
                <a:cubicBezTo>
                  <a:pt x="57291" y="3217631"/>
                  <a:pt x="772478" y="3932818"/>
                  <a:pt x="1654706" y="3932818"/>
                </a:cubicBezTo>
                <a:cubicBezTo>
                  <a:pt x="2536934" y="3932818"/>
                  <a:pt x="3252123" y="3217631"/>
                  <a:pt x="3252123" y="2335403"/>
                </a:cubicBezTo>
                <a:cubicBezTo>
                  <a:pt x="3252123" y="1453175"/>
                  <a:pt x="2536934" y="737988"/>
                  <a:pt x="1654706" y="737988"/>
                </a:cubicBezTo>
                <a:close/>
              </a:path>
            </a:pathLst>
          </a:custGeom>
          <a:noFill/>
          <a:ln>
            <a:noFill/>
          </a:ln>
        </p:spPr>
      </p:pic>
      <p:sp>
        <p:nvSpPr>
          <p:cNvPr id="4" name="标题 1"/>
          <p:cNvSpPr txBox="1"/>
          <p:nvPr/>
        </p:nvSpPr>
        <p:spPr>
          <a:xfrm>
            <a:off x="-1886674" y="1722699"/>
            <a:ext cx="3773348" cy="3773346"/>
          </a:xfrm>
          <a:prstGeom prst="donut">
            <a:avLst>
              <a:gd name="adj" fmla="val 14495"/>
            </a:avLst>
          </a:prstGeom>
          <a:noFill/>
          <a:ln w="254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custDataLst>
              <p:tags r:id="rId2"/>
            </p:custDataLst>
          </p:nvPr>
        </p:nvSpPr>
        <p:spPr>
          <a:xfrm>
            <a:off x="2812960" y="1682115"/>
            <a:ext cx="8509725" cy="1146377"/>
          </a:xfrm>
          <a:prstGeom prst="rect">
            <a:avLst/>
          </a:prstGeom>
          <a:noFill/>
          <a:ln>
            <a:noFill/>
          </a:ln>
        </p:spPr>
        <p:txBody>
          <a:bodyPr vert="horz" wrap="square" lIns="0" tIns="0" rIns="0" bIns="0" rtlCol="0" anchor="t"/>
          <a:lstStyle/>
          <a:p>
            <a:pPr algn="l">
              <a:lnSpc>
                <a:spcPct val="150000"/>
              </a:lnSpc>
            </a:pPr>
            <a:r>
              <a:rPr kumimoji="1" lang="en-US" altLang="zh-CN">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在鉴赏具象形态的雨花石时，主要关注其形态的逼真程度与纹理的清晰度。形态越接近自然物象，纹理越细腻逼真，其艺术价值越高。
</a:t>
            </a:r>
            <a:endParaRPr kumimoji="1" lang="zh-CN" altLang="en-US"/>
          </a:p>
        </p:txBody>
      </p:sp>
      <p:sp>
        <p:nvSpPr>
          <p:cNvPr id="6" name="标题 1"/>
          <p:cNvSpPr txBox="1"/>
          <p:nvPr>
            <p:custDataLst>
              <p:tags r:id="rId3"/>
            </p:custDataLst>
          </p:nvPr>
        </p:nvSpPr>
        <p:spPr>
          <a:xfrm>
            <a:off x="2812960" y="1285875"/>
            <a:ext cx="8506509" cy="398776"/>
          </a:xfrm>
          <a:prstGeom prst="rect">
            <a:avLst/>
          </a:prstGeom>
          <a:noFill/>
          <a:ln>
            <a:noFill/>
          </a:ln>
        </p:spPr>
        <p:txBody>
          <a:bodyPr vert="horz" wrap="square" lIns="0" tIns="0" rIns="0" bIns="0" rtlCol="0" anchor="b"/>
          <a:lstStyle/>
          <a:p>
            <a:pPr algn="l">
              <a:lnSpc>
                <a:spcPct val="150000"/>
              </a:lnSpc>
            </a:pPr>
            <a:r>
              <a:rPr kumimoji="1" lang="en-US" altLang="zh-CN" sz="1600">
                <a:ln w="12700">
                  <a:noFill/>
                </a:ln>
                <a:solidFill>
                  <a:srgbClr val="CAB180">
                    <a:alpha val="100000"/>
                  </a:srgbClr>
                </a:solidFill>
                <a:latin typeface="Source Han Sans CN Bold" panose="020B0800000000000000" charset="-122"/>
                <a:ea typeface="Source Han Sans CN Bold" panose="020B0800000000000000" charset="-122"/>
                <a:cs typeface="Source Han Sans CN Bold" panose="020B0800000000000000" charset="-122"/>
              </a:rPr>
              <a:t>具象形态的鉴赏标准</a:t>
            </a:r>
            <a:endParaRPr kumimoji="1" lang="zh-CN" altLang="en-US"/>
          </a:p>
        </p:txBody>
      </p:sp>
      <p:sp>
        <p:nvSpPr>
          <p:cNvPr id="7" name="标题 1"/>
          <p:cNvSpPr txBox="1"/>
          <p:nvPr>
            <p:custDataLst>
              <p:tags r:id="rId4"/>
            </p:custDataLst>
          </p:nvPr>
        </p:nvSpPr>
        <p:spPr>
          <a:xfrm>
            <a:off x="2812960" y="2973377"/>
            <a:ext cx="8509725" cy="1146377"/>
          </a:xfrm>
          <a:prstGeom prst="rect">
            <a:avLst/>
          </a:prstGeom>
          <a:noFill/>
          <a:ln>
            <a:noFill/>
          </a:ln>
        </p:spPr>
        <p:txBody>
          <a:bodyPr vert="horz" wrap="square" lIns="0" tIns="0" rIns="0" bIns="0" rtlCol="0" anchor="t"/>
          <a:lstStyle/>
          <a:p>
            <a:pPr algn="l">
              <a:lnSpc>
                <a:spcPct val="150000"/>
              </a:lnSpc>
            </a:pPr>
            <a:r>
              <a:rPr kumimoji="1" lang="en-US" altLang="zh-CN">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意象形态的雨花石鉴赏则更注重其意境与情感的传达。观赏者需要通过其模糊的纹理与色彩组合，去感受作品所营造出的特定情感或意境，体会其中的文化内涵与诗意表达。
</a:t>
            </a:r>
            <a:endParaRPr kumimoji="1" lang="zh-CN" altLang="en-US"/>
          </a:p>
        </p:txBody>
      </p:sp>
      <p:sp>
        <p:nvSpPr>
          <p:cNvPr id="8" name="标题 1"/>
          <p:cNvSpPr txBox="1"/>
          <p:nvPr>
            <p:custDataLst>
              <p:tags r:id="rId5"/>
            </p:custDataLst>
          </p:nvPr>
        </p:nvSpPr>
        <p:spPr>
          <a:xfrm>
            <a:off x="2812960" y="2577137"/>
            <a:ext cx="8506509" cy="398776"/>
          </a:xfrm>
          <a:prstGeom prst="rect">
            <a:avLst/>
          </a:prstGeom>
          <a:noFill/>
          <a:ln>
            <a:noFill/>
          </a:ln>
        </p:spPr>
        <p:txBody>
          <a:bodyPr vert="horz" wrap="square" lIns="0" tIns="0" rIns="0" bIns="0" rtlCol="0" anchor="b"/>
          <a:lstStyle/>
          <a:p>
            <a:pPr algn="l">
              <a:lnSpc>
                <a:spcPct val="150000"/>
              </a:lnSpc>
            </a:pPr>
            <a:r>
              <a:rPr kumimoji="1" lang="en-US" altLang="zh-CN" sz="1600">
                <a:ln w="12700">
                  <a:noFill/>
                </a:ln>
                <a:solidFill>
                  <a:srgbClr val="C7A43C">
                    <a:alpha val="100000"/>
                  </a:srgbClr>
                </a:solidFill>
                <a:latin typeface="Source Han Sans CN Bold" panose="020B0800000000000000" charset="-122"/>
                <a:ea typeface="Source Han Sans CN Bold" panose="020B0800000000000000" charset="-122"/>
                <a:cs typeface="Source Han Sans CN Bold" panose="020B0800000000000000" charset="-122"/>
              </a:rPr>
              <a:t>意象形态的鉴赏方法</a:t>
            </a:r>
            <a:endParaRPr kumimoji="1" lang="zh-CN" altLang="en-US"/>
          </a:p>
        </p:txBody>
      </p:sp>
      <p:sp>
        <p:nvSpPr>
          <p:cNvPr id="9" name="标题 1"/>
          <p:cNvSpPr txBox="1"/>
          <p:nvPr>
            <p:custDataLst>
              <p:tags r:id="rId6"/>
            </p:custDataLst>
          </p:nvPr>
        </p:nvSpPr>
        <p:spPr>
          <a:xfrm>
            <a:off x="2812960" y="4766924"/>
            <a:ext cx="8509725" cy="1146377"/>
          </a:xfrm>
          <a:prstGeom prst="rect">
            <a:avLst/>
          </a:prstGeom>
          <a:noFill/>
          <a:ln>
            <a:noFill/>
          </a:ln>
        </p:spPr>
        <p:txBody>
          <a:bodyPr vert="horz" wrap="square" lIns="0" tIns="0" rIns="0" bIns="0" rtlCol="0" anchor="t"/>
          <a:lstStyle/>
          <a:p>
            <a:pPr algn="l">
              <a:lnSpc>
                <a:spcPct val="150000"/>
              </a:lnSpc>
            </a:pPr>
            <a:r>
              <a:rPr kumimoji="1" lang="en-US" altLang="zh-CN">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抽象形态的雨花石鉴赏则需要从不同的视角去解读其纹理与色彩的组合。由于其没有明确的指向性，观赏者可以根据自己的想象力与创造力，赋予其不同的意义与价值。
</a:t>
            </a:r>
            <a:endParaRPr kumimoji="1" lang="zh-CN" altLang="en-US"/>
          </a:p>
        </p:txBody>
      </p:sp>
      <p:sp>
        <p:nvSpPr>
          <p:cNvPr id="10" name="标题 1"/>
          <p:cNvSpPr txBox="1"/>
          <p:nvPr>
            <p:custDataLst>
              <p:tags r:id="rId7"/>
            </p:custDataLst>
          </p:nvPr>
        </p:nvSpPr>
        <p:spPr>
          <a:xfrm>
            <a:off x="2812960" y="4298929"/>
            <a:ext cx="8506509" cy="398776"/>
          </a:xfrm>
          <a:prstGeom prst="rect">
            <a:avLst/>
          </a:prstGeom>
          <a:noFill/>
          <a:ln>
            <a:noFill/>
          </a:ln>
        </p:spPr>
        <p:txBody>
          <a:bodyPr vert="horz" wrap="square" lIns="0" tIns="0" rIns="0" bIns="0" rtlCol="0" anchor="b"/>
          <a:lstStyle/>
          <a:p>
            <a:pPr algn="l">
              <a:lnSpc>
                <a:spcPct val="150000"/>
              </a:lnSpc>
            </a:pPr>
            <a:r>
              <a:rPr kumimoji="1" lang="en-US" altLang="zh-CN" sz="1600">
                <a:ln w="12700">
                  <a:noFill/>
                </a:ln>
                <a:solidFill>
                  <a:srgbClr val="C7A43C">
                    <a:alpha val="100000"/>
                  </a:srgbClr>
                </a:solidFill>
                <a:latin typeface="Source Han Sans CN Bold" panose="020B0800000000000000" charset="-122"/>
                <a:ea typeface="Source Han Sans CN Bold" panose="020B0800000000000000" charset="-122"/>
                <a:cs typeface="Source Han Sans CN Bold" panose="020B0800000000000000" charset="-122"/>
              </a:rPr>
              <a:t>抽象形态的鉴赏视角</a:t>
            </a:r>
            <a:endParaRPr kumimoji="1" lang="zh-CN" altLang="en-US"/>
          </a:p>
        </p:txBody>
      </p:sp>
      <p:sp>
        <p:nvSpPr>
          <p:cNvPr id="11" name="标题 1"/>
          <p:cNvSpPr txBox="1"/>
          <p:nvPr/>
        </p:nvSpPr>
        <p:spPr>
          <a:xfrm>
            <a:off x="172720" y="247319"/>
            <a:ext cx="11442700" cy="485140"/>
          </a:xfrm>
          <a:prstGeom prst="rect">
            <a:avLst/>
          </a:prstGeom>
          <a:noFill/>
          <a:ln>
            <a:noFill/>
          </a:ln>
        </p:spPr>
        <p:txBody>
          <a:bodyPr vert="horz" wrap="square" lIns="91440" tIns="45720" rIns="91440" bIns="45720" rtlCol="0" anchor="t">
            <a:spAutoFit/>
          </a:bodyP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具象、意象、抽象形态的鉴赏要点</a:t>
            </a:r>
            <a:endParaRPr kumimoji="1" lang="zh-CN" altLang="en-US"/>
          </a:p>
        </p:txBody>
      </p:sp>
      <p:cxnSp>
        <p:nvCxnSpPr>
          <p:cNvPr id="12" name="标题 1"/>
          <p:cNvCxnSpPr/>
          <p:nvPr/>
        </p:nvCxnSpPr>
        <p:spPr>
          <a:xfrm>
            <a:off x="312738" y="770539"/>
            <a:ext cx="11307762" cy="0"/>
          </a:xfrm>
          <a:prstGeom prst="line">
            <a:avLst/>
          </a:prstGeom>
          <a:noFill/>
          <a:ln w="6350" cap="rnd">
            <a:solidFill>
              <a:schemeClr val="bg1">
                <a:lumMod val="65000"/>
              </a:schemeClr>
            </a:solidFill>
            <a:round/>
          </a:ln>
        </p:spPr>
      </p:cxnSp>
      <p:cxnSp>
        <p:nvCxnSpPr>
          <p:cNvPr id="13" name="标题 1"/>
          <p:cNvCxnSpPr/>
          <p:nvPr/>
        </p:nvCxnSpPr>
        <p:spPr>
          <a:xfrm>
            <a:off x="312738" y="770539"/>
            <a:ext cx="652463" cy="0"/>
          </a:xfrm>
          <a:prstGeom prst="line">
            <a:avLst/>
          </a:prstGeom>
          <a:noFill/>
          <a:ln w="44450" cap="sq">
            <a:solidFill>
              <a:schemeClr val="accent1"/>
            </a:solidFill>
            <a:roun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1999" cy="6858000"/>
          </a:xfrm>
          <a:prstGeom prst="rect">
            <a:avLst/>
          </a:prstGeom>
          <a:noFill/>
          <a:ln>
            <a:noFill/>
          </a:ln>
        </p:spPr>
      </p:pic>
      <p:sp>
        <p:nvSpPr>
          <p:cNvPr id="3" name="标题 1"/>
          <p:cNvSpPr txBox="1"/>
          <p:nvPr/>
        </p:nvSpPr>
        <p:spPr>
          <a:xfrm>
            <a:off x="2943088" y="225677"/>
            <a:ext cx="6305824" cy="6305824"/>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180749" y="3059386"/>
            <a:ext cx="5829902" cy="1713226"/>
          </a:xfrm>
          <a:prstGeom prst="rect">
            <a:avLst/>
          </a:prstGeom>
          <a:noFill/>
          <a:ln cap="sq">
            <a:noFill/>
          </a:ln>
        </p:spPr>
        <p:txBody>
          <a:bodyPr vert="horz" wrap="square" lIns="0" tIns="0" rIns="0" bIns="0" rtlCol="0" anchor="t"/>
          <a:lstStyle/>
          <a:p>
            <a:pPr algn="ctr">
              <a:lnSpc>
                <a:spcPct val="130000"/>
              </a:lnSpc>
            </a:pPr>
            <a:r>
              <a:rPr kumimoji="1" lang="zh-CN" altLang="en-US" sz="4800">
                <a:latin typeface="华文行楷" panose="02010800040101010101" charset="-122"/>
                <a:ea typeface="华文行楷" panose="02010800040101010101" charset="-122"/>
              </a:rPr>
              <a:t>技法实践：</a:t>
            </a:r>
            <a:endParaRPr kumimoji="1" lang="zh-CN" altLang="en-US" sz="4800">
              <a:latin typeface="华文行楷" panose="02010800040101010101" charset="-122"/>
              <a:ea typeface="华文行楷" panose="02010800040101010101" charset="-122"/>
            </a:endParaRPr>
          </a:p>
          <a:p>
            <a:pPr algn="ctr">
              <a:lnSpc>
                <a:spcPct val="130000"/>
              </a:lnSpc>
            </a:pPr>
            <a:r>
              <a:rPr kumimoji="1" lang="zh-CN" altLang="en-US" sz="4800">
                <a:latin typeface="华文行楷" panose="02010800040101010101" charset="-122"/>
                <a:ea typeface="华文行楷" panose="02010800040101010101" charset="-122"/>
              </a:rPr>
              <a:t>石上生万象</a:t>
            </a:r>
            <a:endParaRPr kumimoji="1" lang="zh-CN" altLang="en-US" sz="4800">
              <a:latin typeface="华文行楷" panose="02010800040101010101" charset="-122"/>
              <a:ea typeface="华文行楷" panose="02010800040101010101" charset="-122"/>
            </a:endParaRPr>
          </a:p>
        </p:txBody>
      </p:sp>
      <p:sp>
        <p:nvSpPr>
          <p:cNvPr id="5" name="标题 1"/>
          <p:cNvSpPr txBox="1"/>
          <p:nvPr/>
        </p:nvSpPr>
        <p:spPr>
          <a:xfrm rot="16200000" flipV="1">
            <a:off x="6008195" y="5214296"/>
            <a:ext cx="175010" cy="262450"/>
          </a:xfrm>
          <a:custGeom>
            <a:avLst/>
            <a:gdLst>
              <a:gd name="connsiteX0" fmla="*/ 0 w 475018"/>
              <a:gd name="connsiteY0" fmla="*/ 712348 h 712348"/>
              <a:gd name="connsiteX1" fmla="*/ 0 w 475018"/>
              <a:gd name="connsiteY1" fmla="*/ 0 h 712348"/>
              <a:gd name="connsiteX2" fmla="*/ 475019 w 475018"/>
              <a:gd name="connsiteY2" fmla="*/ 356174 h 712348"/>
            </a:gdLst>
            <a:ahLst/>
            <a:cxnLst/>
            <a:rect l="l" t="t" r="r" b="b"/>
            <a:pathLst>
              <a:path w="475018" h="712348">
                <a:moveTo>
                  <a:pt x="0" y="712348"/>
                </a:moveTo>
                <a:lnTo>
                  <a:pt x="0" y="0"/>
                </a:lnTo>
                <a:lnTo>
                  <a:pt x="475019" y="356174"/>
                </a:lnTo>
                <a:close/>
              </a:path>
            </a:pathLst>
          </a:custGeom>
          <a:solidFill>
            <a:schemeClr val="accent1">
              <a:lumMod val="100000"/>
            </a:schemeClr>
          </a:solidFill>
          <a:ln w="3587"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4367023" y="760141"/>
            <a:ext cx="3457354" cy="2198630"/>
          </a:xfrm>
          <a:custGeom>
            <a:avLst/>
            <a:gdLst>
              <a:gd name="connsiteX0" fmla="*/ 2114832 w 3644004"/>
              <a:gd name="connsiteY0" fmla="*/ 198129 h 2317325"/>
              <a:gd name="connsiteX1" fmla="*/ 2130543 w 3644004"/>
              <a:gd name="connsiteY1" fmla="*/ 201839 h 2317325"/>
              <a:gd name="connsiteX2" fmla="*/ 2188149 w 3644004"/>
              <a:gd name="connsiteY2" fmla="*/ 179364 h 2317325"/>
              <a:gd name="connsiteX3" fmla="*/ 2198623 w 3644004"/>
              <a:gd name="connsiteY3" fmla="*/ 201839 h 2317325"/>
              <a:gd name="connsiteX4" fmla="*/ 1487278 w 3644004"/>
              <a:gd name="connsiteY4" fmla="*/ 410660 h 2317325"/>
              <a:gd name="connsiteX5" fmla="*/ 1413961 w 3644004"/>
              <a:gd name="connsiteY5" fmla="*/ 414369 h 2317325"/>
              <a:gd name="connsiteX6" fmla="*/ 1361592 w 3644004"/>
              <a:gd name="connsiteY6" fmla="*/ 436844 h 2317325"/>
              <a:gd name="connsiteX7" fmla="*/ 1345882 w 3644004"/>
              <a:gd name="connsiteY7" fmla="*/ 455392 h 2317325"/>
              <a:gd name="connsiteX8" fmla="*/ 1283039 w 3644004"/>
              <a:gd name="connsiteY8" fmla="*/ 481576 h 2317325"/>
              <a:gd name="connsiteX9" fmla="*/ 1225433 w 3644004"/>
              <a:gd name="connsiteY9" fmla="*/ 500123 h 2317325"/>
              <a:gd name="connsiteX10" fmla="*/ 1141861 w 3644004"/>
              <a:gd name="connsiteY10" fmla="*/ 537436 h 2317325"/>
              <a:gd name="connsiteX11" fmla="*/ 1518481 w 3644004"/>
              <a:gd name="connsiteY11" fmla="*/ 421788 h 2317325"/>
              <a:gd name="connsiteX12" fmla="*/ 1712028 w 3644004"/>
              <a:gd name="connsiteY12" fmla="*/ 354581 h 2317325"/>
              <a:gd name="connsiteX13" fmla="*/ 2360530 w 3644004"/>
              <a:gd name="connsiteY13" fmla="*/ 168017 h 2317325"/>
              <a:gd name="connsiteX14" fmla="*/ 2323871 w 3644004"/>
              <a:gd name="connsiteY14" fmla="*/ 145542 h 2317325"/>
              <a:gd name="connsiteX15" fmla="*/ 2480760 w 3644004"/>
              <a:gd name="connsiteY15" fmla="*/ 130704 h 2317325"/>
              <a:gd name="connsiteX16" fmla="*/ 2485997 w 3644004"/>
              <a:gd name="connsiteY16" fmla="*/ 145542 h 2317325"/>
              <a:gd name="connsiteX17" fmla="*/ 2893820 w 3644004"/>
              <a:gd name="connsiteY17" fmla="*/ 37313 h 2317325"/>
              <a:gd name="connsiteX18" fmla="*/ 3061182 w 3644004"/>
              <a:gd name="connsiteY18" fmla="*/ 0 h 2317325"/>
              <a:gd name="connsiteX19" fmla="*/ 3071656 w 3644004"/>
              <a:gd name="connsiteY19" fmla="*/ 7419 h 2317325"/>
              <a:gd name="connsiteX20" fmla="*/ 3181413 w 3644004"/>
              <a:gd name="connsiteY20" fmla="*/ 7419 h 2317325"/>
              <a:gd name="connsiteX21" fmla="*/ 3144755 w 3644004"/>
              <a:gd name="connsiteY21" fmla="*/ 14838 h 2317325"/>
              <a:gd name="connsiteX22" fmla="*/ 2778608 w 3644004"/>
              <a:gd name="connsiteY22" fmla="*/ 104301 h 2317325"/>
              <a:gd name="connsiteX23" fmla="*/ 2172002 w 3644004"/>
              <a:gd name="connsiteY23" fmla="*/ 290866 h 2317325"/>
              <a:gd name="connsiteX24" fmla="*/ 2271284 w 3644004"/>
              <a:gd name="connsiteY24" fmla="*/ 287156 h 2317325"/>
              <a:gd name="connsiteX25" fmla="*/ 2250337 w 3644004"/>
              <a:gd name="connsiteY25" fmla="*/ 276028 h 2317325"/>
              <a:gd name="connsiteX26" fmla="*/ 2281758 w 3644004"/>
              <a:gd name="connsiteY26" fmla="*/ 276028 h 2317325"/>
              <a:gd name="connsiteX27" fmla="*/ 2271284 w 3644004"/>
              <a:gd name="connsiteY27" fmla="*/ 290866 h 2317325"/>
              <a:gd name="connsiteX28" fmla="*/ 2370567 w 3644004"/>
              <a:gd name="connsiteY28" fmla="*/ 279737 h 2317325"/>
              <a:gd name="connsiteX29" fmla="*/ 2365330 w 3644004"/>
              <a:gd name="connsiteY29" fmla="*/ 290866 h 2317325"/>
              <a:gd name="connsiteX30" fmla="*/ 2339146 w 3644004"/>
              <a:gd name="connsiteY30" fmla="*/ 294575 h 2317325"/>
              <a:gd name="connsiteX31" fmla="*/ 2339146 w 3644004"/>
              <a:gd name="connsiteY31" fmla="*/ 301994 h 2317325"/>
              <a:gd name="connsiteX32" fmla="*/ 2422718 w 3644004"/>
              <a:gd name="connsiteY32" fmla="*/ 294575 h 2317325"/>
              <a:gd name="connsiteX33" fmla="*/ 2339146 w 3644004"/>
              <a:gd name="connsiteY33" fmla="*/ 320760 h 2317325"/>
              <a:gd name="connsiteX34" fmla="*/ 2339146 w 3644004"/>
              <a:gd name="connsiteY34" fmla="*/ 335598 h 2317325"/>
              <a:gd name="connsiteX35" fmla="*/ 2668634 w 3644004"/>
              <a:gd name="connsiteY35" fmla="*/ 268391 h 2317325"/>
              <a:gd name="connsiteX36" fmla="*/ 2600554 w 3644004"/>
              <a:gd name="connsiteY36" fmla="*/ 301994 h 2317325"/>
              <a:gd name="connsiteX37" fmla="*/ 2631976 w 3644004"/>
              <a:gd name="connsiteY37" fmla="*/ 316832 h 2317325"/>
              <a:gd name="connsiteX38" fmla="*/ 3086931 w 3644004"/>
              <a:gd name="connsiteY38" fmla="*/ 201184 h 2317325"/>
              <a:gd name="connsiteX39" fmla="*/ 3207161 w 3644004"/>
              <a:gd name="connsiteY39" fmla="*/ 178709 h 2317325"/>
              <a:gd name="connsiteX40" fmla="*/ 3280477 w 3644004"/>
              <a:gd name="connsiteY40" fmla="*/ 189837 h 2317325"/>
              <a:gd name="connsiteX41" fmla="*/ 3343320 w 3644004"/>
              <a:gd name="connsiteY41" fmla="*/ 216022 h 2317325"/>
              <a:gd name="connsiteX42" fmla="*/ 3311899 w 3644004"/>
              <a:gd name="connsiteY42" fmla="*/ 238497 h 2317325"/>
              <a:gd name="connsiteX43" fmla="*/ 3285714 w 3644004"/>
              <a:gd name="connsiteY43" fmla="*/ 208603 h 2317325"/>
              <a:gd name="connsiteX44" fmla="*/ 3243819 w 3644004"/>
              <a:gd name="connsiteY44" fmla="*/ 219731 h 2317325"/>
              <a:gd name="connsiteX45" fmla="*/ 3123589 w 3644004"/>
              <a:gd name="connsiteY45" fmla="*/ 227150 h 2317325"/>
              <a:gd name="connsiteX46" fmla="*/ 3196905 w 3644004"/>
              <a:gd name="connsiteY46" fmla="*/ 230860 h 2317325"/>
              <a:gd name="connsiteX47" fmla="*/ 3071438 w 3644004"/>
              <a:gd name="connsiteY47" fmla="*/ 253335 h 2317325"/>
              <a:gd name="connsiteX48" fmla="*/ 3055727 w 3644004"/>
              <a:gd name="connsiteY48" fmla="*/ 264463 h 2317325"/>
              <a:gd name="connsiteX49" fmla="*/ 2543166 w 3644004"/>
              <a:gd name="connsiteY49" fmla="*/ 398659 h 2317325"/>
              <a:gd name="connsiteX50" fmla="*/ 2485561 w 3644004"/>
              <a:gd name="connsiteY50" fmla="*/ 409787 h 2317325"/>
              <a:gd name="connsiteX51" fmla="*/ 2208442 w 3644004"/>
              <a:gd name="connsiteY51" fmla="*/ 476994 h 2317325"/>
              <a:gd name="connsiteX52" fmla="*/ 2208442 w 3644004"/>
              <a:gd name="connsiteY52" fmla="*/ 491832 h 2317325"/>
              <a:gd name="connsiteX53" fmla="*/ 2422936 w 3644004"/>
              <a:gd name="connsiteY53" fmla="*/ 454519 h 2317325"/>
              <a:gd name="connsiteX54" fmla="*/ 2412462 w 3644004"/>
              <a:gd name="connsiteY54" fmla="*/ 469357 h 2317325"/>
              <a:gd name="connsiteX55" fmla="*/ 2506508 w 3644004"/>
              <a:gd name="connsiteY55" fmla="*/ 458228 h 2317325"/>
              <a:gd name="connsiteX56" fmla="*/ 2501271 w 3644004"/>
              <a:gd name="connsiteY56" fmla="*/ 450809 h 2317325"/>
              <a:gd name="connsiteX57" fmla="*/ 2841233 w 3644004"/>
              <a:gd name="connsiteY57" fmla="*/ 406078 h 2317325"/>
              <a:gd name="connsiteX58" fmla="*/ 3186432 w 3644004"/>
              <a:gd name="connsiteY58" fmla="*/ 305267 h 2317325"/>
              <a:gd name="connsiteX59" fmla="*/ 2700055 w 3644004"/>
              <a:gd name="connsiteY59" fmla="*/ 454519 h 2317325"/>
              <a:gd name="connsiteX60" fmla="*/ 2862181 w 3644004"/>
              <a:gd name="connsiteY60" fmla="*/ 428334 h 2317325"/>
              <a:gd name="connsiteX61" fmla="*/ 3165484 w 3644004"/>
              <a:gd name="connsiteY61" fmla="*/ 342580 h 2317325"/>
              <a:gd name="connsiteX62" fmla="*/ 3149773 w 3644004"/>
              <a:gd name="connsiteY62" fmla="*/ 365055 h 2317325"/>
              <a:gd name="connsiteX63" fmla="*/ 2982411 w 3644004"/>
              <a:gd name="connsiteY63" fmla="*/ 428553 h 2317325"/>
              <a:gd name="connsiteX64" fmla="*/ 2877891 w 3644004"/>
              <a:gd name="connsiteY64" fmla="*/ 454737 h 2317325"/>
              <a:gd name="connsiteX65" fmla="*/ 2982411 w 3644004"/>
              <a:gd name="connsiteY65" fmla="*/ 458447 h 2317325"/>
              <a:gd name="connsiteX66" fmla="*/ 2652923 w 3644004"/>
              <a:gd name="connsiteY66" fmla="*/ 551620 h 2317325"/>
              <a:gd name="connsiteX67" fmla="*/ 2783627 w 3644004"/>
              <a:gd name="connsiteY67" fmla="*/ 555329 h 2317325"/>
              <a:gd name="connsiteX68" fmla="*/ 2788864 w 3644004"/>
              <a:gd name="connsiteY68" fmla="*/ 570167 h 2317325"/>
              <a:gd name="connsiteX69" fmla="*/ 3275240 w 3644004"/>
              <a:gd name="connsiteY69" fmla="*/ 447100 h 2317325"/>
              <a:gd name="connsiteX70" fmla="*/ 3384997 w 3644004"/>
              <a:gd name="connsiteY70" fmla="*/ 465647 h 2317325"/>
              <a:gd name="connsiteX71" fmla="*/ 3113115 w 3644004"/>
              <a:gd name="connsiteY71" fmla="*/ 547692 h 2317325"/>
              <a:gd name="connsiteX72" fmla="*/ 3113115 w 3644004"/>
              <a:gd name="connsiteY72" fmla="*/ 566239 h 2317325"/>
              <a:gd name="connsiteX73" fmla="*/ 2825522 w 3644004"/>
              <a:gd name="connsiteY73" fmla="*/ 637156 h 2317325"/>
              <a:gd name="connsiteX74" fmla="*/ 2856944 w 3644004"/>
              <a:gd name="connsiteY74" fmla="*/ 640865 h 2317325"/>
              <a:gd name="connsiteX75" fmla="*/ 2773372 w 3644004"/>
              <a:gd name="connsiteY75" fmla="*/ 667050 h 2317325"/>
              <a:gd name="connsiteX76" fmla="*/ 2778608 w 3644004"/>
              <a:gd name="connsiteY76" fmla="*/ 681887 h 2317325"/>
              <a:gd name="connsiteX77" fmla="*/ 2684563 w 3644004"/>
              <a:gd name="connsiteY77" fmla="*/ 708072 h 2317325"/>
              <a:gd name="connsiteX78" fmla="*/ 2715984 w 3644004"/>
              <a:gd name="connsiteY78" fmla="*/ 700653 h 2317325"/>
              <a:gd name="connsiteX79" fmla="*/ 2663615 w 3644004"/>
              <a:gd name="connsiteY79" fmla="*/ 730547 h 2317325"/>
              <a:gd name="connsiteX80" fmla="*/ 2836214 w 3644004"/>
              <a:gd name="connsiteY80" fmla="*/ 693234 h 2317325"/>
              <a:gd name="connsiteX81" fmla="*/ 2810030 w 3644004"/>
              <a:gd name="connsiteY81" fmla="*/ 674687 h 2317325"/>
              <a:gd name="connsiteX82" fmla="*/ 2841451 w 3644004"/>
              <a:gd name="connsiteY82" fmla="*/ 689524 h 2317325"/>
              <a:gd name="connsiteX83" fmla="*/ 3055946 w 3644004"/>
              <a:gd name="connsiteY83" fmla="*/ 600061 h 2317325"/>
              <a:gd name="connsiteX84" fmla="*/ 3045472 w 3644004"/>
              <a:gd name="connsiteY84" fmla="*/ 596351 h 2317325"/>
              <a:gd name="connsiteX85" fmla="*/ 3197124 w 3644004"/>
              <a:gd name="connsiteY85" fmla="*/ 551620 h 2317325"/>
              <a:gd name="connsiteX86" fmla="*/ 3003577 w 3644004"/>
              <a:gd name="connsiteY86" fmla="*/ 637374 h 2317325"/>
              <a:gd name="connsiteX87" fmla="*/ 3003577 w 3644004"/>
              <a:gd name="connsiteY87" fmla="*/ 652212 h 2317325"/>
              <a:gd name="connsiteX88" fmla="*/ 2715984 w 3644004"/>
              <a:gd name="connsiteY88" fmla="*/ 782698 h 2317325"/>
              <a:gd name="connsiteX89" fmla="*/ 2830977 w 3644004"/>
              <a:gd name="connsiteY89" fmla="*/ 778988 h 2317325"/>
              <a:gd name="connsiteX90" fmla="*/ 2569569 w 3644004"/>
              <a:gd name="connsiteY90" fmla="*/ 834848 h 2317325"/>
              <a:gd name="connsiteX91" fmla="*/ 2616701 w 3644004"/>
              <a:gd name="connsiteY91" fmla="*/ 845977 h 2317325"/>
              <a:gd name="connsiteX92" fmla="*/ 2695255 w 3644004"/>
              <a:gd name="connsiteY92" fmla="*/ 831139 h 2317325"/>
              <a:gd name="connsiteX93" fmla="*/ 2726676 w 3644004"/>
              <a:gd name="connsiteY93" fmla="*/ 812592 h 2317325"/>
              <a:gd name="connsiteX94" fmla="*/ 2700491 w 3644004"/>
              <a:gd name="connsiteY94" fmla="*/ 849904 h 2317325"/>
              <a:gd name="connsiteX95" fmla="*/ 2705728 w 3644004"/>
              <a:gd name="connsiteY95" fmla="*/ 857323 h 2317325"/>
              <a:gd name="connsiteX96" fmla="*/ 2789301 w 3644004"/>
              <a:gd name="connsiteY96" fmla="*/ 831139 h 2317325"/>
              <a:gd name="connsiteX97" fmla="*/ 2621938 w 3644004"/>
              <a:gd name="connsiteY97" fmla="*/ 886999 h 2317325"/>
              <a:gd name="connsiteX98" fmla="*/ 2606227 w 3644004"/>
              <a:gd name="connsiteY98" fmla="*/ 909474 h 2317325"/>
              <a:gd name="connsiteX99" fmla="*/ 2574806 w 3644004"/>
              <a:gd name="connsiteY99" fmla="*/ 905765 h 2317325"/>
              <a:gd name="connsiteX100" fmla="*/ 2402207 w 3644004"/>
              <a:gd name="connsiteY100" fmla="*/ 984100 h 2317325"/>
              <a:gd name="connsiteX101" fmla="*/ 2543385 w 3644004"/>
              <a:gd name="connsiteY101" fmla="*/ 950496 h 2317325"/>
              <a:gd name="connsiteX102" fmla="*/ 2632194 w 3644004"/>
              <a:gd name="connsiteY102" fmla="*/ 913184 h 2317325"/>
              <a:gd name="connsiteX103" fmla="*/ 2632194 w 3644004"/>
              <a:gd name="connsiteY103" fmla="*/ 902055 h 2317325"/>
              <a:gd name="connsiteX104" fmla="*/ 2741950 w 3644004"/>
              <a:gd name="connsiteY104" fmla="*/ 868452 h 2317325"/>
              <a:gd name="connsiteX105" fmla="*/ 2731476 w 3644004"/>
              <a:gd name="connsiteY105" fmla="*/ 902055 h 2317325"/>
              <a:gd name="connsiteX106" fmla="*/ 2762898 w 3644004"/>
              <a:gd name="connsiteY106" fmla="*/ 898346 h 2317325"/>
              <a:gd name="connsiteX107" fmla="*/ 2726240 w 3644004"/>
              <a:gd name="connsiteY107" fmla="*/ 916893 h 2317325"/>
              <a:gd name="connsiteX108" fmla="*/ 2726240 w 3644004"/>
              <a:gd name="connsiteY108" fmla="*/ 902055 h 2317325"/>
              <a:gd name="connsiteX109" fmla="*/ 2694818 w 3644004"/>
              <a:gd name="connsiteY109" fmla="*/ 924530 h 2317325"/>
              <a:gd name="connsiteX110" fmla="*/ 2689581 w 3644004"/>
              <a:gd name="connsiteY110" fmla="*/ 913402 h 2317325"/>
              <a:gd name="connsiteX111" fmla="*/ 2642449 w 3644004"/>
              <a:gd name="connsiteY111" fmla="*/ 935877 h 2317325"/>
              <a:gd name="connsiteX112" fmla="*/ 2668634 w 3644004"/>
              <a:gd name="connsiteY112" fmla="*/ 943296 h 2317325"/>
              <a:gd name="connsiteX113" fmla="*/ 2658160 w 3644004"/>
              <a:gd name="connsiteY113" fmla="*/ 958134 h 2317325"/>
              <a:gd name="connsiteX114" fmla="*/ 2804575 w 3644004"/>
              <a:gd name="connsiteY114" fmla="*/ 920821 h 2317325"/>
              <a:gd name="connsiteX115" fmla="*/ 2762679 w 3644004"/>
              <a:gd name="connsiteY115" fmla="*/ 950715 h 2317325"/>
              <a:gd name="connsiteX116" fmla="*/ 3071220 w 3644004"/>
              <a:gd name="connsiteY116" fmla="*/ 857542 h 2317325"/>
              <a:gd name="connsiteX117" fmla="*/ 2914331 w 3644004"/>
              <a:gd name="connsiteY117" fmla="*/ 939586 h 2317325"/>
              <a:gd name="connsiteX118" fmla="*/ 2997903 w 3644004"/>
              <a:gd name="connsiteY118" fmla="*/ 943296 h 2317325"/>
              <a:gd name="connsiteX119" fmla="*/ 2841015 w 3644004"/>
              <a:gd name="connsiteY119" fmla="*/ 969480 h 2317325"/>
              <a:gd name="connsiteX120" fmla="*/ 2914331 w 3644004"/>
              <a:gd name="connsiteY120" fmla="*/ 965771 h 2317325"/>
              <a:gd name="connsiteX121" fmla="*/ 2815048 w 3644004"/>
              <a:gd name="connsiteY121" fmla="*/ 995665 h 2317325"/>
              <a:gd name="connsiteX122" fmla="*/ 2830759 w 3644004"/>
              <a:gd name="connsiteY122" fmla="*/ 1010503 h 2317325"/>
              <a:gd name="connsiteX123" fmla="*/ 2762679 w 3644004"/>
              <a:gd name="connsiteY123" fmla="*/ 1021631 h 2317325"/>
              <a:gd name="connsiteX124" fmla="*/ 2752206 w 3644004"/>
              <a:gd name="connsiteY124" fmla="*/ 1044106 h 2317325"/>
              <a:gd name="connsiteX125" fmla="*/ 2731258 w 3644004"/>
              <a:gd name="connsiteY125" fmla="*/ 1036687 h 2317325"/>
              <a:gd name="connsiteX126" fmla="*/ 2684126 w 3644004"/>
              <a:gd name="connsiteY126" fmla="*/ 1070290 h 2317325"/>
              <a:gd name="connsiteX127" fmla="*/ 2616047 w 3644004"/>
              <a:gd name="connsiteY127" fmla="*/ 1103894 h 2317325"/>
              <a:gd name="connsiteX128" fmla="*/ 2652705 w 3644004"/>
              <a:gd name="connsiteY128" fmla="*/ 1089056 h 2317325"/>
              <a:gd name="connsiteX129" fmla="*/ 2652705 w 3644004"/>
              <a:gd name="connsiteY129" fmla="*/ 1100184 h 2317325"/>
              <a:gd name="connsiteX130" fmla="*/ 2678889 w 3644004"/>
              <a:gd name="connsiteY130" fmla="*/ 1081637 h 2317325"/>
              <a:gd name="connsiteX131" fmla="*/ 2772935 w 3644004"/>
              <a:gd name="connsiteY131" fmla="*/ 1081637 h 2317325"/>
              <a:gd name="connsiteX132" fmla="*/ 2762461 w 3644004"/>
              <a:gd name="connsiteY132" fmla="*/ 1066799 h 2317325"/>
              <a:gd name="connsiteX133" fmla="*/ 2997903 w 3644004"/>
              <a:gd name="connsiteY133" fmla="*/ 1018358 h 2317325"/>
              <a:gd name="connsiteX134" fmla="*/ 2825304 w 3644004"/>
              <a:gd name="connsiteY134" fmla="*/ 1096693 h 2317325"/>
              <a:gd name="connsiteX135" fmla="*/ 3013614 w 3644004"/>
              <a:gd name="connsiteY135" fmla="*/ 1044542 h 2317325"/>
              <a:gd name="connsiteX136" fmla="*/ 3008377 w 3644004"/>
              <a:gd name="connsiteY136" fmla="*/ 1055671 h 2317325"/>
              <a:gd name="connsiteX137" fmla="*/ 2835778 w 3644004"/>
              <a:gd name="connsiteY137" fmla="*/ 1107822 h 2317325"/>
              <a:gd name="connsiteX138" fmla="*/ 2835778 w 3644004"/>
              <a:gd name="connsiteY138" fmla="*/ 1122659 h 2317325"/>
              <a:gd name="connsiteX139" fmla="*/ 2793883 w 3644004"/>
              <a:gd name="connsiteY139" fmla="*/ 1130078 h 2317325"/>
              <a:gd name="connsiteX140" fmla="*/ 2799120 w 3644004"/>
              <a:gd name="connsiteY140" fmla="*/ 1152553 h 2317325"/>
              <a:gd name="connsiteX141" fmla="*/ 2757224 w 3644004"/>
              <a:gd name="connsiteY141" fmla="*/ 1156263 h 2317325"/>
              <a:gd name="connsiteX142" fmla="*/ 2908876 w 3644004"/>
              <a:gd name="connsiteY142" fmla="*/ 1145134 h 2317325"/>
              <a:gd name="connsiteX143" fmla="*/ 2914113 w 3644004"/>
              <a:gd name="connsiteY143" fmla="*/ 1152553 h 2317325"/>
              <a:gd name="connsiteX144" fmla="*/ 2866981 w 3644004"/>
              <a:gd name="connsiteY144" fmla="*/ 1163682 h 2317325"/>
              <a:gd name="connsiteX145" fmla="*/ 2882692 w 3644004"/>
              <a:gd name="connsiteY145" fmla="*/ 1178520 h 2317325"/>
              <a:gd name="connsiteX146" fmla="*/ 2976738 w 3644004"/>
              <a:gd name="connsiteY146" fmla="*/ 1148626 h 2317325"/>
              <a:gd name="connsiteX147" fmla="*/ 2955790 w 3644004"/>
              <a:gd name="connsiteY147" fmla="*/ 1171101 h 2317325"/>
              <a:gd name="connsiteX148" fmla="*/ 2846034 w 3644004"/>
              <a:gd name="connsiteY148" fmla="*/ 1219542 h 2317325"/>
              <a:gd name="connsiteX149" fmla="*/ 2971501 w 3644004"/>
              <a:gd name="connsiteY149" fmla="*/ 1171101 h 2317325"/>
              <a:gd name="connsiteX150" fmla="*/ 3149337 w 3644004"/>
              <a:gd name="connsiteY150" fmla="*/ 1130078 h 2317325"/>
              <a:gd name="connsiteX151" fmla="*/ 3154574 w 3644004"/>
              <a:gd name="connsiteY151" fmla="*/ 1115240 h 2317325"/>
              <a:gd name="connsiteX152" fmla="*/ 3185995 w 3644004"/>
              <a:gd name="connsiteY152" fmla="*/ 1115240 h 2317325"/>
              <a:gd name="connsiteX153" fmla="*/ 3191232 w 3644004"/>
              <a:gd name="connsiteY153" fmla="*/ 1130078 h 2317325"/>
              <a:gd name="connsiteX154" fmla="*/ 3311462 w 3644004"/>
              <a:gd name="connsiteY154" fmla="*/ 1092765 h 2317325"/>
              <a:gd name="connsiteX155" fmla="*/ 3311462 w 3644004"/>
              <a:gd name="connsiteY155" fmla="*/ 1103894 h 2317325"/>
              <a:gd name="connsiteX156" fmla="*/ 3332410 w 3644004"/>
              <a:gd name="connsiteY156" fmla="*/ 1103894 h 2317325"/>
              <a:gd name="connsiteX157" fmla="*/ 3353358 w 3644004"/>
              <a:gd name="connsiteY157" fmla="*/ 1081419 h 2317325"/>
              <a:gd name="connsiteX158" fmla="*/ 3515483 w 3644004"/>
              <a:gd name="connsiteY158" fmla="*/ 1017921 h 2317325"/>
              <a:gd name="connsiteX159" fmla="*/ 3348121 w 3644004"/>
              <a:gd name="connsiteY159" fmla="*/ 1107385 h 2317325"/>
              <a:gd name="connsiteX160" fmla="*/ 3217416 w 3644004"/>
              <a:gd name="connsiteY160" fmla="*/ 1174592 h 2317325"/>
              <a:gd name="connsiteX161" fmla="*/ 2976956 w 3644004"/>
              <a:gd name="connsiteY161" fmla="*/ 1305078 h 2317325"/>
              <a:gd name="connsiteX162" fmla="*/ 2919350 w 3644004"/>
              <a:gd name="connsiteY162" fmla="*/ 1331262 h 2317325"/>
              <a:gd name="connsiteX163" fmla="*/ 2924587 w 3644004"/>
              <a:gd name="connsiteY163" fmla="*/ 1349810 h 2317325"/>
              <a:gd name="connsiteX164" fmla="*/ 2861744 w 3644004"/>
              <a:gd name="connsiteY164" fmla="*/ 1349810 h 2317325"/>
              <a:gd name="connsiteX165" fmla="*/ 3018633 w 3644004"/>
              <a:gd name="connsiteY165" fmla="*/ 1360938 h 2317325"/>
              <a:gd name="connsiteX166" fmla="*/ 3138863 w 3644004"/>
              <a:gd name="connsiteY166" fmla="*/ 1349810 h 2317325"/>
              <a:gd name="connsiteX167" fmla="*/ 3117916 w 3644004"/>
              <a:gd name="connsiteY167" fmla="*/ 1360938 h 2317325"/>
              <a:gd name="connsiteX168" fmla="*/ 3227672 w 3644004"/>
              <a:gd name="connsiteY168" fmla="*/ 1349810 h 2317325"/>
              <a:gd name="connsiteX169" fmla="*/ 3055073 w 3644004"/>
              <a:gd name="connsiteY169" fmla="*/ 1428145 h 2317325"/>
              <a:gd name="connsiteX170" fmla="*/ 3243383 w 3644004"/>
              <a:gd name="connsiteY170" fmla="*/ 1360938 h 2317325"/>
              <a:gd name="connsiteX171" fmla="*/ 3520502 w 3644004"/>
              <a:gd name="connsiteY171" fmla="*/ 1286312 h 2317325"/>
              <a:gd name="connsiteX172" fmla="*/ 3253857 w 3644004"/>
              <a:gd name="connsiteY172" fmla="*/ 1387123 h 2317325"/>
              <a:gd name="connsiteX173" fmla="*/ 3400271 w 3644004"/>
              <a:gd name="connsiteY173" fmla="*/ 1357229 h 2317325"/>
              <a:gd name="connsiteX174" fmla="*/ 3400271 w 3644004"/>
              <a:gd name="connsiteY174" fmla="*/ 1379704 h 2317325"/>
              <a:gd name="connsiteX175" fmla="*/ 3138863 w 3644004"/>
              <a:gd name="connsiteY175" fmla="*/ 1484223 h 2317325"/>
              <a:gd name="connsiteX176" fmla="*/ 3144100 w 3644004"/>
              <a:gd name="connsiteY176" fmla="*/ 1499061 h 2317325"/>
              <a:gd name="connsiteX177" fmla="*/ 2976738 w 3644004"/>
              <a:gd name="connsiteY177" fmla="*/ 1540083 h 2317325"/>
              <a:gd name="connsiteX178" fmla="*/ 3008159 w 3644004"/>
              <a:gd name="connsiteY178" fmla="*/ 1536374 h 2317325"/>
              <a:gd name="connsiteX179" fmla="*/ 2992448 w 3644004"/>
              <a:gd name="connsiteY179" fmla="*/ 1558849 h 2317325"/>
              <a:gd name="connsiteX180" fmla="*/ 3050054 w 3644004"/>
              <a:gd name="connsiteY180" fmla="*/ 1566268 h 2317325"/>
              <a:gd name="connsiteX181" fmla="*/ 2940297 w 3644004"/>
              <a:gd name="connsiteY181" fmla="*/ 1592452 h 2317325"/>
              <a:gd name="connsiteX182" fmla="*/ 2935061 w 3644004"/>
              <a:gd name="connsiteY182" fmla="*/ 1581324 h 2317325"/>
              <a:gd name="connsiteX183" fmla="*/ 2772935 w 3644004"/>
              <a:gd name="connsiteY183" fmla="*/ 1641112 h 2317325"/>
              <a:gd name="connsiteX184" fmla="*/ 2929824 w 3644004"/>
              <a:gd name="connsiteY184" fmla="*/ 1629984 h 2317325"/>
              <a:gd name="connsiteX185" fmla="*/ 3050054 w 3644004"/>
              <a:gd name="connsiteY185" fmla="*/ 1581542 h 2317325"/>
              <a:gd name="connsiteX186" fmla="*/ 3013396 w 3644004"/>
              <a:gd name="connsiteY186" fmla="*/ 1607727 h 2317325"/>
              <a:gd name="connsiteX187" fmla="*/ 3060528 w 3644004"/>
              <a:gd name="connsiteY187" fmla="*/ 1600308 h 2317325"/>
              <a:gd name="connsiteX188" fmla="*/ 3050054 w 3644004"/>
              <a:gd name="connsiteY188" fmla="*/ 1611436 h 2317325"/>
              <a:gd name="connsiteX189" fmla="*/ 3091949 w 3644004"/>
              <a:gd name="connsiteY189" fmla="*/ 1596598 h 2317325"/>
              <a:gd name="connsiteX190" fmla="*/ 3081476 w 3644004"/>
              <a:gd name="connsiteY190" fmla="*/ 1585470 h 2317325"/>
              <a:gd name="connsiteX191" fmla="*/ 3128608 w 3644004"/>
              <a:gd name="connsiteY191" fmla="*/ 1574342 h 2317325"/>
              <a:gd name="connsiteX192" fmla="*/ 3118134 w 3644004"/>
              <a:gd name="connsiteY192" fmla="*/ 1585470 h 2317325"/>
              <a:gd name="connsiteX193" fmla="*/ 3285496 w 3644004"/>
              <a:gd name="connsiteY193" fmla="*/ 1529610 h 2317325"/>
              <a:gd name="connsiteX194" fmla="*/ 3227890 w 3644004"/>
              <a:gd name="connsiteY194" fmla="*/ 1585470 h 2317325"/>
              <a:gd name="connsiteX195" fmla="*/ 3374305 w 3644004"/>
              <a:gd name="connsiteY195" fmla="*/ 1529610 h 2317325"/>
              <a:gd name="connsiteX196" fmla="*/ 3050054 w 3644004"/>
              <a:gd name="connsiteY196" fmla="*/ 1648967 h 2317325"/>
              <a:gd name="connsiteX197" fmla="*/ 3018633 w 3644004"/>
              <a:gd name="connsiteY197" fmla="*/ 1678861 h 2317325"/>
              <a:gd name="connsiteX198" fmla="*/ 2861744 w 3644004"/>
              <a:gd name="connsiteY198" fmla="*/ 1716174 h 2317325"/>
              <a:gd name="connsiteX199" fmla="*/ 2961027 w 3644004"/>
              <a:gd name="connsiteY199" fmla="*/ 1705046 h 2317325"/>
              <a:gd name="connsiteX200" fmla="*/ 2757006 w 3644004"/>
              <a:gd name="connsiteY200" fmla="*/ 1746068 h 2317325"/>
              <a:gd name="connsiteX201" fmla="*/ 2720348 w 3644004"/>
              <a:gd name="connsiteY201" fmla="*/ 1764615 h 2317325"/>
              <a:gd name="connsiteX202" fmla="*/ 2725585 w 3644004"/>
              <a:gd name="connsiteY202" fmla="*/ 1801928 h 2317325"/>
              <a:gd name="connsiteX203" fmla="*/ 2798902 w 3644004"/>
              <a:gd name="connsiteY203" fmla="*/ 1787090 h 2317325"/>
              <a:gd name="connsiteX204" fmla="*/ 2809375 w 3644004"/>
              <a:gd name="connsiteY204" fmla="*/ 1764615 h 2317325"/>
              <a:gd name="connsiteX205" fmla="*/ 2908658 w 3644004"/>
              <a:gd name="connsiteY205" fmla="*/ 1734721 h 2317325"/>
              <a:gd name="connsiteX206" fmla="*/ 2835341 w 3644004"/>
              <a:gd name="connsiteY206" fmla="*/ 1779453 h 2317325"/>
              <a:gd name="connsiteX207" fmla="*/ 2913895 w 3644004"/>
              <a:gd name="connsiteY207" fmla="*/ 1756978 h 2317325"/>
              <a:gd name="connsiteX208" fmla="*/ 2913895 w 3644004"/>
              <a:gd name="connsiteY208" fmla="*/ 1775526 h 2317325"/>
              <a:gd name="connsiteX209" fmla="*/ 3013178 w 3644004"/>
              <a:gd name="connsiteY209" fmla="*/ 1741922 h 2317325"/>
              <a:gd name="connsiteX210" fmla="*/ 3002704 w 3644004"/>
              <a:gd name="connsiteY210" fmla="*/ 1730794 h 2317325"/>
              <a:gd name="connsiteX211" fmla="*/ 3086276 w 3644004"/>
              <a:gd name="connsiteY211" fmla="*/ 1704609 h 2317325"/>
              <a:gd name="connsiteX212" fmla="*/ 3049618 w 3644004"/>
              <a:gd name="connsiteY212" fmla="*/ 1700900 h 2317325"/>
              <a:gd name="connsiteX213" fmla="*/ 3086276 w 3644004"/>
              <a:gd name="connsiteY213" fmla="*/ 1686062 h 2317325"/>
              <a:gd name="connsiteX214" fmla="*/ 3128171 w 3644004"/>
              <a:gd name="connsiteY214" fmla="*/ 1693481 h 2317325"/>
              <a:gd name="connsiteX215" fmla="*/ 3107223 w 3644004"/>
              <a:gd name="connsiteY215" fmla="*/ 1704609 h 2317325"/>
              <a:gd name="connsiteX216" fmla="*/ 3112460 w 3644004"/>
              <a:gd name="connsiteY216" fmla="*/ 1734503 h 2317325"/>
              <a:gd name="connsiteX217" fmla="*/ 3468133 w 3644004"/>
              <a:gd name="connsiteY217" fmla="*/ 1633693 h 2317325"/>
              <a:gd name="connsiteX218" fmla="*/ 3478607 w 3644004"/>
              <a:gd name="connsiteY218" fmla="*/ 1648531 h 2317325"/>
              <a:gd name="connsiteX219" fmla="*/ 3645969 w 3644004"/>
              <a:gd name="connsiteY219" fmla="*/ 1614928 h 2317325"/>
              <a:gd name="connsiteX220" fmla="*/ 3379324 w 3644004"/>
              <a:gd name="connsiteY220" fmla="*/ 1730576 h 2317325"/>
              <a:gd name="connsiteX221" fmla="*/ 3154355 w 3644004"/>
              <a:gd name="connsiteY221" fmla="*/ 1797782 h 2317325"/>
              <a:gd name="connsiteX222" fmla="*/ 2610373 w 3644004"/>
              <a:gd name="connsiteY222" fmla="*/ 1939615 h 2317325"/>
              <a:gd name="connsiteX223" fmla="*/ 2772499 w 3644004"/>
              <a:gd name="connsiteY223" fmla="*/ 1913431 h 2317325"/>
              <a:gd name="connsiteX224" fmla="*/ 2939861 w 3644004"/>
              <a:gd name="connsiteY224" fmla="*/ 1872408 h 2317325"/>
              <a:gd name="connsiteX225" fmla="*/ 3180322 w 3644004"/>
              <a:gd name="connsiteY225" fmla="*/ 1805201 h 2317325"/>
              <a:gd name="connsiteX226" fmla="*/ 3311026 w 3644004"/>
              <a:gd name="connsiteY226" fmla="*/ 1775307 h 2317325"/>
              <a:gd name="connsiteX227" fmla="*/ 2631103 w 3644004"/>
              <a:gd name="connsiteY227" fmla="*/ 1973000 h 2317325"/>
              <a:gd name="connsiteX228" fmla="*/ 2672998 w 3644004"/>
              <a:gd name="connsiteY228" fmla="*/ 1954453 h 2317325"/>
              <a:gd name="connsiteX229" fmla="*/ 2604918 w 3644004"/>
              <a:gd name="connsiteY229" fmla="*/ 1961872 h 2317325"/>
              <a:gd name="connsiteX230" fmla="*/ 2620629 w 3644004"/>
              <a:gd name="connsiteY230" fmla="*/ 1973000 h 2317325"/>
              <a:gd name="connsiteX231" fmla="*/ 2343510 w 3644004"/>
              <a:gd name="connsiteY231" fmla="*/ 2055045 h 2317325"/>
              <a:gd name="connsiteX232" fmla="*/ 2050680 w 3644004"/>
              <a:gd name="connsiteY232" fmla="*/ 2144509 h 2317325"/>
              <a:gd name="connsiteX233" fmla="*/ 1972127 w 3644004"/>
              <a:gd name="connsiteY233" fmla="*/ 2163056 h 2317325"/>
              <a:gd name="connsiteX234" fmla="*/ 1668823 w 3644004"/>
              <a:gd name="connsiteY234" fmla="*/ 2278704 h 2317325"/>
              <a:gd name="connsiteX235" fmla="*/ 1747377 w 3644004"/>
              <a:gd name="connsiteY235" fmla="*/ 2230263 h 2317325"/>
              <a:gd name="connsiteX236" fmla="*/ 1773561 w 3644004"/>
              <a:gd name="connsiteY236" fmla="*/ 2230263 h 2317325"/>
              <a:gd name="connsiteX237" fmla="*/ 1883318 w 3644004"/>
              <a:gd name="connsiteY237" fmla="*/ 2166765 h 2317325"/>
              <a:gd name="connsiteX238" fmla="*/ 1684534 w 3644004"/>
              <a:gd name="connsiteY238" fmla="*/ 2241391 h 2317325"/>
              <a:gd name="connsiteX239" fmla="*/ 1679297 w 3644004"/>
              <a:gd name="connsiteY239" fmla="*/ 2248810 h 2317325"/>
              <a:gd name="connsiteX240" fmla="*/ 1506698 w 3644004"/>
              <a:gd name="connsiteY240" fmla="*/ 2316017 h 2317325"/>
              <a:gd name="connsiteX241" fmla="*/ 1553830 w 3644004"/>
              <a:gd name="connsiteY241" fmla="*/ 2256229 h 2317325"/>
              <a:gd name="connsiteX242" fmla="*/ 1517172 w 3644004"/>
              <a:gd name="connsiteY242" fmla="*/ 2259938 h 2317325"/>
              <a:gd name="connsiteX243" fmla="*/ 1522409 w 3644004"/>
              <a:gd name="connsiteY243" fmla="*/ 2245100 h 2317325"/>
              <a:gd name="connsiteX244" fmla="*/ 1475277 w 3644004"/>
              <a:gd name="connsiteY244" fmla="*/ 2274995 h 2317325"/>
              <a:gd name="connsiteX245" fmla="*/ 1443855 w 3644004"/>
              <a:gd name="connsiteY245" fmla="*/ 2271285 h 2317325"/>
              <a:gd name="connsiteX246" fmla="*/ 1454329 w 3644004"/>
              <a:gd name="connsiteY246" fmla="*/ 2245100 h 2317325"/>
              <a:gd name="connsiteX247" fmla="*/ 1344572 w 3644004"/>
              <a:gd name="connsiteY247" fmla="*/ 2282414 h 2317325"/>
              <a:gd name="connsiteX248" fmla="*/ 1234816 w 3644004"/>
              <a:gd name="connsiteY248" fmla="*/ 2316017 h 2317325"/>
              <a:gd name="connsiteX249" fmla="*/ 1349809 w 3644004"/>
              <a:gd name="connsiteY249" fmla="*/ 2237682 h 2317325"/>
              <a:gd name="connsiteX250" fmla="*/ 1266237 w 3644004"/>
              <a:gd name="connsiteY250" fmla="*/ 2271285 h 2317325"/>
              <a:gd name="connsiteX251" fmla="*/ 1177428 w 3644004"/>
              <a:gd name="connsiteY251" fmla="*/ 2304888 h 2317325"/>
              <a:gd name="connsiteX252" fmla="*/ 1261000 w 3644004"/>
              <a:gd name="connsiteY252" fmla="*/ 2241391 h 2317325"/>
              <a:gd name="connsiteX253" fmla="*/ 1146007 w 3644004"/>
              <a:gd name="connsiteY253" fmla="*/ 2256229 h 2317325"/>
              <a:gd name="connsiteX254" fmla="*/ 1140770 w 3644004"/>
              <a:gd name="connsiteY254" fmla="*/ 2241391 h 2317325"/>
              <a:gd name="connsiteX255" fmla="*/ 1093638 w 3644004"/>
              <a:gd name="connsiteY255" fmla="*/ 2245100 h 2317325"/>
              <a:gd name="connsiteX256" fmla="*/ 1203394 w 3644004"/>
              <a:gd name="connsiteY256" fmla="*/ 2196659 h 2317325"/>
              <a:gd name="connsiteX257" fmla="*/ 1203394 w 3644004"/>
              <a:gd name="connsiteY257" fmla="*/ 2159346 h 2317325"/>
              <a:gd name="connsiteX258" fmla="*/ 1208631 w 3644004"/>
              <a:gd name="connsiteY258" fmla="*/ 2177894 h 2317325"/>
              <a:gd name="connsiteX259" fmla="*/ 1313151 w 3644004"/>
              <a:gd name="connsiteY259" fmla="*/ 2099559 h 2317325"/>
              <a:gd name="connsiteX260" fmla="*/ 1109130 w 3644004"/>
              <a:gd name="connsiteY260" fmla="*/ 2174184 h 2317325"/>
              <a:gd name="connsiteX261" fmla="*/ 1151026 w 3644004"/>
              <a:gd name="connsiteY261" fmla="*/ 2140581 h 2317325"/>
              <a:gd name="connsiteX262" fmla="*/ 758695 w 3644004"/>
              <a:gd name="connsiteY262" fmla="*/ 2312089 h 2317325"/>
              <a:gd name="connsiteX263" fmla="*/ 1035814 w 3644004"/>
              <a:gd name="connsiteY263" fmla="*/ 2155419 h 2317325"/>
              <a:gd name="connsiteX264" fmla="*/ 1051525 w 3644004"/>
              <a:gd name="connsiteY264" fmla="*/ 2159128 h 2317325"/>
              <a:gd name="connsiteX265" fmla="*/ 1150807 w 3644004"/>
              <a:gd name="connsiteY265" fmla="*/ 2099340 h 2317325"/>
              <a:gd name="connsiteX266" fmla="*/ 1145570 w 3644004"/>
              <a:gd name="connsiteY266" fmla="*/ 2091921 h 2317325"/>
              <a:gd name="connsiteX267" fmla="*/ 1041051 w 3644004"/>
              <a:gd name="connsiteY267" fmla="*/ 2136653 h 2317325"/>
              <a:gd name="connsiteX268" fmla="*/ 1051525 w 3644004"/>
              <a:gd name="connsiteY268" fmla="*/ 2118106 h 2317325"/>
              <a:gd name="connsiteX269" fmla="*/ 1014866 w 3644004"/>
              <a:gd name="connsiteY269" fmla="*/ 2129234 h 2317325"/>
              <a:gd name="connsiteX270" fmla="*/ 1014866 w 3644004"/>
              <a:gd name="connsiteY270" fmla="*/ 2147782 h 2317325"/>
              <a:gd name="connsiteX271" fmla="*/ 972971 w 3644004"/>
              <a:gd name="connsiteY271" fmla="*/ 2121597 h 2317325"/>
              <a:gd name="connsiteX272" fmla="*/ 962497 w 3644004"/>
              <a:gd name="connsiteY272" fmla="*/ 2147782 h 2317325"/>
              <a:gd name="connsiteX273" fmla="*/ 925839 w 3644004"/>
              <a:gd name="connsiteY273" fmla="*/ 2136653 h 2317325"/>
              <a:gd name="connsiteX274" fmla="*/ 664431 w 3644004"/>
              <a:gd name="connsiteY274" fmla="*/ 2229826 h 2317325"/>
              <a:gd name="connsiteX275" fmla="*/ 706326 w 3644004"/>
              <a:gd name="connsiteY275" fmla="*/ 2207351 h 2317325"/>
              <a:gd name="connsiteX276" fmla="*/ 701089 w 3644004"/>
              <a:gd name="connsiteY276" fmla="*/ 2196223 h 2317325"/>
              <a:gd name="connsiteX277" fmla="*/ 507542 w 3644004"/>
              <a:gd name="connsiteY277" fmla="*/ 2274558 h 2317325"/>
              <a:gd name="connsiteX278" fmla="*/ 784661 w 3644004"/>
              <a:gd name="connsiteY278" fmla="*/ 2121597 h 2317325"/>
              <a:gd name="connsiteX279" fmla="*/ 816083 w 3644004"/>
              <a:gd name="connsiteY279" fmla="*/ 2117888 h 2317325"/>
              <a:gd name="connsiteX280" fmla="*/ 800372 w 3644004"/>
              <a:gd name="connsiteY280" fmla="*/ 2114178 h 2317325"/>
              <a:gd name="connsiteX281" fmla="*/ 889181 w 3644004"/>
              <a:gd name="connsiteY281" fmla="*/ 2065737 h 2317325"/>
              <a:gd name="connsiteX282" fmla="*/ 988464 w 3644004"/>
              <a:gd name="connsiteY282" fmla="*/ 2021005 h 2317325"/>
              <a:gd name="connsiteX283" fmla="*/ 957042 w 3644004"/>
              <a:gd name="connsiteY283" fmla="*/ 2017296 h 2317325"/>
              <a:gd name="connsiteX284" fmla="*/ 936095 w 3644004"/>
              <a:gd name="connsiteY284" fmla="*/ 2050899 h 2317325"/>
              <a:gd name="connsiteX285" fmla="*/ 915147 w 3644004"/>
              <a:gd name="connsiteY285" fmla="*/ 2058318 h 2317325"/>
              <a:gd name="connsiteX286" fmla="*/ 904673 w 3644004"/>
              <a:gd name="connsiteY286" fmla="*/ 2050899 h 2317325"/>
              <a:gd name="connsiteX287" fmla="*/ 909910 w 3644004"/>
              <a:gd name="connsiteY287" fmla="*/ 2036061 h 2317325"/>
              <a:gd name="connsiteX288" fmla="*/ 862778 w 3644004"/>
              <a:gd name="connsiteY288" fmla="*/ 2043480 h 2317325"/>
              <a:gd name="connsiteX289" fmla="*/ 873252 w 3644004"/>
              <a:gd name="connsiteY289" fmla="*/ 2062027 h 2317325"/>
              <a:gd name="connsiteX290" fmla="*/ 847068 w 3644004"/>
              <a:gd name="connsiteY290" fmla="*/ 2084502 h 2317325"/>
              <a:gd name="connsiteX291" fmla="*/ 826120 w 3644004"/>
              <a:gd name="connsiteY291" fmla="*/ 2077083 h 2317325"/>
              <a:gd name="connsiteX292" fmla="*/ 847068 w 3644004"/>
              <a:gd name="connsiteY292" fmla="*/ 2058536 h 2317325"/>
              <a:gd name="connsiteX293" fmla="*/ 611626 w 3644004"/>
              <a:gd name="connsiteY293" fmla="*/ 2110687 h 2317325"/>
              <a:gd name="connsiteX294" fmla="*/ 574967 w 3644004"/>
              <a:gd name="connsiteY294" fmla="*/ 2103268 h 2317325"/>
              <a:gd name="connsiteX295" fmla="*/ 967298 w 3644004"/>
              <a:gd name="connsiteY295" fmla="*/ 1969073 h 2317325"/>
              <a:gd name="connsiteX296" fmla="*/ 967298 w 3644004"/>
              <a:gd name="connsiteY296" fmla="*/ 1928050 h 2317325"/>
              <a:gd name="connsiteX297" fmla="*/ 904455 w 3644004"/>
              <a:gd name="connsiteY297" fmla="*/ 1950525 h 2317325"/>
              <a:gd name="connsiteX298" fmla="*/ 789462 w 3644004"/>
              <a:gd name="connsiteY298" fmla="*/ 1980419 h 2317325"/>
              <a:gd name="connsiteX299" fmla="*/ 627336 w 3644004"/>
              <a:gd name="connsiteY299" fmla="*/ 2006604 h 2317325"/>
              <a:gd name="connsiteX300" fmla="*/ 778988 w 3644004"/>
              <a:gd name="connsiteY300" fmla="*/ 1920849 h 2317325"/>
              <a:gd name="connsiteX301" fmla="*/ 632573 w 3644004"/>
              <a:gd name="connsiteY301" fmla="*/ 1969291 h 2317325"/>
              <a:gd name="connsiteX302" fmla="*/ 763277 w 3644004"/>
              <a:gd name="connsiteY302" fmla="*/ 1890956 h 2317325"/>
              <a:gd name="connsiteX303" fmla="*/ 737093 w 3644004"/>
              <a:gd name="connsiteY303" fmla="*/ 1887246 h 2317325"/>
              <a:gd name="connsiteX304" fmla="*/ 883508 w 3644004"/>
              <a:gd name="connsiteY304" fmla="*/ 1808911 h 2317325"/>
              <a:gd name="connsiteX305" fmla="*/ 867797 w 3644004"/>
              <a:gd name="connsiteY305" fmla="*/ 1794073 h 2317325"/>
              <a:gd name="connsiteX306" fmla="*/ 852086 w 3644004"/>
              <a:gd name="connsiteY306" fmla="*/ 1827676 h 2317325"/>
              <a:gd name="connsiteX307" fmla="*/ 763277 w 3644004"/>
              <a:gd name="connsiteY307" fmla="*/ 1853861 h 2317325"/>
              <a:gd name="connsiteX308" fmla="*/ 841831 w 3644004"/>
              <a:gd name="connsiteY308" fmla="*/ 1805420 h 2317325"/>
              <a:gd name="connsiteX309" fmla="*/ 836594 w 3644004"/>
              <a:gd name="connsiteY309" fmla="*/ 1786872 h 2317325"/>
              <a:gd name="connsiteX310" fmla="*/ 768514 w 3644004"/>
              <a:gd name="connsiteY310" fmla="*/ 1809347 h 2317325"/>
              <a:gd name="connsiteX311" fmla="*/ 763277 w 3644004"/>
              <a:gd name="connsiteY311" fmla="*/ 1798219 h 2317325"/>
              <a:gd name="connsiteX312" fmla="*/ 684724 w 3644004"/>
              <a:gd name="connsiteY312" fmla="*/ 1813057 h 2317325"/>
              <a:gd name="connsiteX313" fmla="*/ 674250 w 3644004"/>
              <a:gd name="connsiteY313" fmla="*/ 1764615 h 2317325"/>
              <a:gd name="connsiteX314" fmla="*/ 726619 w 3644004"/>
              <a:gd name="connsiteY314" fmla="*/ 1746068 h 2317325"/>
              <a:gd name="connsiteX315" fmla="*/ 920166 w 3644004"/>
              <a:gd name="connsiteY315" fmla="*/ 1664023 h 2317325"/>
              <a:gd name="connsiteX316" fmla="*/ 920166 w 3644004"/>
              <a:gd name="connsiteY316" fmla="*/ 1645476 h 2317325"/>
              <a:gd name="connsiteX317" fmla="*/ 893981 w 3644004"/>
              <a:gd name="connsiteY317" fmla="*/ 1652895 h 2317325"/>
              <a:gd name="connsiteX318" fmla="*/ 951587 w 3644004"/>
              <a:gd name="connsiteY318" fmla="*/ 1619292 h 2317325"/>
              <a:gd name="connsiteX319" fmla="*/ 962061 w 3644004"/>
              <a:gd name="connsiteY319" fmla="*/ 1626710 h 2317325"/>
              <a:gd name="connsiteX320" fmla="*/ 1035378 w 3644004"/>
              <a:gd name="connsiteY320" fmla="*/ 1537247 h 2317325"/>
              <a:gd name="connsiteX321" fmla="*/ 684942 w 3644004"/>
              <a:gd name="connsiteY321" fmla="*/ 1641767 h 2317325"/>
              <a:gd name="connsiteX322" fmla="*/ 663994 w 3644004"/>
              <a:gd name="connsiteY322" fmla="*/ 1645476 h 2317325"/>
              <a:gd name="connsiteX323" fmla="*/ 737311 w 3644004"/>
              <a:gd name="connsiteY323" fmla="*/ 1604454 h 2317325"/>
              <a:gd name="connsiteX324" fmla="*/ 747785 w 3644004"/>
              <a:gd name="connsiteY324" fmla="*/ 1593325 h 2317325"/>
              <a:gd name="connsiteX325" fmla="*/ 711127 w 3644004"/>
              <a:gd name="connsiteY325" fmla="*/ 1585906 h 2317325"/>
              <a:gd name="connsiteX326" fmla="*/ 622317 w 3644004"/>
              <a:gd name="connsiteY326" fmla="*/ 1638057 h 2317325"/>
              <a:gd name="connsiteX327" fmla="*/ 617081 w 3644004"/>
              <a:gd name="connsiteY327" fmla="*/ 1597035 h 2317325"/>
              <a:gd name="connsiteX328" fmla="*/ 590896 w 3644004"/>
              <a:gd name="connsiteY328" fmla="*/ 1611873 h 2317325"/>
              <a:gd name="connsiteX329" fmla="*/ 575186 w 3644004"/>
              <a:gd name="connsiteY329" fmla="*/ 1597035 h 2317325"/>
              <a:gd name="connsiteX330" fmla="*/ 564712 w 3644004"/>
              <a:gd name="connsiteY330" fmla="*/ 1619510 h 2317325"/>
              <a:gd name="connsiteX331" fmla="*/ 538527 w 3644004"/>
              <a:gd name="connsiteY331" fmla="*/ 1612091 h 2317325"/>
              <a:gd name="connsiteX332" fmla="*/ 575186 w 3644004"/>
              <a:gd name="connsiteY332" fmla="*/ 1578487 h 2317325"/>
              <a:gd name="connsiteX333" fmla="*/ 549001 w 3644004"/>
              <a:gd name="connsiteY333" fmla="*/ 1574778 h 2317325"/>
              <a:gd name="connsiteX334" fmla="*/ 596133 w 3644004"/>
              <a:gd name="connsiteY334" fmla="*/ 1548594 h 2317325"/>
              <a:gd name="connsiteX335" fmla="*/ 590896 w 3644004"/>
              <a:gd name="connsiteY335" fmla="*/ 1530046 h 2317325"/>
              <a:gd name="connsiteX336" fmla="*/ 700653 w 3644004"/>
              <a:gd name="connsiteY336" fmla="*/ 1459130 h 2317325"/>
              <a:gd name="connsiteX337" fmla="*/ 758259 w 3644004"/>
              <a:gd name="connsiteY337" fmla="*/ 1429236 h 2317325"/>
              <a:gd name="connsiteX338" fmla="*/ 753022 w 3644004"/>
              <a:gd name="connsiteY338" fmla="*/ 1440364 h 2317325"/>
              <a:gd name="connsiteX339" fmla="*/ 773969 w 3644004"/>
              <a:gd name="connsiteY339" fmla="*/ 1436655 h 2317325"/>
              <a:gd name="connsiteX340" fmla="*/ 763495 w 3644004"/>
              <a:gd name="connsiteY340" fmla="*/ 1410470 h 2317325"/>
              <a:gd name="connsiteX341" fmla="*/ 700653 w 3644004"/>
              <a:gd name="connsiteY341" fmla="*/ 1432945 h 2317325"/>
              <a:gd name="connsiteX342" fmla="*/ 684942 w 3644004"/>
              <a:gd name="connsiteY342" fmla="*/ 1421817 h 2317325"/>
              <a:gd name="connsiteX343" fmla="*/ 350217 w 3644004"/>
              <a:gd name="connsiteY343" fmla="*/ 1544884 h 2317325"/>
              <a:gd name="connsiteX344" fmla="*/ 371165 w 3644004"/>
              <a:gd name="connsiteY344" fmla="*/ 1496443 h 2317325"/>
              <a:gd name="connsiteX345" fmla="*/ 324033 w 3644004"/>
              <a:gd name="connsiteY345" fmla="*/ 1496443 h 2317325"/>
              <a:gd name="connsiteX346" fmla="*/ 423316 w 3644004"/>
              <a:gd name="connsiteY346" fmla="*/ 1451711 h 2317325"/>
              <a:gd name="connsiteX347" fmla="*/ 653521 w 3644004"/>
              <a:gd name="connsiteY347" fmla="*/ 1302459 h 2317325"/>
              <a:gd name="connsiteX348" fmla="*/ 658758 w 3644004"/>
              <a:gd name="connsiteY348" fmla="*/ 1265147 h 2317325"/>
              <a:gd name="connsiteX349" fmla="*/ 590678 w 3644004"/>
              <a:gd name="connsiteY349" fmla="*/ 1309878 h 2317325"/>
              <a:gd name="connsiteX350" fmla="*/ 601152 w 3644004"/>
              <a:gd name="connsiteY350" fmla="*/ 1291331 h 2317325"/>
              <a:gd name="connsiteX351" fmla="*/ 324033 w 3644004"/>
              <a:gd name="connsiteY351" fmla="*/ 1369666 h 2317325"/>
              <a:gd name="connsiteX352" fmla="*/ 219513 w 3644004"/>
              <a:gd name="connsiteY352" fmla="*/ 1421817 h 2317325"/>
              <a:gd name="connsiteX353" fmla="*/ 198566 w 3644004"/>
              <a:gd name="connsiteY353" fmla="*/ 1421817 h 2317325"/>
              <a:gd name="connsiteX354" fmla="*/ 67861 w 3644004"/>
              <a:gd name="connsiteY354" fmla="*/ 1492733 h 2317325"/>
              <a:gd name="connsiteX355" fmla="*/ 146415 w 3644004"/>
              <a:gd name="connsiteY355" fmla="*/ 1432945 h 2317325"/>
              <a:gd name="connsiteX356" fmla="*/ 67861 w 3644004"/>
              <a:gd name="connsiteY356" fmla="*/ 1455420 h 2317325"/>
              <a:gd name="connsiteX357" fmla="*/ 235224 w 3644004"/>
              <a:gd name="connsiteY357" fmla="*/ 1362247 h 2317325"/>
              <a:gd name="connsiteX358" fmla="*/ 261408 w 3644004"/>
              <a:gd name="connsiteY358" fmla="*/ 1339772 h 2317325"/>
              <a:gd name="connsiteX359" fmla="*/ 250934 w 3644004"/>
              <a:gd name="connsiteY359" fmla="*/ 1354610 h 2317325"/>
              <a:gd name="connsiteX360" fmla="*/ 434008 w 3644004"/>
              <a:gd name="connsiteY360" fmla="*/ 1272566 h 2317325"/>
              <a:gd name="connsiteX361" fmla="*/ 428771 w 3644004"/>
              <a:gd name="connsiteY361" fmla="*/ 1283694 h 2317325"/>
              <a:gd name="connsiteX362" fmla="*/ 460192 w 3644004"/>
              <a:gd name="connsiteY362" fmla="*/ 1279984 h 2317325"/>
              <a:gd name="connsiteX363" fmla="*/ 460192 w 3644004"/>
              <a:gd name="connsiteY363" fmla="*/ 1246381 h 2317325"/>
              <a:gd name="connsiteX364" fmla="*/ 397349 w 3644004"/>
              <a:gd name="connsiteY364" fmla="*/ 1264928 h 2317325"/>
              <a:gd name="connsiteX365" fmla="*/ 397349 w 3644004"/>
              <a:gd name="connsiteY365" fmla="*/ 1287403 h 2317325"/>
              <a:gd name="connsiteX366" fmla="*/ 371165 w 3644004"/>
              <a:gd name="connsiteY366" fmla="*/ 1276275 h 2317325"/>
              <a:gd name="connsiteX367" fmla="*/ 282356 w 3644004"/>
              <a:gd name="connsiteY367" fmla="*/ 1317297 h 2317325"/>
              <a:gd name="connsiteX368" fmla="*/ 423534 w 3644004"/>
              <a:gd name="connsiteY368" fmla="*/ 1246381 h 2317325"/>
              <a:gd name="connsiteX369" fmla="*/ 486376 w 3644004"/>
              <a:gd name="connsiteY369" fmla="*/ 1190521 h 2317325"/>
              <a:gd name="connsiteX370" fmla="*/ 460192 w 3644004"/>
              <a:gd name="connsiteY370" fmla="*/ 1190521 h 2317325"/>
              <a:gd name="connsiteX371" fmla="*/ 0 w 3644004"/>
              <a:gd name="connsiteY371" fmla="*/ 1339772 h 2317325"/>
              <a:gd name="connsiteX372" fmla="*/ 313777 w 3644004"/>
              <a:gd name="connsiteY372" fmla="*/ 1197940 h 2317325"/>
              <a:gd name="connsiteX373" fmla="*/ 549219 w 3644004"/>
              <a:gd name="connsiteY373" fmla="*/ 1119605 h 2317325"/>
              <a:gd name="connsiteX374" fmla="*/ 564930 w 3644004"/>
              <a:gd name="connsiteY374" fmla="*/ 1123314 h 2317325"/>
              <a:gd name="connsiteX375" fmla="*/ 585877 w 3644004"/>
              <a:gd name="connsiteY375" fmla="*/ 1082292 h 2317325"/>
              <a:gd name="connsiteX376" fmla="*/ 633010 w 3644004"/>
              <a:gd name="connsiteY376" fmla="*/ 1071163 h 2317325"/>
              <a:gd name="connsiteX377" fmla="*/ 617299 w 3644004"/>
              <a:gd name="connsiteY377" fmla="*/ 1071163 h 2317325"/>
              <a:gd name="connsiteX378" fmla="*/ 633010 w 3644004"/>
              <a:gd name="connsiteY378" fmla="*/ 1052616 h 2317325"/>
              <a:gd name="connsiteX379" fmla="*/ 596351 w 3644004"/>
              <a:gd name="connsiteY379" fmla="*/ 1056325 h 2317325"/>
              <a:gd name="connsiteX380" fmla="*/ 591114 w 3644004"/>
              <a:gd name="connsiteY380" fmla="*/ 1041488 h 2317325"/>
              <a:gd name="connsiteX381" fmla="*/ 486595 w 3644004"/>
              <a:gd name="connsiteY381" fmla="*/ 1063963 h 2317325"/>
              <a:gd name="connsiteX382" fmla="*/ 544201 w 3644004"/>
              <a:gd name="connsiteY382" fmla="*/ 1045415 h 2317325"/>
              <a:gd name="connsiteX383" fmla="*/ 554674 w 3644004"/>
              <a:gd name="connsiteY383" fmla="*/ 1015521 h 2317325"/>
              <a:gd name="connsiteX384" fmla="*/ 538964 w 3644004"/>
              <a:gd name="connsiteY384" fmla="*/ 1015521 h 2317325"/>
              <a:gd name="connsiteX385" fmla="*/ 559911 w 3644004"/>
              <a:gd name="connsiteY385" fmla="*/ 996974 h 2317325"/>
              <a:gd name="connsiteX386" fmla="*/ 607043 w 3644004"/>
              <a:gd name="connsiteY386" fmla="*/ 996974 h 2317325"/>
              <a:gd name="connsiteX387" fmla="*/ 559911 w 3644004"/>
              <a:gd name="connsiteY387" fmla="*/ 974499 h 2317325"/>
              <a:gd name="connsiteX388" fmla="*/ 497068 w 3644004"/>
              <a:gd name="connsiteY388" fmla="*/ 985627 h 2317325"/>
              <a:gd name="connsiteX389" fmla="*/ 538964 w 3644004"/>
              <a:gd name="connsiteY389" fmla="*/ 952024 h 2317325"/>
              <a:gd name="connsiteX390" fmla="*/ 601806 w 3644004"/>
              <a:gd name="connsiteY390" fmla="*/ 925839 h 2317325"/>
              <a:gd name="connsiteX391" fmla="*/ 648938 w 3644004"/>
              <a:gd name="connsiteY391" fmla="*/ 903364 h 2317325"/>
              <a:gd name="connsiteX392" fmla="*/ 675123 w 3644004"/>
              <a:gd name="connsiteY392" fmla="*/ 892236 h 2317325"/>
              <a:gd name="connsiteX393" fmla="*/ 643702 w 3644004"/>
              <a:gd name="connsiteY393" fmla="*/ 903364 h 2317325"/>
              <a:gd name="connsiteX394" fmla="*/ 690834 w 3644004"/>
              <a:gd name="connsiteY394" fmla="*/ 869761 h 2317325"/>
              <a:gd name="connsiteX395" fmla="*/ 617517 w 3644004"/>
              <a:gd name="connsiteY395" fmla="*/ 877180 h 2317325"/>
              <a:gd name="connsiteX396" fmla="*/ 633228 w 3644004"/>
              <a:gd name="connsiteY396" fmla="*/ 907074 h 2317325"/>
              <a:gd name="connsiteX397" fmla="*/ 617517 w 3644004"/>
              <a:gd name="connsiteY397" fmla="*/ 903364 h 2317325"/>
              <a:gd name="connsiteX398" fmla="*/ 586096 w 3644004"/>
              <a:gd name="connsiteY398" fmla="*/ 910783 h 2317325"/>
              <a:gd name="connsiteX399" fmla="*/ 575622 w 3644004"/>
              <a:gd name="connsiteY399" fmla="*/ 903364 h 2317325"/>
              <a:gd name="connsiteX400" fmla="*/ 512779 w 3644004"/>
              <a:gd name="connsiteY400" fmla="*/ 933258 h 2317325"/>
              <a:gd name="connsiteX401" fmla="*/ 361127 w 3644004"/>
              <a:gd name="connsiteY401" fmla="*/ 970571 h 2317325"/>
              <a:gd name="connsiteX402" fmla="*/ 392549 w 3644004"/>
              <a:gd name="connsiteY402" fmla="*/ 944387 h 2317325"/>
              <a:gd name="connsiteX403" fmla="*/ 298503 w 3644004"/>
              <a:gd name="connsiteY403" fmla="*/ 966862 h 2317325"/>
              <a:gd name="connsiteX404" fmla="*/ 261845 w 3644004"/>
              <a:gd name="connsiteY404" fmla="*/ 966862 h 2317325"/>
              <a:gd name="connsiteX405" fmla="*/ 350654 w 3644004"/>
              <a:gd name="connsiteY405" fmla="*/ 925839 h 2317325"/>
              <a:gd name="connsiteX406" fmla="*/ 334943 w 3644004"/>
              <a:gd name="connsiteY406" fmla="*/ 918420 h 2317325"/>
              <a:gd name="connsiteX407" fmla="*/ 523253 w 3644004"/>
              <a:gd name="connsiteY407" fmla="*/ 862560 h 2317325"/>
              <a:gd name="connsiteX408" fmla="*/ 606825 w 3644004"/>
              <a:gd name="connsiteY408" fmla="*/ 814119 h 2317325"/>
              <a:gd name="connsiteX409" fmla="*/ 617299 w 3644004"/>
              <a:gd name="connsiteY409" fmla="*/ 799281 h 2317325"/>
              <a:gd name="connsiteX410" fmla="*/ 606825 w 3644004"/>
              <a:gd name="connsiteY410" fmla="*/ 829175 h 2317325"/>
              <a:gd name="connsiteX411" fmla="*/ 549219 w 3644004"/>
              <a:gd name="connsiteY411" fmla="*/ 844013 h 2317325"/>
              <a:gd name="connsiteX412" fmla="*/ 549219 w 3644004"/>
              <a:gd name="connsiteY412" fmla="*/ 858851 h 2317325"/>
              <a:gd name="connsiteX413" fmla="*/ 596351 w 3644004"/>
              <a:gd name="connsiteY413" fmla="*/ 836376 h 2317325"/>
              <a:gd name="connsiteX414" fmla="*/ 653957 w 3644004"/>
              <a:gd name="connsiteY414" fmla="*/ 825247 h 2317325"/>
              <a:gd name="connsiteX415" fmla="*/ 1030577 w 3644004"/>
              <a:gd name="connsiteY415" fmla="*/ 724437 h 2317325"/>
              <a:gd name="connsiteX416" fmla="*/ 1051525 w 3644004"/>
              <a:gd name="connsiteY416" fmla="*/ 713309 h 2317325"/>
              <a:gd name="connsiteX417" fmla="*/ 1088183 w 3644004"/>
              <a:gd name="connsiteY417" fmla="*/ 687124 h 2317325"/>
              <a:gd name="connsiteX418" fmla="*/ 1124841 w 3644004"/>
              <a:gd name="connsiteY418" fmla="*/ 657230 h 2317325"/>
              <a:gd name="connsiteX419" fmla="*/ 1135315 w 3644004"/>
              <a:gd name="connsiteY419" fmla="*/ 646102 h 2317325"/>
              <a:gd name="connsiteX420" fmla="*/ 1161499 w 3644004"/>
              <a:gd name="connsiteY420" fmla="*/ 646102 h 2317325"/>
              <a:gd name="connsiteX421" fmla="*/ 1177210 w 3644004"/>
              <a:gd name="connsiteY421" fmla="*/ 619917 h 2317325"/>
              <a:gd name="connsiteX422" fmla="*/ 1177210 w 3644004"/>
              <a:gd name="connsiteY422" fmla="*/ 631046 h 2317325"/>
              <a:gd name="connsiteX423" fmla="*/ 1198158 w 3644004"/>
              <a:gd name="connsiteY423" fmla="*/ 631046 h 2317325"/>
              <a:gd name="connsiteX424" fmla="*/ 1219105 w 3644004"/>
              <a:gd name="connsiteY424" fmla="*/ 601152 h 2317325"/>
              <a:gd name="connsiteX425" fmla="*/ 1151026 w 3644004"/>
              <a:gd name="connsiteY425" fmla="*/ 634755 h 2317325"/>
              <a:gd name="connsiteX426" fmla="*/ 1124841 w 3644004"/>
              <a:gd name="connsiteY426" fmla="*/ 631046 h 2317325"/>
              <a:gd name="connsiteX427" fmla="*/ 1250308 w 3644004"/>
              <a:gd name="connsiteY427" fmla="*/ 567548 h 2317325"/>
              <a:gd name="connsiteX428" fmla="*/ 1333880 w 3644004"/>
              <a:gd name="connsiteY428" fmla="*/ 545074 h 2317325"/>
              <a:gd name="connsiteX429" fmla="*/ 1156044 w 3644004"/>
              <a:gd name="connsiteY429" fmla="*/ 600934 h 2317325"/>
              <a:gd name="connsiteX430" fmla="*/ 727274 w 3644004"/>
              <a:gd name="connsiteY430" fmla="*/ 739057 h 2317325"/>
              <a:gd name="connsiteX431" fmla="*/ 711563 w 3644004"/>
              <a:gd name="connsiteY431" fmla="*/ 765241 h 2317325"/>
              <a:gd name="connsiteX432" fmla="*/ 643483 w 3644004"/>
              <a:gd name="connsiteY432" fmla="*/ 787716 h 2317325"/>
              <a:gd name="connsiteX433" fmla="*/ 685378 w 3644004"/>
              <a:gd name="connsiteY433" fmla="*/ 739275 h 2317325"/>
              <a:gd name="connsiteX434" fmla="*/ 549437 w 3644004"/>
              <a:gd name="connsiteY434" fmla="*/ 769169 h 2317325"/>
              <a:gd name="connsiteX435" fmla="*/ 586096 w 3644004"/>
              <a:gd name="connsiteY435" fmla="*/ 728147 h 2317325"/>
              <a:gd name="connsiteX436" fmla="*/ 638465 w 3644004"/>
              <a:gd name="connsiteY436" fmla="*/ 701962 h 2317325"/>
              <a:gd name="connsiteX437" fmla="*/ 648938 w 3644004"/>
              <a:gd name="connsiteY437" fmla="*/ 716800 h 2317325"/>
              <a:gd name="connsiteX438" fmla="*/ 680360 w 3644004"/>
              <a:gd name="connsiteY438" fmla="*/ 701962 h 2317325"/>
              <a:gd name="connsiteX439" fmla="*/ 706544 w 3644004"/>
              <a:gd name="connsiteY439" fmla="*/ 701962 h 2317325"/>
              <a:gd name="connsiteX440" fmla="*/ 863433 w 3644004"/>
              <a:gd name="connsiteY440" fmla="*/ 627336 h 2317325"/>
              <a:gd name="connsiteX441" fmla="*/ 915802 w 3644004"/>
              <a:gd name="connsiteY441" fmla="*/ 612499 h 2317325"/>
              <a:gd name="connsiteX442" fmla="*/ 905328 w 3644004"/>
              <a:gd name="connsiteY442" fmla="*/ 601370 h 2317325"/>
              <a:gd name="connsiteX443" fmla="*/ 926276 w 3644004"/>
              <a:gd name="connsiteY443" fmla="*/ 593951 h 2317325"/>
              <a:gd name="connsiteX444" fmla="*/ 926276 w 3644004"/>
              <a:gd name="connsiteY444" fmla="*/ 608789 h 2317325"/>
              <a:gd name="connsiteX445" fmla="*/ 968171 w 3644004"/>
              <a:gd name="connsiteY445" fmla="*/ 590242 h 2317325"/>
              <a:gd name="connsiteX446" fmla="*/ 957697 w 3644004"/>
              <a:gd name="connsiteY446" fmla="*/ 575404 h 2317325"/>
              <a:gd name="connsiteX447" fmla="*/ 1041269 w 3644004"/>
              <a:gd name="connsiteY447" fmla="*/ 538091 h 2317325"/>
              <a:gd name="connsiteX448" fmla="*/ 1025558 w 3644004"/>
              <a:gd name="connsiteY448" fmla="*/ 552929 h 2317325"/>
              <a:gd name="connsiteX449" fmla="*/ 1051743 w 3644004"/>
              <a:gd name="connsiteY449" fmla="*/ 556638 h 2317325"/>
              <a:gd name="connsiteX450" fmla="*/ 1077927 w 3644004"/>
              <a:gd name="connsiteY450" fmla="*/ 530454 h 2317325"/>
              <a:gd name="connsiteX451" fmla="*/ 1287185 w 3644004"/>
              <a:gd name="connsiteY451" fmla="*/ 444700 h 2317325"/>
              <a:gd name="connsiteX452" fmla="*/ 1271474 w 3644004"/>
              <a:gd name="connsiteY452" fmla="*/ 426152 h 2317325"/>
              <a:gd name="connsiteX453" fmla="*/ 1187902 w 3644004"/>
              <a:gd name="connsiteY453" fmla="*/ 470884 h 2317325"/>
              <a:gd name="connsiteX454" fmla="*/ 1140770 w 3644004"/>
              <a:gd name="connsiteY454" fmla="*/ 470884 h 2317325"/>
              <a:gd name="connsiteX455" fmla="*/ 1156481 w 3644004"/>
              <a:gd name="connsiteY455" fmla="*/ 456046 h 2317325"/>
              <a:gd name="connsiteX456" fmla="*/ 1172191 w 3644004"/>
              <a:gd name="connsiteY456" fmla="*/ 456046 h 2317325"/>
              <a:gd name="connsiteX457" fmla="*/ 1318606 w 3644004"/>
              <a:gd name="connsiteY457" fmla="*/ 385130 h 2317325"/>
              <a:gd name="connsiteX458" fmla="*/ 1454547 w 3644004"/>
              <a:gd name="connsiteY458" fmla="*/ 332979 h 2317325"/>
              <a:gd name="connsiteX459" fmla="*/ 1679515 w 3644004"/>
              <a:gd name="connsiteY459" fmla="*/ 262063 h 2317325"/>
              <a:gd name="connsiteX460" fmla="*/ 1695226 w 3644004"/>
              <a:gd name="connsiteY460" fmla="*/ 250935 h 2317325"/>
              <a:gd name="connsiteX461" fmla="*/ 1993293 w 3644004"/>
              <a:gd name="connsiteY461" fmla="*/ 135286 h 2317325"/>
              <a:gd name="connsiteX462" fmla="*/ 1988056 w 3644004"/>
              <a:gd name="connsiteY462" fmla="*/ 153834 h 2317325"/>
              <a:gd name="connsiteX463" fmla="*/ 1914739 w 3644004"/>
              <a:gd name="connsiteY463" fmla="*/ 180018 h 2317325"/>
              <a:gd name="connsiteX464" fmla="*/ 1810220 w 3644004"/>
              <a:gd name="connsiteY464" fmla="*/ 239806 h 2317325"/>
              <a:gd name="connsiteX465" fmla="*/ 1810220 w 3644004"/>
              <a:gd name="connsiteY465" fmla="*/ 247225 h 2317325"/>
              <a:gd name="connsiteX466" fmla="*/ 1831167 w 3644004"/>
              <a:gd name="connsiteY466" fmla="*/ 250935 h 2317325"/>
              <a:gd name="connsiteX467" fmla="*/ 1883536 w 3644004"/>
              <a:gd name="connsiteY467" fmla="*/ 221041 h 2317325"/>
              <a:gd name="connsiteX468" fmla="*/ 1873062 w 3644004"/>
              <a:gd name="connsiteY468" fmla="*/ 239588 h 2317325"/>
              <a:gd name="connsiteX469" fmla="*/ 2009003 w 3644004"/>
              <a:gd name="connsiteY469" fmla="*/ 202275 h 2317325"/>
              <a:gd name="connsiteX470" fmla="*/ 2029951 w 3644004"/>
              <a:gd name="connsiteY470" fmla="*/ 217113 h 2317325"/>
              <a:gd name="connsiteX471" fmla="*/ 2003766 w 3644004"/>
              <a:gd name="connsiteY471" fmla="*/ 224532 h 2317325"/>
              <a:gd name="connsiteX472" fmla="*/ 2040425 w 3644004"/>
              <a:gd name="connsiteY472" fmla="*/ 228241 h 2317325"/>
              <a:gd name="connsiteX473" fmla="*/ 2056135 w 3644004"/>
              <a:gd name="connsiteY473" fmla="*/ 209694 h 2317325"/>
              <a:gd name="connsiteX474" fmla="*/ 2103267 w 3644004"/>
              <a:gd name="connsiteY474" fmla="*/ 217113 h 2317325"/>
              <a:gd name="connsiteX475" fmla="*/ 2114832 w 3644004"/>
              <a:gd name="connsiteY475" fmla="*/ 198129 h 2317325"/>
              <a:gd name="connsiteX476" fmla="*/ 2114832 w 3644004"/>
              <a:gd name="connsiteY476" fmla="*/ 198129 h 2317325"/>
              <a:gd name="connsiteX477" fmla="*/ 2658596 w 3644004"/>
              <a:gd name="connsiteY477" fmla="*/ 869543 h 2317325"/>
              <a:gd name="connsiteX478" fmla="*/ 2642886 w 3644004"/>
              <a:gd name="connsiteY478" fmla="*/ 869543 h 2317325"/>
              <a:gd name="connsiteX479" fmla="*/ 2642886 w 3644004"/>
              <a:gd name="connsiteY479" fmla="*/ 876962 h 2317325"/>
              <a:gd name="connsiteX480" fmla="*/ 2658596 w 3644004"/>
              <a:gd name="connsiteY480" fmla="*/ 869543 h 2317325"/>
              <a:gd name="connsiteX481" fmla="*/ 2658596 w 3644004"/>
              <a:gd name="connsiteY481" fmla="*/ 869543 h 2317325"/>
              <a:gd name="connsiteX482" fmla="*/ 2595972 w 3644004"/>
              <a:gd name="connsiteY482" fmla="*/ 903146 h 2317325"/>
              <a:gd name="connsiteX483" fmla="*/ 2601209 w 3644004"/>
              <a:gd name="connsiteY483" fmla="*/ 892018 h 2317325"/>
              <a:gd name="connsiteX484" fmla="*/ 2585498 w 3644004"/>
              <a:gd name="connsiteY484" fmla="*/ 892018 h 2317325"/>
              <a:gd name="connsiteX485" fmla="*/ 2585498 w 3644004"/>
              <a:gd name="connsiteY485" fmla="*/ 903146 h 2317325"/>
              <a:gd name="connsiteX486" fmla="*/ 2595972 w 3644004"/>
              <a:gd name="connsiteY486" fmla="*/ 903146 h 2317325"/>
              <a:gd name="connsiteX487" fmla="*/ 2595972 w 3644004"/>
              <a:gd name="connsiteY487" fmla="*/ 903146 h 2317325"/>
              <a:gd name="connsiteX488" fmla="*/ 592860 w 3644004"/>
              <a:gd name="connsiteY488" fmla="*/ 1100839 h 2317325"/>
              <a:gd name="connsiteX489" fmla="*/ 613808 w 3644004"/>
              <a:gd name="connsiteY489" fmla="*/ 1086001 h 2317325"/>
              <a:gd name="connsiteX490" fmla="*/ 592860 w 3644004"/>
              <a:gd name="connsiteY490" fmla="*/ 1100839 h 2317325"/>
              <a:gd name="connsiteX491" fmla="*/ 592860 w 3644004"/>
              <a:gd name="connsiteY491" fmla="*/ 1100839 h 2317325"/>
              <a:gd name="connsiteX492" fmla="*/ 561439 w 3644004"/>
              <a:gd name="connsiteY492" fmla="*/ 962934 h 2317325"/>
              <a:gd name="connsiteX493" fmla="*/ 598097 w 3644004"/>
              <a:gd name="connsiteY493" fmla="*/ 955515 h 2317325"/>
              <a:gd name="connsiteX494" fmla="*/ 603334 w 3644004"/>
              <a:gd name="connsiteY494" fmla="*/ 944387 h 2317325"/>
              <a:gd name="connsiteX495" fmla="*/ 561439 w 3644004"/>
              <a:gd name="connsiteY495" fmla="*/ 962934 h 2317325"/>
              <a:gd name="connsiteX496" fmla="*/ 561439 w 3644004"/>
              <a:gd name="connsiteY496" fmla="*/ 962934 h 2317325"/>
              <a:gd name="connsiteX497" fmla="*/ 2083411 w 3644004"/>
              <a:gd name="connsiteY497" fmla="*/ 310068 h 2317325"/>
              <a:gd name="connsiteX498" fmla="*/ 2093885 w 3644004"/>
              <a:gd name="connsiteY498" fmla="*/ 321196 h 2317325"/>
              <a:gd name="connsiteX499" fmla="*/ 2135780 w 3644004"/>
              <a:gd name="connsiteY499" fmla="*/ 295012 h 2317325"/>
              <a:gd name="connsiteX500" fmla="*/ 2083411 w 3644004"/>
              <a:gd name="connsiteY500" fmla="*/ 310068 h 2317325"/>
              <a:gd name="connsiteX501" fmla="*/ 2083411 w 3644004"/>
              <a:gd name="connsiteY501" fmla="*/ 310068 h 2317325"/>
              <a:gd name="connsiteX502" fmla="*/ 2297905 w 3644004"/>
              <a:gd name="connsiteY502" fmla="*/ 321196 h 2317325"/>
              <a:gd name="connsiteX503" fmla="*/ 2313616 w 3644004"/>
              <a:gd name="connsiteY503" fmla="*/ 324906 h 2317325"/>
              <a:gd name="connsiteX504" fmla="*/ 2334564 w 3644004"/>
              <a:gd name="connsiteY504" fmla="*/ 306358 h 2317325"/>
              <a:gd name="connsiteX505" fmla="*/ 2297905 w 3644004"/>
              <a:gd name="connsiteY505" fmla="*/ 321196 h 2317325"/>
              <a:gd name="connsiteX506" fmla="*/ 2297905 w 3644004"/>
              <a:gd name="connsiteY506" fmla="*/ 321196 h 2317325"/>
              <a:gd name="connsiteX507" fmla="*/ 2454794 w 3644004"/>
              <a:gd name="connsiteY507" fmla="*/ 343671 h 2317325"/>
              <a:gd name="connsiteX508" fmla="*/ 2590735 w 3644004"/>
              <a:gd name="connsiteY508" fmla="*/ 328833 h 2317325"/>
              <a:gd name="connsiteX509" fmla="*/ 2595972 w 3644004"/>
              <a:gd name="connsiteY509" fmla="*/ 306358 h 2317325"/>
              <a:gd name="connsiteX510" fmla="*/ 2454794 w 3644004"/>
              <a:gd name="connsiteY510" fmla="*/ 343671 h 2317325"/>
              <a:gd name="connsiteX511" fmla="*/ 2454794 w 3644004"/>
              <a:gd name="connsiteY511" fmla="*/ 343671 h 2317325"/>
              <a:gd name="connsiteX512" fmla="*/ 1827239 w 3644004"/>
              <a:gd name="connsiteY512" fmla="*/ 388403 h 2317325"/>
              <a:gd name="connsiteX513" fmla="*/ 1822002 w 3644004"/>
              <a:gd name="connsiteY513" fmla="*/ 410878 h 2317325"/>
              <a:gd name="connsiteX514" fmla="*/ 1858661 w 3644004"/>
              <a:gd name="connsiteY514" fmla="*/ 392331 h 2317325"/>
              <a:gd name="connsiteX515" fmla="*/ 1827239 w 3644004"/>
              <a:gd name="connsiteY515" fmla="*/ 388403 h 2317325"/>
              <a:gd name="connsiteX516" fmla="*/ 1827239 w 3644004"/>
              <a:gd name="connsiteY516" fmla="*/ 388403 h 2317325"/>
              <a:gd name="connsiteX517" fmla="*/ 1957944 w 3644004"/>
              <a:gd name="connsiteY517" fmla="*/ 358509 h 2317325"/>
              <a:gd name="connsiteX518" fmla="*/ 1968417 w 3644004"/>
              <a:gd name="connsiteY518" fmla="*/ 365928 h 2317325"/>
              <a:gd name="connsiteX519" fmla="*/ 1989365 w 3644004"/>
              <a:gd name="connsiteY519" fmla="*/ 347381 h 2317325"/>
              <a:gd name="connsiteX520" fmla="*/ 2062681 w 3644004"/>
              <a:gd name="connsiteY520" fmla="*/ 321196 h 2317325"/>
              <a:gd name="connsiteX521" fmla="*/ 1863898 w 3644004"/>
              <a:gd name="connsiteY521" fmla="*/ 377056 h 2317325"/>
              <a:gd name="connsiteX522" fmla="*/ 1858661 w 3644004"/>
              <a:gd name="connsiteY522" fmla="*/ 391894 h 2317325"/>
              <a:gd name="connsiteX523" fmla="*/ 1957944 w 3644004"/>
              <a:gd name="connsiteY523" fmla="*/ 358509 h 2317325"/>
              <a:gd name="connsiteX524" fmla="*/ 1957944 w 3644004"/>
              <a:gd name="connsiteY524" fmla="*/ 358509 h 2317325"/>
              <a:gd name="connsiteX525" fmla="*/ 2276958 w 3644004"/>
              <a:gd name="connsiteY525" fmla="*/ 392113 h 2317325"/>
              <a:gd name="connsiteX526" fmla="*/ 2329327 w 3644004"/>
              <a:gd name="connsiteY526" fmla="*/ 377275 h 2317325"/>
              <a:gd name="connsiteX527" fmla="*/ 2324090 w 3644004"/>
              <a:gd name="connsiteY527" fmla="*/ 373565 h 2317325"/>
              <a:gd name="connsiteX528" fmla="*/ 2313616 w 3644004"/>
              <a:gd name="connsiteY528" fmla="*/ 373565 h 2317325"/>
              <a:gd name="connsiteX529" fmla="*/ 2276958 w 3644004"/>
              <a:gd name="connsiteY529" fmla="*/ 392113 h 2317325"/>
              <a:gd name="connsiteX530" fmla="*/ 2276958 w 3644004"/>
              <a:gd name="connsiteY530" fmla="*/ 392113 h 2317325"/>
              <a:gd name="connsiteX531" fmla="*/ 1351337 w 3644004"/>
              <a:gd name="connsiteY531" fmla="*/ 410878 h 2317325"/>
              <a:gd name="connsiteX532" fmla="*/ 1377521 w 3644004"/>
              <a:gd name="connsiteY532" fmla="*/ 399750 h 2317325"/>
              <a:gd name="connsiteX533" fmla="*/ 1351337 w 3644004"/>
              <a:gd name="connsiteY533" fmla="*/ 410878 h 2317325"/>
              <a:gd name="connsiteX534" fmla="*/ 1351337 w 3644004"/>
              <a:gd name="connsiteY534" fmla="*/ 410878 h 2317325"/>
              <a:gd name="connsiteX535" fmla="*/ 1675588 w 3644004"/>
              <a:gd name="connsiteY535" fmla="*/ 448191 h 2317325"/>
              <a:gd name="connsiteX536" fmla="*/ 1795818 w 3644004"/>
              <a:gd name="connsiteY536" fmla="*/ 410878 h 2317325"/>
              <a:gd name="connsiteX537" fmla="*/ 1675588 w 3644004"/>
              <a:gd name="connsiteY537" fmla="*/ 448191 h 2317325"/>
              <a:gd name="connsiteX538" fmla="*/ 1675588 w 3644004"/>
              <a:gd name="connsiteY538" fmla="*/ 448191 h 2317325"/>
              <a:gd name="connsiteX539" fmla="*/ 2114832 w 3644004"/>
              <a:gd name="connsiteY539" fmla="*/ 444263 h 2317325"/>
              <a:gd name="connsiteX540" fmla="*/ 2161964 w 3644004"/>
              <a:gd name="connsiteY540" fmla="*/ 425716 h 2317325"/>
              <a:gd name="connsiteX541" fmla="*/ 2114832 w 3644004"/>
              <a:gd name="connsiteY541" fmla="*/ 444263 h 2317325"/>
              <a:gd name="connsiteX542" fmla="*/ 2114832 w 3644004"/>
              <a:gd name="connsiteY542" fmla="*/ 444263 h 2317325"/>
              <a:gd name="connsiteX543" fmla="*/ 1581324 w 3644004"/>
              <a:gd name="connsiteY543" fmla="*/ 470448 h 2317325"/>
              <a:gd name="connsiteX544" fmla="*/ 1659877 w 3644004"/>
              <a:gd name="connsiteY544" fmla="*/ 451900 h 2317325"/>
              <a:gd name="connsiteX545" fmla="*/ 1581324 w 3644004"/>
              <a:gd name="connsiteY545" fmla="*/ 470448 h 2317325"/>
              <a:gd name="connsiteX546" fmla="*/ 1581324 w 3644004"/>
              <a:gd name="connsiteY546" fmla="*/ 470448 h 2317325"/>
              <a:gd name="connsiteX547" fmla="*/ 1989365 w 3644004"/>
              <a:gd name="connsiteY547" fmla="*/ 477867 h 2317325"/>
              <a:gd name="connsiteX548" fmla="*/ 2078174 w 3644004"/>
              <a:gd name="connsiteY548" fmla="*/ 455392 h 2317325"/>
              <a:gd name="connsiteX549" fmla="*/ 1989365 w 3644004"/>
              <a:gd name="connsiteY549" fmla="*/ 477867 h 2317325"/>
              <a:gd name="connsiteX550" fmla="*/ 1989365 w 3644004"/>
              <a:gd name="connsiteY550" fmla="*/ 477867 h 2317325"/>
              <a:gd name="connsiteX551" fmla="*/ 1544665 w 3644004"/>
              <a:gd name="connsiteY551" fmla="*/ 481576 h 2317325"/>
              <a:gd name="connsiteX552" fmla="*/ 1570850 w 3644004"/>
              <a:gd name="connsiteY552" fmla="*/ 477867 h 2317325"/>
              <a:gd name="connsiteX553" fmla="*/ 1565613 w 3644004"/>
              <a:gd name="connsiteY553" fmla="*/ 466738 h 2317325"/>
              <a:gd name="connsiteX554" fmla="*/ 1544665 w 3644004"/>
              <a:gd name="connsiteY554" fmla="*/ 481576 h 2317325"/>
              <a:gd name="connsiteX555" fmla="*/ 1544665 w 3644004"/>
              <a:gd name="connsiteY555" fmla="*/ 481576 h 2317325"/>
              <a:gd name="connsiteX556" fmla="*/ 2637649 w 3644004"/>
              <a:gd name="connsiteY556" fmla="*/ 489213 h 2317325"/>
              <a:gd name="connsiteX557" fmla="*/ 2700491 w 3644004"/>
              <a:gd name="connsiteY557" fmla="*/ 466738 h 2317325"/>
              <a:gd name="connsiteX558" fmla="*/ 2637649 w 3644004"/>
              <a:gd name="connsiteY558" fmla="*/ 489213 h 2317325"/>
              <a:gd name="connsiteX559" fmla="*/ 2637649 w 3644004"/>
              <a:gd name="connsiteY559" fmla="*/ 489213 h 2317325"/>
              <a:gd name="connsiteX560" fmla="*/ 1440146 w 3644004"/>
              <a:gd name="connsiteY560" fmla="*/ 518889 h 2317325"/>
              <a:gd name="connsiteX561" fmla="*/ 1539428 w 3644004"/>
              <a:gd name="connsiteY561" fmla="*/ 481576 h 2317325"/>
              <a:gd name="connsiteX562" fmla="*/ 1440146 w 3644004"/>
              <a:gd name="connsiteY562" fmla="*/ 518889 h 2317325"/>
              <a:gd name="connsiteX563" fmla="*/ 1440146 w 3644004"/>
              <a:gd name="connsiteY563" fmla="*/ 518889 h 2317325"/>
              <a:gd name="connsiteX564" fmla="*/ 1717265 w 3644004"/>
              <a:gd name="connsiteY564" fmla="*/ 559911 h 2317325"/>
              <a:gd name="connsiteX565" fmla="*/ 1973436 w 3644004"/>
              <a:gd name="connsiteY565" fmla="*/ 485286 h 2317325"/>
              <a:gd name="connsiteX566" fmla="*/ 1717265 w 3644004"/>
              <a:gd name="connsiteY566" fmla="*/ 559911 h 2317325"/>
              <a:gd name="connsiteX567" fmla="*/ 1717265 w 3644004"/>
              <a:gd name="connsiteY567" fmla="*/ 559911 h 2317325"/>
              <a:gd name="connsiteX568" fmla="*/ 1361592 w 3644004"/>
              <a:gd name="connsiteY568" fmla="*/ 545074 h 2317325"/>
              <a:gd name="connsiteX569" fmla="*/ 1429672 w 3644004"/>
              <a:gd name="connsiteY569" fmla="*/ 518889 h 2317325"/>
              <a:gd name="connsiteX570" fmla="*/ 1361592 w 3644004"/>
              <a:gd name="connsiteY570" fmla="*/ 545074 h 2317325"/>
              <a:gd name="connsiteX571" fmla="*/ 1361592 w 3644004"/>
              <a:gd name="connsiteY571" fmla="*/ 545074 h 2317325"/>
              <a:gd name="connsiteX572" fmla="*/ 1633693 w 3644004"/>
              <a:gd name="connsiteY572" fmla="*/ 593515 h 2317325"/>
              <a:gd name="connsiteX573" fmla="*/ 1717265 w 3644004"/>
              <a:gd name="connsiteY573" fmla="*/ 563621 h 2317325"/>
              <a:gd name="connsiteX574" fmla="*/ 1633693 w 3644004"/>
              <a:gd name="connsiteY574" fmla="*/ 593515 h 2317325"/>
              <a:gd name="connsiteX575" fmla="*/ 1633693 w 3644004"/>
              <a:gd name="connsiteY575" fmla="*/ 593515 h 2317325"/>
              <a:gd name="connsiteX576" fmla="*/ 979954 w 3644004"/>
              <a:gd name="connsiteY576" fmla="*/ 582386 h 2317325"/>
              <a:gd name="connsiteX577" fmla="*/ 1006138 w 3644004"/>
              <a:gd name="connsiteY577" fmla="*/ 567548 h 2317325"/>
              <a:gd name="connsiteX578" fmla="*/ 979954 w 3644004"/>
              <a:gd name="connsiteY578" fmla="*/ 582386 h 2317325"/>
              <a:gd name="connsiteX579" fmla="*/ 979954 w 3644004"/>
              <a:gd name="connsiteY579" fmla="*/ 582386 h 2317325"/>
              <a:gd name="connsiteX580" fmla="*/ 1555139 w 3644004"/>
              <a:gd name="connsiteY580" fmla="*/ 623409 h 2317325"/>
              <a:gd name="connsiteX581" fmla="*/ 1628456 w 3644004"/>
              <a:gd name="connsiteY581" fmla="*/ 589805 h 2317325"/>
              <a:gd name="connsiteX582" fmla="*/ 1555139 w 3644004"/>
              <a:gd name="connsiteY582" fmla="*/ 623409 h 2317325"/>
              <a:gd name="connsiteX583" fmla="*/ 1555139 w 3644004"/>
              <a:gd name="connsiteY583" fmla="*/ 623409 h 2317325"/>
              <a:gd name="connsiteX584" fmla="*/ 2611682 w 3644004"/>
              <a:gd name="connsiteY584" fmla="*/ 597224 h 2317325"/>
              <a:gd name="connsiteX585" fmla="*/ 2611682 w 3644004"/>
              <a:gd name="connsiteY585" fmla="*/ 604643 h 2317325"/>
              <a:gd name="connsiteX586" fmla="*/ 2658814 w 3644004"/>
              <a:gd name="connsiteY586" fmla="*/ 589805 h 2317325"/>
              <a:gd name="connsiteX587" fmla="*/ 2611682 w 3644004"/>
              <a:gd name="connsiteY587" fmla="*/ 597224 h 2317325"/>
              <a:gd name="connsiteX588" fmla="*/ 2611682 w 3644004"/>
              <a:gd name="connsiteY588" fmla="*/ 597224 h 2317325"/>
              <a:gd name="connsiteX589" fmla="*/ 2496471 w 3644004"/>
              <a:gd name="connsiteY589" fmla="*/ 608571 h 2317325"/>
              <a:gd name="connsiteX590" fmla="*/ 2527892 w 3644004"/>
              <a:gd name="connsiteY590" fmla="*/ 601152 h 2317325"/>
              <a:gd name="connsiteX591" fmla="*/ 2496471 w 3644004"/>
              <a:gd name="connsiteY591" fmla="*/ 608571 h 2317325"/>
              <a:gd name="connsiteX592" fmla="*/ 2496471 w 3644004"/>
              <a:gd name="connsiteY592" fmla="*/ 608571 h 2317325"/>
              <a:gd name="connsiteX593" fmla="*/ 1319915 w 3644004"/>
              <a:gd name="connsiteY593" fmla="*/ 757822 h 2317325"/>
              <a:gd name="connsiteX594" fmla="*/ 1382758 w 3644004"/>
              <a:gd name="connsiteY594" fmla="*/ 731638 h 2317325"/>
              <a:gd name="connsiteX595" fmla="*/ 1319915 w 3644004"/>
              <a:gd name="connsiteY595" fmla="*/ 757822 h 2317325"/>
              <a:gd name="connsiteX596" fmla="*/ 1319915 w 3644004"/>
              <a:gd name="connsiteY596" fmla="*/ 757822 h 2317325"/>
              <a:gd name="connsiteX597" fmla="*/ 1110658 w 3644004"/>
              <a:gd name="connsiteY597" fmla="*/ 828520 h 2317325"/>
              <a:gd name="connsiteX598" fmla="*/ 1304205 w 3644004"/>
              <a:gd name="connsiteY598" fmla="*/ 757604 h 2317325"/>
              <a:gd name="connsiteX599" fmla="*/ 1110658 w 3644004"/>
              <a:gd name="connsiteY599" fmla="*/ 828520 h 2317325"/>
              <a:gd name="connsiteX600" fmla="*/ 1110658 w 3644004"/>
              <a:gd name="connsiteY600" fmla="*/ 828520 h 2317325"/>
              <a:gd name="connsiteX601" fmla="*/ 770696 w 3644004"/>
              <a:gd name="connsiteY601" fmla="*/ 832230 h 2317325"/>
              <a:gd name="connsiteX602" fmla="*/ 812591 w 3644004"/>
              <a:gd name="connsiteY602" fmla="*/ 813683 h 2317325"/>
              <a:gd name="connsiteX603" fmla="*/ 770696 w 3644004"/>
              <a:gd name="connsiteY603" fmla="*/ 832230 h 2317325"/>
              <a:gd name="connsiteX604" fmla="*/ 770696 w 3644004"/>
              <a:gd name="connsiteY604" fmla="*/ 832230 h 2317325"/>
              <a:gd name="connsiteX605" fmla="*/ 1058289 w 3644004"/>
              <a:gd name="connsiteY605" fmla="*/ 847286 h 2317325"/>
              <a:gd name="connsiteX606" fmla="*/ 1084473 w 3644004"/>
              <a:gd name="connsiteY606" fmla="*/ 832448 h 2317325"/>
              <a:gd name="connsiteX607" fmla="*/ 1058289 w 3644004"/>
              <a:gd name="connsiteY607" fmla="*/ 847286 h 2317325"/>
              <a:gd name="connsiteX608" fmla="*/ 1058289 w 3644004"/>
              <a:gd name="connsiteY608" fmla="*/ 847286 h 2317325"/>
              <a:gd name="connsiteX609" fmla="*/ 2543603 w 3644004"/>
              <a:gd name="connsiteY609" fmla="*/ 858414 h 2317325"/>
              <a:gd name="connsiteX610" fmla="*/ 2548840 w 3644004"/>
              <a:gd name="connsiteY610" fmla="*/ 869543 h 2317325"/>
              <a:gd name="connsiteX611" fmla="*/ 2595972 w 3644004"/>
              <a:gd name="connsiteY611" fmla="*/ 862124 h 2317325"/>
              <a:gd name="connsiteX612" fmla="*/ 2611682 w 3644004"/>
              <a:gd name="connsiteY612" fmla="*/ 847286 h 2317325"/>
              <a:gd name="connsiteX613" fmla="*/ 2543603 w 3644004"/>
              <a:gd name="connsiteY613" fmla="*/ 858414 h 2317325"/>
              <a:gd name="connsiteX614" fmla="*/ 2543603 w 3644004"/>
              <a:gd name="connsiteY614" fmla="*/ 858414 h 2317325"/>
              <a:gd name="connsiteX615" fmla="*/ 713309 w 3644004"/>
              <a:gd name="connsiteY615" fmla="*/ 903146 h 2317325"/>
              <a:gd name="connsiteX616" fmla="*/ 734256 w 3644004"/>
              <a:gd name="connsiteY616" fmla="*/ 892018 h 2317325"/>
              <a:gd name="connsiteX617" fmla="*/ 713309 w 3644004"/>
              <a:gd name="connsiteY617" fmla="*/ 903146 h 2317325"/>
              <a:gd name="connsiteX618" fmla="*/ 713309 w 3644004"/>
              <a:gd name="connsiteY618" fmla="*/ 903146 h 2317325"/>
              <a:gd name="connsiteX619" fmla="*/ 770696 w 3644004"/>
              <a:gd name="connsiteY619" fmla="*/ 996537 h 2317325"/>
              <a:gd name="connsiteX620" fmla="*/ 807354 w 3644004"/>
              <a:gd name="connsiteY620" fmla="*/ 992828 h 2317325"/>
              <a:gd name="connsiteX621" fmla="*/ 864960 w 3644004"/>
              <a:gd name="connsiteY621" fmla="*/ 970353 h 2317325"/>
              <a:gd name="connsiteX622" fmla="*/ 964243 w 3644004"/>
              <a:gd name="connsiteY622" fmla="*/ 903146 h 2317325"/>
              <a:gd name="connsiteX623" fmla="*/ 770696 w 3644004"/>
              <a:gd name="connsiteY623" fmla="*/ 996537 h 2317325"/>
              <a:gd name="connsiteX624" fmla="*/ 770696 w 3644004"/>
              <a:gd name="connsiteY624" fmla="*/ 996537 h 2317325"/>
              <a:gd name="connsiteX625" fmla="*/ 634755 w 3644004"/>
              <a:gd name="connsiteY625" fmla="*/ 936750 h 2317325"/>
              <a:gd name="connsiteX626" fmla="*/ 676650 w 3644004"/>
              <a:gd name="connsiteY626" fmla="*/ 906856 h 2317325"/>
              <a:gd name="connsiteX627" fmla="*/ 634755 w 3644004"/>
              <a:gd name="connsiteY627" fmla="*/ 936750 h 2317325"/>
              <a:gd name="connsiteX628" fmla="*/ 634755 w 3644004"/>
              <a:gd name="connsiteY628" fmla="*/ 936750 h 2317325"/>
              <a:gd name="connsiteX629" fmla="*/ 2601209 w 3644004"/>
              <a:gd name="connsiteY629" fmla="*/ 974062 h 2317325"/>
              <a:gd name="connsiteX630" fmla="*/ 2653578 w 3644004"/>
              <a:gd name="connsiteY630" fmla="*/ 962934 h 2317325"/>
              <a:gd name="connsiteX631" fmla="*/ 2637867 w 3644004"/>
              <a:gd name="connsiteY631" fmla="*/ 948096 h 2317325"/>
              <a:gd name="connsiteX632" fmla="*/ 2601209 w 3644004"/>
              <a:gd name="connsiteY632" fmla="*/ 974062 h 2317325"/>
              <a:gd name="connsiteX633" fmla="*/ 2601209 w 3644004"/>
              <a:gd name="connsiteY633" fmla="*/ 974062 h 2317325"/>
              <a:gd name="connsiteX634" fmla="*/ 676650 w 3644004"/>
              <a:gd name="connsiteY634" fmla="*/ 970353 h 2317325"/>
              <a:gd name="connsiteX635" fmla="*/ 713309 w 3644004"/>
              <a:gd name="connsiteY635" fmla="*/ 955515 h 2317325"/>
              <a:gd name="connsiteX636" fmla="*/ 676650 w 3644004"/>
              <a:gd name="connsiteY636" fmla="*/ 970353 h 2317325"/>
              <a:gd name="connsiteX637" fmla="*/ 676650 w 3644004"/>
              <a:gd name="connsiteY637" fmla="*/ 970353 h 2317325"/>
              <a:gd name="connsiteX638" fmla="*/ 660940 w 3644004"/>
              <a:gd name="connsiteY638" fmla="*/ 985191 h 2317325"/>
              <a:gd name="connsiteX639" fmla="*/ 671413 w 3644004"/>
              <a:gd name="connsiteY639" fmla="*/ 966644 h 2317325"/>
              <a:gd name="connsiteX640" fmla="*/ 660940 w 3644004"/>
              <a:gd name="connsiteY640" fmla="*/ 985191 h 2317325"/>
              <a:gd name="connsiteX641" fmla="*/ 660940 w 3644004"/>
              <a:gd name="connsiteY641" fmla="*/ 985191 h 2317325"/>
              <a:gd name="connsiteX642" fmla="*/ 619044 w 3644004"/>
              <a:gd name="connsiteY642" fmla="*/ 981481 h 2317325"/>
              <a:gd name="connsiteX643" fmla="*/ 613808 w 3644004"/>
              <a:gd name="connsiteY643" fmla="*/ 992610 h 2317325"/>
              <a:gd name="connsiteX644" fmla="*/ 650466 w 3644004"/>
              <a:gd name="connsiteY644" fmla="*/ 988900 h 2317325"/>
              <a:gd name="connsiteX645" fmla="*/ 619044 w 3644004"/>
              <a:gd name="connsiteY645" fmla="*/ 981481 h 2317325"/>
              <a:gd name="connsiteX646" fmla="*/ 619044 w 3644004"/>
              <a:gd name="connsiteY646" fmla="*/ 981481 h 2317325"/>
              <a:gd name="connsiteX647" fmla="*/ 2580261 w 3644004"/>
              <a:gd name="connsiteY647" fmla="*/ 989119 h 2317325"/>
              <a:gd name="connsiteX648" fmla="*/ 2580261 w 3644004"/>
              <a:gd name="connsiteY648" fmla="*/ 1000247 h 2317325"/>
              <a:gd name="connsiteX649" fmla="*/ 2632630 w 3644004"/>
              <a:gd name="connsiteY649" fmla="*/ 981700 h 2317325"/>
              <a:gd name="connsiteX650" fmla="*/ 2580261 w 3644004"/>
              <a:gd name="connsiteY650" fmla="*/ 989119 h 2317325"/>
              <a:gd name="connsiteX651" fmla="*/ 2580261 w 3644004"/>
              <a:gd name="connsiteY651" fmla="*/ 989119 h 2317325"/>
              <a:gd name="connsiteX652" fmla="*/ 807354 w 3644004"/>
              <a:gd name="connsiteY652" fmla="*/ 1007666 h 2317325"/>
              <a:gd name="connsiteX653" fmla="*/ 828302 w 3644004"/>
              <a:gd name="connsiteY653" fmla="*/ 996537 h 2317325"/>
              <a:gd name="connsiteX654" fmla="*/ 807354 w 3644004"/>
              <a:gd name="connsiteY654" fmla="*/ 1007666 h 2317325"/>
              <a:gd name="connsiteX655" fmla="*/ 807354 w 3644004"/>
              <a:gd name="connsiteY655" fmla="*/ 1007666 h 2317325"/>
              <a:gd name="connsiteX656" fmla="*/ 671413 w 3644004"/>
              <a:gd name="connsiteY656" fmla="*/ 1030141 h 2317325"/>
              <a:gd name="connsiteX657" fmla="*/ 681887 w 3644004"/>
              <a:gd name="connsiteY657" fmla="*/ 1030141 h 2317325"/>
              <a:gd name="connsiteX658" fmla="*/ 676650 w 3644004"/>
              <a:gd name="connsiteY658" fmla="*/ 1015303 h 2317325"/>
              <a:gd name="connsiteX659" fmla="*/ 671413 w 3644004"/>
              <a:gd name="connsiteY659" fmla="*/ 1030141 h 2317325"/>
              <a:gd name="connsiteX660" fmla="*/ 671413 w 3644004"/>
              <a:gd name="connsiteY660" fmla="*/ 1030141 h 2317325"/>
              <a:gd name="connsiteX661" fmla="*/ 2601209 w 3644004"/>
              <a:gd name="connsiteY661" fmla="*/ 1112186 h 2317325"/>
              <a:gd name="connsiteX662" fmla="*/ 2585498 w 3644004"/>
              <a:gd name="connsiteY662" fmla="*/ 1101057 h 2317325"/>
              <a:gd name="connsiteX663" fmla="*/ 2601209 w 3644004"/>
              <a:gd name="connsiteY663" fmla="*/ 1112186 h 2317325"/>
              <a:gd name="connsiteX664" fmla="*/ 2601209 w 3644004"/>
              <a:gd name="connsiteY664" fmla="*/ 1112186 h 2317325"/>
              <a:gd name="connsiteX665" fmla="*/ 2742387 w 3644004"/>
              <a:gd name="connsiteY665" fmla="*/ 1130733 h 2317325"/>
              <a:gd name="connsiteX666" fmla="*/ 2820940 w 3644004"/>
              <a:gd name="connsiteY666" fmla="*/ 1100839 h 2317325"/>
              <a:gd name="connsiteX667" fmla="*/ 2742387 w 3644004"/>
              <a:gd name="connsiteY667" fmla="*/ 1130733 h 2317325"/>
              <a:gd name="connsiteX668" fmla="*/ 2742387 w 3644004"/>
              <a:gd name="connsiteY668" fmla="*/ 1130733 h 2317325"/>
              <a:gd name="connsiteX669" fmla="*/ 2564550 w 3644004"/>
              <a:gd name="connsiteY669" fmla="*/ 1115895 h 2317325"/>
              <a:gd name="connsiteX670" fmla="*/ 2580261 w 3644004"/>
              <a:gd name="connsiteY670" fmla="*/ 1115895 h 2317325"/>
              <a:gd name="connsiteX671" fmla="*/ 2569787 w 3644004"/>
              <a:gd name="connsiteY671" fmla="*/ 1104767 h 2317325"/>
              <a:gd name="connsiteX672" fmla="*/ 2564550 w 3644004"/>
              <a:gd name="connsiteY672" fmla="*/ 1115895 h 2317325"/>
              <a:gd name="connsiteX673" fmla="*/ 2564550 w 3644004"/>
              <a:gd name="connsiteY673" fmla="*/ 1115895 h 2317325"/>
              <a:gd name="connsiteX674" fmla="*/ 650466 w 3644004"/>
              <a:gd name="connsiteY674" fmla="*/ 1168046 h 2317325"/>
              <a:gd name="connsiteX675" fmla="*/ 671413 w 3644004"/>
              <a:gd name="connsiteY675" fmla="*/ 1138152 h 2317325"/>
              <a:gd name="connsiteX676" fmla="*/ 619044 w 3644004"/>
              <a:gd name="connsiteY676" fmla="*/ 1160627 h 2317325"/>
              <a:gd name="connsiteX677" fmla="*/ 629518 w 3644004"/>
              <a:gd name="connsiteY677" fmla="*/ 1145789 h 2317325"/>
              <a:gd name="connsiteX678" fmla="*/ 545946 w 3644004"/>
              <a:gd name="connsiteY678" fmla="*/ 1168264 h 2317325"/>
              <a:gd name="connsiteX679" fmla="*/ 535472 w 3644004"/>
              <a:gd name="connsiteY679" fmla="*/ 1205577 h 2317325"/>
              <a:gd name="connsiteX680" fmla="*/ 566894 w 3644004"/>
              <a:gd name="connsiteY680" fmla="*/ 1190739 h 2317325"/>
              <a:gd name="connsiteX681" fmla="*/ 545946 w 3644004"/>
              <a:gd name="connsiteY681" fmla="*/ 1190739 h 2317325"/>
              <a:gd name="connsiteX682" fmla="*/ 577368 w 3644004"/>
              <a:gd name="connsiteY682" fmla="*/ 1172192 h 2317325"/>
              <a:gd name="connsiteX683" fmla="*/ 650466 w 3644004"/>
              <a:gd name="connsiteY683" fmla="*/ 1168046 h 2317325"/>
              <a:gd name="connsiteX684" fmla="*/ 650466 w 3644004"/>
              <a:gd name="connsiteY684" fmla="*/ 1168046 h 2317325"/>
              <a:gd name="connsiteX685" fmla="*/ 598097 w 3644004"/>
              <a:gd name="connsiteY685" fmla="*/ 1186811 h 2317325"/>
              <a:gd name="connsiteX686" fmla="*/ 619044 w 3644004"/>
              <a:gd name="connsiteY686" fmla="*/ 1179392 h 2317325"/>
              <a:gd name="connsiteX687" fmla="*/ 598097 w 3644004"/>
              <a:gd name="connsiteY687" fmla="*/ 1186811 h 2317325"/>
              <a:gd name="connsiteX688" fmla="*/ 598097 w 3644004"/>
              <a:gd name="connsiteY688" fmla="*/ 1186811 h 2317325"/>
              <a:gd name="connsiteX689" fmla="*/ 2700491 w 3644004"/>
              <a:gd name="connsiteY689" fmla="*/ 1175465 h 2317325"/>
              <a:gd name="connsiteX690" fmla="*/ 2690018 w 3644004"/>
              <a:gd name="connsiteY690" fmla="*/ 1197940 h 2317325"/>
              <a:gd name="connsiteX691" fmla="*/ 2747624 w 3644004"/>
              <a:gd name="connsiteY691" fmla="*/ 1179392 h 2317325"/>
              <a:gd name="connsiteX692" fmla="*/ 2747624 w 3644004"/>
              <a:gd name="connsiteY692" fmla="*/ 1171974 h 2317325"/>
              <a:gd name="connsiteX693" fmla="*/ 2737150 w 3644004"/>
              <a:gd name="connsiteY693" fmla="*/ 1171974 h 2317325"/>
              <a:gd name="connsiteX694" fmla="*/ 2700491 w 3644004"/>
              <a:gd name="connsiteY694" fmla="*/ 1175465 h 2317325"/>
              <a:gd name="connsiteX695" fmla="*/ 2700491 w 3644004"/>
              <a:gd name="connsiteY695" fmla="*/ 1175465 h 2317325"/>
              <a:gd name="connsiteX696" fmla="*/ 2810248 w 3644004"/>
              <a:gd name="connsiteY696" fmla="*/ 1220197 h 2317325"/>
              <a:gd name="connsiteX697" fmla="*/ 2836432 w 3644004"/>
              <a:gd name="connsiteY697" fmla="*/ 1216487 h 2317325"/>
              <a:gd name="connsiteX698" fmla="*/ 2888801 w 3644004"/>
              <a:gd name="connsiteY698" fmla="*/ 1182884 h 2317325"/>
              <a:gd name="connsiteX699" fmla="*/ 2841669 w 3644004"/>
              <a:gd name="connsiteY699" fmla="*/ 1182884 h 2317325"/>
              <a:gd name="connsiteX700" fmla="*/ 2810248 w 3644004"/>
              <a:gd name="connsiteY700" fmla="*/ 1220197 h 2317325"/>
              <a:gd name="connsiteX701" fmla="*/ 2810248 w 3644004"/>
              <a:gd name="connsiteY701" fmla="*/ 1220197 h 2317325"/>
              <a:gd name="connsiteX702" fmla="*/ 2595972 w 3644004"/>
              <a:gd name="connsiteY702" fmla="*/ 1209068 h 2317325"/>
              <a:gd name="connsiteX703" fmla="*/ 2637867 w 3644004"/>
              <a:gd name="connsiteY703" fmla="*/ 1194230 h 2317325"/>
              <a:gd name="connsiteX704" fmla="*/ 2595972 w 3644004"/>
              <a:gd name="connsiteY704" fmla="*/ 1209068 h 2317325"/>
              <a:gd name="connsiteX705" fmla="*/ 2595972 w 3644004"/>
              <a:gd name="connsiteY705" fmla="*/ 1209068 h 2317325"/>
              <a:gd name="connsiteX706" fmla="*/ 2684781 w 3644004"/>
              <a:gd name="connsiteY706" fmla="*/ 1231543 h 2317325"/>
              <a:gd name="connsiteX707" fmla="*/ 2684781 w 3644004"/>
              <a:gd name="connsiteY707" fmla="*/ 1197940 h 2317325"/>
              <a:gd name="connsiteX708" fmla="*/ 2595972 w 3644004"/>
              <a:gd name="connsiteY708" fmla="*/ 1235253 h 2317325"/>
              <a:gd name="connsiteX709" fmla="*/ 2684781 w 3644004"/>
              <a:gd name="connsiteY709" fmla="*/ 1231543 h 2317325"/>
              <a:gd name="connsiteX710" fmla="*/ 2684781 w 3644004"/>
              <a:gd name="connsiteY710" fmla="*/ 1231543 h 2317325"/>
              <a:gd name="connsiteX711" fmla="*/ 493577 w 3644004"/>
              <a:gd name="connsiteY711" fmla="*/ 1246381 h 2317325"/>
              <a:gd name="connsiteX712" fmla="*/ 556420 w 3644004"/>
              <a:gd name="connsiteY712" fmla="*/ 1220197 h 2317325"/>
              <a:gd name="connsiteX713" fmla="*/ 483103 w 3644004"/>
              <a:gd name="connsiteY713" fmla="*/ 1235034 h 2317325"/>
              <a:gd name="connsiteX714" fmla="*/ 467393 w 3644004"/>
              <a:gd name="connsiteY714" fmla="*/ 1272347 h 2317325"/>
              <a:gd name="connsiteX715" fmla="*/ 650466 w 3644004"/>
              <a:gd name="connsiteY715" fmla="*/ 1216487 h 2317325"/>
              <a:gd name="connsiteX716" fmla="*/ 493577 w 3644004"/>
              <a:gd name="connsiteY716" fmla="*/ 1246381 h 2317325"/>
              <a:gd name="connsiteX717" fmla="*/ 493577 w 3644004"/>
              <a:gd name="connsiteY717" fmla="*/ 1246381 h 2317325"/>
              <a:gd name="connsiteX718" fmla="*/ 2527892 w 3644004"/>
              <a:gd name="connsiteY718" fmla="*/ 1253800 h 2317325"/>
              <a:gd name="connsiteX719" fmla="*/ 2538366 w 3644004"/>
              <a:gd name="connsiteY719" fmla="*/ 1227616 h 2317325"/>
              <a:gd name="connsiteX720" fmla="*/ 2527892 w 3644004"/>
              <a:gd name="connsiteY720" fmla="*/ 1253800 h 2317325"/>
              <a:gd name="connsiteX721" fmla="*/ 2527892 w 3644004"/>
              <a:gd name="connsiteY721" fmla="*/ 1253800 h 2317325"/>
              <a:gd name="connsiteX722" fmla="*/ 708072 w 3644004"/>
              <a:gd name="connsiteY722" fmla="*/ 1324716 h 2317325"/>
              <a:gd name="connsiteX723" fmla="*/ 729019 w 3644004"/>
              <a:gd name="connsiteY723" fmla="*/ 1306169 h 2317325"/>
              <a:gd name="connsiteX724" fmla="*/ 713309 w 3644004"/>
              <a:gd name="connsiteY724" fmla="*/ 1302459 h 2317325"/>
              <a:gd name="connsiteX725" fmla="*/ 650466 w 3644004"/>
              <a:gd name="connsiteY725" fmla="*/ 1328644 h 2317325"/>
              <a:gd name="connsiteX726" fmla="*/ 676650 w 3644004"/>
              <a:gd name="connsiteY726" fmla="*/ 1339772 h 2317325"/>
              <a:gd name="connsiteX727" fmla="*/ 708072 w 3644004"/>
              <a:gd name="connsiteY727" fmla="*/ 1324716 h 2317325"/>
              <a:gd name="connsiteX728" fmla="*/ 708072 w 3644004"/>
              <a:gd name="connsiteY728" fmla="*/ 1324716 h 2317325"/>
              <a:gd name="connsiteX729" fmla="*/ 603334 w 3644004"/>
              <a:gd name="connsiteY729" fmla="*/ 1354610 h 2317325"/>
              <a:gd name="connsiteX730" fmla="*/ 639992 w 3644004"/>
              <a:gd name="connsiteY730" fmla="*/ 1332135 h 2317325"/>
              <a:gd name="connsiteX731" fmla="*/ 603334 w 3644004"/>
              <a:gd name="connsiteY731" fmla="*/ 1354610 h 2317325"/>
              <a:gd name="connsiteX732" fmla="*/ 603334 w 3644004"/>
              <a:gd name="connsiteY732" fmla="*/ 1354610 h 2317325"/>
              <a:gd name="connsiteX733" fmla="*/ 551183 w 3644004"/>
              <a:gd name="connsiteY733" fmla="*/ 1388214 h 2317325"/>
              <a:gd name="connsiteX734" fmla="*/ 598315 w 3644004"/>
              <a:gd name="connsiteY734" fmla="*/ 1373376 h 2317325"/>
              <a:gd name="connsiteX735" fmla="*/ 598315 w 3644004"/>
              <a:gd name="connsiteY735" fmla="*/ 1350901 h 2317325"/>
              <a:gd name="connsiteX736" fmla="*/ 551183 w 3644004"/>
              <a:gd name="connsiteY736" fmla="*/ 1388214 h 2317325"/>
              <a:gd name="connsiteX737" fmla="*/ 551183 w 3644004"/>
              <a:gd name="connsiteY737" fmla="*/ 1388214 h 2317325"/>
              <a:gd name="connsiteX738" fmla="*/ 964243 w 3644004"/>
              <a:gd name="connsiteY738" fmla="*/ 1369448 h 2317325"/>
              <a:gd name="connsiteX739" fmla="*/ 964243 w 3644004"/>
              <a:gd name="connsiteY739" fmla="*/ 1354610 h 2317325"/>
              <a:gd name="connsiteX740" fmla="*/ 932822 w 3644004"/>
              <a:gd name="connsiteY740" fmla="*/ 1354610 h 2317325"/>
              <a:gd name="connsiteX741" fmla="*/ 917111 w 3644004"/>
              <a:gd name="connsiteY741" fmla="*/ 1373157 h 2317325"/>
              <a:gd name="connsiteX742" fmla="*/ 917111 w 3644004"/>
              <a:gd name="connsiteY742" fmla="*/ 1387995 h 2317325"/>
              <a:gd name="connsiteX743" fmla="*/ 964243 w 3644004"/>
              <a:gd name="connsiteY743" fmla="*/ 1369448 h 2317325"/>
              <a:gd name="connsiteX744" fmla="*/ 964243 w 3644004"/>
              <a:gd name="connsiteY744" fmla="*/ 1369448 h 2317325"/>
              <a:gd name="connsiteX745" fmla="*/ 828302 w 3644004"/>
              <a:gd name="connsiteY745" fmla="*/ 1451493 h 2317325"/>
              <a:gd name="connsiteX746" fmla="*/ 854486 w 3644004"/>
              <a:gd name="connsiteY746" fmla="*/ 1458912 h 2317325"/>
              <a:gd name="connsiteX747" fmla="*/ 1006138 w 3644004"/>
              <a:gd name="connsiteY747" fmla="*/ 1380576 h 2317325"/>
              <a:gd name="connsiteX748" fmla="*/ 828302 w 3644004"/>
              <a:gd name="connsiteY748" fmla="*/ 1451493 h 2317325"/>
              <a:gd name="connsiteX749" fmla="*/ 828302 w 3644004"/>
              <a:gd name="connsiteY749" fmla="*/ 1451493 h 2317325"/>
              <a:gd name="connsiteX750" fmla="*/ 2920223 w 3644004"/>
              <a:gd name="connsiteY750" fmla="*/ 1414398 h 2317325"/>
              <a:gd name="connsiteX751" fmla="*/ 2894038 w 3644004"/>
              <a:gd name="connsiteY751" fmla="*/ 1440583 h 2317325"/>
              <a:gd name="connsiteX752" fmla="*/ 2951644 w 3644004"/>
              <a:gd name="connsiteY752" fmla="*/ 1440583 h 2317325"/>
              <a:gd name="connsiteX753" fmla="*/ 2956881 w 3644004"/>
              <a:gd name="connsiteY753" fmla="*/ 1422035 h 2317325"/>
              <a:gd name="connsiteX754" fmla="*/ 3009250 w 3644004"/>
              <a:gd name="connsiteY754" fmla="*/ 1388432 h 2317325"/>
              <a:gd name="connsiteX755" fmla="*/ 2967355 w 3644004"/>
              <a:gd name="connsiteY755" fmla="*/ 1384722 h 2317325"/>
              <a:gd name="connsiteX756" fmla="*/ 2920223 w 3644004"/>
              <a:gd name="connsiteY756" fmla="*/ 1414398 h 2317325"/>
              <a:gd name="connsiteX757" fmla="*/ 2920223 w 3644004"/>
              <a:gd name="connsiteY757" fmla="*/ 1414398 h 2317325"/>
              <a:gd name="connsiteX758" fmla="*/ 2899275 w 3644004"/>
              <a:gd name="connsiteY758" fmla="*/ 1391923 h 2317325"/>
              <a:gd name="connsiteX759" fmla="*/ 2951644 w 3644004"/>
              <a:gd name="connsiteY759" fmla="*/ 1388214 h 2317325"/>
              <a:gd name="connsiteX760" fmla="*/ 2899275 w 3644004"/>
              <a:gd name="connsiteY760" fmla="*/ 1391923 h 2317325"/>
              <a:gd name="connsiteX761" fmla="*/ 2899275 w 3644004"/>
              <a:gd name="connsiteY761" fmla="*/ 1391923 h 2317325"/>
              <a:gd name="connsiteX762" fmla="*/ 2758097 w 3644004"/>
              <a:gd name="connsiteY762" fmla="*/ 1418108 h 2317325"/>
              <a:gd name="connsiteX763" fmla="*/ 2773808 w 3644004"/>
              <a:gd name="connsiteY763" fmla="*/ 1429236 h 2317325"/>
              <a:gd name="connsiteX764" fmla="*/ 2773808 w 3644004"/>
              <a:gd name="connsiteY764" fmla="*/ 1440364 h 2317325"/>
              <a:gd name="connsiteX765" fmla="*/ 2669288 w 3644004"/>
              <a:gd name="connsiteY765" fmla="*/ 1473968 h 2317325"/>
              <a:gd name="connsiteX766" fmla="*/ 2705946 w 3644004"/>
              <a:gd name="connsiteY766" fmla="*/ 1496443 h 2317325"/>
              <a:gd name="connsiteX767" fmla="*/ 2726894 w 3644004"/>
              <a:gd name="connsiteY767" fmla="*/ 1481605 h 2317325"/>
              <a:gd name="connsiteX768" fmla="*/ 2758315 w 3644004"/>
              <a:gd name="connsiteY768" fmla="*/ 1481605 h 2317325"/>
              <a:gd name="connsiteX769" fmla="*/ 2815921 w 3644004"/>
              <a:gd name="connsiteY769" fmla="*/ 1459130 h 2317325"/>
              <a:gd name="connsiteX770" fmla="*/ 2810684 w 3644004"/>
              <a:gd name="connsiteY770" fmla="*/ 1470258 h 2317325"/>
              <a:gd name="connsiteX771" fmla="*/ 2836869 w 3644004"/>
              <a:gd name="connsiteY771" fmla="*/ 1466549 h 2317325"/>
              <a:gd name="connsiteX772" fmla="*/ 2878764 w 3644004"/>
              <a:gd name="connsiteY772" fmla="*/ 1425526 h 2317325"/>
              <a:gd name="connsiteX773" fmla="*/ 2784718 w 3644004"/>
              <a:gd name="connsiteY773" fmla="*/ 1418108 h 2317325"/>
              <a:gd name="connsiteX774" fmla="*/ 2805666 w 3644004"/>
              <a:gd name="connsiteY774" fmla="*/ 1391923 h 2317325"/>
              <a:gd name="connsiteX775" fmla="*/ 2565205 w 3644004"/>
              <a:gd name="connsiteY775" fmla="*/ 1455420 h 2317325"/>
              <a:gd name="connsiteX776" fmla="*/ 2758097 w 3644004"/>
              <a:gd name="connsiteY776" fmla="*/ 1418108 h 2317325"/>
              <a:gd name="connsiteX777" fmla="*/ 2758097 w 3644004"/>
              <a:gd name="connsiteY777" fmla="*/ 1418108 h 2317325"/>
              <a:gd name="connsiteX778" fmla="*/ 2841669 w 3644004"/>
              <a:gd name="connsiteY778" fmla="*/ 1406761 h 2317325"/>
              <a:gd name="connsiteX779" fmla="*/ 2873091 w 3644004"/>
              <a:gd name="connsiteY779" fmla="*/ 1399342 h 2317325"/>
              <a:gd name="connsiteX780" fmla="*/ 2841669 w 3644004"/>
              <a:gd name="connsiteY780" fmla="*/ 1406761 h 2317325"/>
              <a:gd name="connsiteX781" fmla="*/ 2841669 w 3644004"/>
              <a:gd name="connsiteY781" fmla="*/ 1406761 h 2317325"/>
              <a:gd name="connsiteX782" fmla="*/ 456919 w 3644004"/>
              <a:gd name="connsiteY782" fmla="*/ 1436655 h 2317325"/>
              <a:gd name="connsiteX783" fmla="*/ 477867 w 3644004"/>
              <a:gd name="connsiteY783" fmla="*/ 1410470 h 2317325"/>
              <a:gd name="connsiteX784" fmla="*/ 456919 w 3644004"/>
              <a:gd name="connsiteY784" fmla="*/ 1436655 h 2317325"/>
              <a:gd name="connsiteX785" fmla="*/ 456919 w 3644004"/>
              <a:gd name="connsiteY785" fmla="*/ 1436655 h 2317325"/>
              <a:gd name="connsiteX786" fmla="*/ 3003795 w 3644004"/>
              <a:gd name="connsiteY786" fmla="*/ 1447783 h 2317325"/>
              <a:gd name="connsiteX787" fmla="*/ 3029979 w 3644004"/>
              <a:gd name="connsiteY787" fmla="*/ 1447783 h 2317325"/>
              <a:gd name="connsiteX788" fmla="*/ 3024743 w 3644004"/>
              <a:gd name="connsiteY788" fmla="*/ 1440364 h 2317325"/>
              <a:gd name="connsiteX789" fmla="*/ 3003795 w 3644004"/>
              <a:gd name="connsiteY789" fmla="*/ 1447783 h 2317325"/>
              <a:gd name="connsiteX790" fmla="*/ 3003795 w 3644004"/>
              <a:gd name="connsiteY790" fmla="*/ 1447783 h 2317325"/>
              <a:gd name="connsiteX791" fmla="*/ 2904512 w 3644004"/>
              <a:gd name="connsiteY791" fmla="*/ 1485096 h 2317325"/>
              <a:gd name="connsiteX792" fmla="*/ 2925460 w 3644004"/>
              <a:gd name="connsiteY792" fmla="*/ 1470258 h 2317325"/>
              <a:gd name="connsiteX793" fmla="*/ 2883564 w 3644004"/>
              <a:gd name="connsiteY793" fmla="*/ 1481387 h 2317325"/>
              <a:gd name="connsiteX794" fmla="*/ 2888801 w 3644004"/>
              <a:gd name="connsiteY794" fmla="*/ 1496225 h 2317325"/>
              <a:gd name="connsiteX795" fmla="*/ 3050927 w 3644004"/>
              <a:gd name="connsiteY795" fmla="*/ 1455202 h 2317325"/>
              <a:gd name="connsiteX796" fmla="*/ 2904512 w 3644004"/>
              <a:gd name="connsiteY796" fmla="*/ 1485096 h 2317325"/>
              <a:gd name="connsiteX797" fmla="*/ 2904512 w 3644004"/>
              <a:gd name="connsiteY797" fmla="*/ 1485096 h 2317325"/>
              <a:gd name="connsiteX798" fmla="*/ 2606446 w 3644004"/>
              <a:gd name="connsiteY798" fmla="*/ 1500152 h 2317325"/>
              <a:gd name="connsiteX799" fmla="*/ 2637867 w 3644004"/>
              <a:gd name="connsiteY799" fmla="*/ 1485314 h 2317325"/>
              <a:gd name="connsiteX800" fmla="*/ 2606446 w 3644004"/>
              <a:gd name="connsiteY800" fmla="*/ 1500152 h 2317325"/>
              <a:gd name="connsiteX801" fmla="*/ 2606446 w 3644004"/>
              <a:gd name="connsiteY801" fmla="*/ 1500152 h 2317325"/>
              <a:gd name="connsiteX802" fmla="*/ 2506945 w 3644004"/>
              <a:gd name="connsiteY802" fmla="*/ 1522409 h 2317325"/>
              <a:gd name="connsiteX803" fmla="*/ 2527892 w 3644004"/>
              <a:gd name="connsiteY803" fmla="*/ 1511281 h 2317325"/>
              <a:gd name="connsiteX804" fmla="*/ 2506945 w 3644004"/>
              <a:gd name="connsiteY804" fmla="*/ 1511281 h 2317325"/>
              <a:gd name="connsiteX805" fmla="*/ 2506945 w 3644004"/>
              <a:gd name="connsiteY805" fmla="*/ 1522409 h 2317325"/>
              <a:gd name="connsiteX806" fmla="*/ 2506945 w 3644004"/>
              <a:gd name="connsiteY806" fmla="*/ 1522409 h 2317325"/>
              <a:gd name="connsiteX807" fmla="*/ 603334 w 3644004"/>
              <a:gd name="connsiteY807" fmla="*/ 1544884 h 2317325"/>
              <a:gd name="connsiteX808" fmla="*/ 613808 w 3644004"/>
              <a:gd name="connsiteY808" fmla="*/ 1544884 h 2317325"/>
              <a:gd name="connsiteX809" fmla="*/ 619044 w 3644004"/>
              <a:gd name="connsiteY809" fmla="*/ 1533756 h 2317325"/>
              <a:gd name="connsiteX810" fmla="*/ 608571 w 3644004"/>
              <a:gd name="connsiteY810" fmla="*/ 1533756 h 2317325"/>
              <a:gd name="connsiteX811" fmla="*/ 603334 w 3644004"/>
              <a:gd name="connsiteY811" fmla="*/ 1544884 h 2317325"/>
              <a:gd name="connsiteX812" fmla="*/ 603334 w 3644004"/>
              <a:gd name="connsiteY812" fmla="*/ 1544884 h 2317325"/>
              <a:gd name="connsiteX813" fmla="*/ 786407 w 3644004"/>
              <a:gd name="connsiteY813" fmla="*/ 1578487 h 2317325"/>
              <a:gd name="connsiteX814" fmla="*/ 859723 w 3644004"/>
              <a:gd name="connsiteY814" fmla="*/ 1552303 h 2317325"/>
              <a:gd name="connsiteX815" fmla="*/ 786407 w 3644004"/>
              <a:gd name="connsiteY815" fmla="*/ 1578487 h 2317325"/>
              <a:gd name="connsiteX816" fmla="*/ 786407 w 3644004"/>
              <a:gd name="connsiteY816" fmla="*/ 1578487 h 2317325"/>
              <a:gd name="connsiteX817" fmla="*/ 1115895 w 3644004"/>
              <a:gd name="connsiteY817" fmla="*/ 1582197 h 2317325"/>
              <a:gd name="connsiteX818" fmla="*/ 1183974 w 3644004"/>
              <a:gd name="connsiteY818" fmla="*/ 1552303 h 2317325"/>
              <a:gd name="connsiteX819" fmla="*/ 1115895 w 3644004"/>
              <a:gd name="connsiteY819" fmla="*/ 1582197 h 2317325"/>
              <a:gd name="connsiteX820" fmla="*/ 1115895 w 3644004"/>
              <a:gd name="connsiteY820" fmla="*/ 1582197 h 2317325"/>
              <a:gd name="connsiteX821" fmla="*/ 2763334 w 3644004"/>
              <a:gd name="connsiteY821" fmla="*/ 1608381 h 2317325"/>
              <a:gd name="connsiteX822" fmla="*/ 2669288 w 3644004"/>
              <a:gd name="connsiteY822" fmla="*/ 1626929 h 2317325"/>
              <a:gd name="connsiteX823" fmla="*/ 2554295 w 3644004"/>
              <a:gd name="connsiteY823" fmla="*/ 1667951 h 2317325"/>
              <a:gd name="connsiteX824" fmla="*/ 2779263 w 3644004"/>
              <a:gd name="connsiteY824" fmla="*/ 1619510 h 2317325"/>
              <a:gd name="connsiteX825" fmla="*/ 2784500 w 3644004"/>
              <a:gd name="connsiteY825" fmla="*/ 1604672 h 2317325"/>
              <a:gd name="connsiteX826" fmla="*/ 2878546 w 3644004"/>
              <a:gd name="connsiteY826" fmla="*/ 1582197 h 2317325"/>
              <a:gd name="connsiteX827" fmla="*/ 2763334 w 3644004"/>
              <a:gd name="connsiteY827" fmla="*/ 1608381 h 2317325"/>
              <a:gd name="connsiteX828" fmla="*/ 2763334 w 3644004"/>
              <a:gd name="connsiteY828" fmla="*/ 1608381 h 2317325"/>
              <a:gd name="connsiteX829" fmla="*/ 922348 w 3644004"/>
              <a:gd name="connsiteY829" fmla="*/ 1641767 h 2317325"/>
              <a:gd name="connsiteX830" fmla="*/ 943295 w 3644004"/>
              <a:gd name="connsiteY830" fmla="*/ 1630638 h 2317325"/>
              <a:gd name="connsiteX831" fmla="*/ 922348 w 3644004"/>
              <a:gd name="connsiteY831" fmla="*/ 1641767 h 2317325"/>
              <a:gd name="connsiteX832" fmla="*/ 922348 w 3644004"/>
              <a:gd name="connsiteY832" fmla="*/ 1641767 h 2317325"/>
              <a:gd name="connsiteX833" fmla="*/ 885690 w 3644004"/>
              <a:gd name="connsiteY833" fmla="*/ 1768761 h 2317325"/>
              <a:gd name="connsiteX834" fmla="*/ 880453 w 3644004"/>
              <a:gd name="connsiteY834" fmla="*/ 1794946 h 2317325"/>
              <a:gd name="connsiteX835" fmla="*/ 948532 w 3644004"/>
              <a:gd name="connsiteY835" fmla="*/ 1761342 h 2317325"/>
              <a:gd name="connsiteX836" fmla="*/ 885690 w 3644004"/>
              <a:gd name="connsiteY836" fmla="*/ 1768761 h 2317325"/>
              <a:gd name="connsiteX837" fmla="*/ 885690 w 3644004"/>
              <a:gd name="connsiteY837" fmla="*/ 1768761 h 2317325"/>
              <a:gd name="connsiteX838" fmla="*/ 849250 w 3644004"/>
              <a:gd name="connsiteY838" fmla="*/ 1798437 h 2317325"/>
              <a:gd name="connsiteX839" fmla="*/ 859723 w 3644004"/>
              <a:gd name="connsiteY839" fmla="*/ 1779890 h 2317325"/>
              <a:gd name="connsiteX840" fmla="*/ 849250 w 3644004"/>
              <a:gd name="connsiteY840" fmla="*/ 1798437 h 2317325"/>
              <a:gd name="connsiteX841" fmla="*/ 849250 w 3644004"/>
              <a:gd name="connsiteY841" fmla="*/ 1798437 h 2317325"/>
              <a:gd name="connsiteX842" fmla="*/ 2611682 w 3644004"/>
              <a:gd name="connsiteY842" fmla="*/ 1824622 h 2317325"/>
              <a:gd name="connsiteX843" fmla="*/ 2643104 w 3644004"/>
              <a:gd name="connsiteY843" fmla="*/ 1828331 h 2317325"/>
              <a:gd name="connsiteX844" fmla="*/ 2648341 w 3644004"/>
              <a:gd name="connsiteY844" fmla="*/ 1813493 h 2317325"/>
              <a:gd name="connsiteX845" fmla="*/ 2664051 w 3644004"/>
              <a:gd name="connsiteY845" fmla="*/ 1813493 h 2317325"/>
              <a:gd name="connsiteX846" fmla="*/ 2669288 w 3644004"/>
              <a:gd name="connsiteY846" fmla="*/ 1820912 h 2317325"/>
              <a:gd name="connsiteX847" fmla="*/ 2679762 w 3644004"/>
              <a:gd name="connsiteY847" fmla="*/ 1820912 h 2317325"/>
              <a:gd name="connsiteX848" fmla="*/ 2705946 w 3644004"/>
              <a:gd name="connsiteY848" fmla="*/ 1787309 h 2317325"/>
              <a:gd name="connsiteX849" fmla="*/ 2611682 w 3644004"/>
              <a:gd name="connsiteY849" fmla="*/ 1824622 h 2317325"/>
              <a:gd name="connsiteX850" fmla="*/ 2611682 w 3644004"/>
              <a:gd name="connsiteY850" fmla="*/ 1824622 h 2317325"/>
              <a:gd name="connsiteX851" fmla="*/ 2580261 w 3644004"/>
              <a:gd name="connsiteY851" fmla="*/ 1843387 h 2317325"/>
              <a:gd name="connsiteX852" fmla="*/ 2601209 w 3644004"/>
              <a:gd name="connsiteY852" fmla="*/ 1847096 h 2317325"/>
              <a:gd name="connsiteX853" fmla="*/ 2622156 w 3644004"/>
              <a:gd name="connsiteY853" fmla="*/ 1835968 h 2317325"/>
              <a:gd name="connsiteX854" fmla="*/ 2580261 w 3644004"/>
              <a:gd name="connsiteY854" fmla="*/ 1843387 h 2317325"/>
              <a:gd name="connsiteX855" fmla="*/ 2580261 w 3644004"/>
              <a:gd name="connsiteY855" fmla="*/ 1843387 h 2317325"/>
              <a:gd name="connsiteX856" fmla="*/ 791644 w 3644004"/>
              <a:gd name="connsiteY856" fmla="*/ 1918013 h 2317325"/>
              <a:gd name="connsiteX857" fmla="*/ 828302 w 3644004"/>
              <a:gd name="connsiteY857" fmla="*/ 1895538 h 2317325"/>
              <a:gd name="connsiteX858" fmla="*/ 791644 w 3644004"/>
              <a:gd name="connsiteY858" fmla="*/ 1918013 h 2317325"/>
              <a:gd name="connsiteX859" fmla="*/ 791644 w 3644004"/>
              <a:gd name="connsiteY859" fmla="*/ 1918013 h 2317325"/>
              <a:gd name="connsiteX860" fmla="*/ 985191 w 3644004"/>
              <a:gd name="connsiteY860" fmla="*/ 1955107 h 2317325"/>
              <a:gd name="connsiteX861" fmla="*/ 1011375 w 3644004"/>
              <a:gd name="connsiteY861" fmla="*/ 1932632 h 2317325"/>
              <a:gd name="connsiteX862" fmla="*/ 1053270 w 3644004"/>
              <a:gd name="connsiteY862" fmla="*/ 1910157 h 2317325"/>
              <a:gd name="connsiteX863" fmla="*/ 985191 w 3644004"/>
              <a:gd name="connsiteY863" fmla="*/ 1955107 h 2317325"/>
              <a:gd name="connsiteX864" fmla="*/ 985191 w 3644004"/>
              <a:gd name="connsiteY864" fmla="*/ 1955107 h 2317325"/>
              <a:gd name="connsiteX865" fmla="*/ 2371003 w 3644004"/>
              <a:gd name="connsiteY865" fmla="*/ 2007476 h 2317325"/>
              <a:gd name="connsiteX866" fmla="*/ 2308161 w 3644004"/>
              <a:gd name="connsiteY866" fmla="*/ 2041080 h 2317325"/>
              <a:gd name="connsiteX867" fmla="*/ 2276740 w 3644004"/>
              <a:gd name="connsiteY867" fmla="*/ 2059627 h 2317325"/>
              <a:gd name="connsiteX868" fmla="*/ 2548622 w 3644004"/>
              <a:gd name="connsiteY868" fmla="*/ 1988711 h 2317325"/>
              <a:gd name="connsiteX869" fmla="*/ 2569569 w 3644004"/>
              <a:gd name="connsiteY869" fmla="*/ 1977582 h 2317325"/>
              <a:gd name="connsiteX870" fmla="*/ 2580043 w 3644004"/>
              <a:gd name="connsiteY870" fmla="*/ 1951398 h 2317325"/>
              <a:gd name="connsiteX871" fmla="*/ 2564332 w 3644004"/>
              <a:gd name="connsiteY871" fmla="*/ 1966236 h 2317325"/>
              <a:gd name="connsiteX872" fmla="*/ 2511963 w 3644004"/>
              <a:gd name="connsiteY872" fmla="*/ 1969945 h 2317325"/>
              <a:gd name="connsiteX873" fmla="*/ 2506726 w 3644004"/>
              <a:gd name="connsiteY873" fmla="*/ 1981074 h 2317325"/>
              <a:gd name="connsiteX874" fmla="*/ 2371003 w 3644004"/>
              <a:gd name="connsiteY874" fmla="*/ 2007476 h 2317325"/>
              <a:gd name="connsiteX875" fmla="*/ 2371003 w 3644004"/>
              <a:gd name="connsiteY875" fmla="*/ 2007476 h 2317325"/>
              <a:gd name="connsiteX876" fmla="*/ 2203641 w 3644004"/>
              <a:gd name="connsiteY876" fmla="*/ 2078393 h 2317325"/>
              <a:gd name="connsiteX877" fmla="*/ 2271721 w 3644004"/>
              <a:gd name="connsiteY877" fmla="*/ 2048499 h 2317325"/>
              <a:gd name="connsiteX878" fmla="*/ 2203641 w 3644004"/>
              <a:gd name="connsiteY878" fmla="*/ 2078393 h 2317325"/>
              <a:gd name="connsiteX879" fmla="*/ 2203641 w 3644004"/>
              <a:gd name="connsiteY879" fmla="*/ 2078393 h 2317325"/>
              <a:gd name="connsiteX880" fmla="*/ 948532 w 3644004"/>
              <a:gd name="connsiteY880" fmla="*/ 2108069 h 2317325"/>
              <a:gd name="connsiteX881" fmla="*/ 995664 w 3644004"/>
              <a:gd name="connsiteY881" fmla="*/ 2096940 h 2317325"/>
              <a:gd name="connsiteX882" fmla="*/ 985191 w 3644004"/>
              <a:gd name="connsiteY882" fmla="*/ 2082102 h 2317325"/>
              <a:gd name="connsiteX883" fmla="*/ 948532 w 3644004"/>
              <a:gd name="connsiteY883" fmla="*/ 2108069 h 2317325"/>
              <a:gd name="connsiteX884" fmla="*/ 948532 w 3644004"/>
              <a:gd name="connsiteY884" fmla="*/ 2108069 h 2317325"/>
              <a:gd name="connsiteX885" fmla="*/ 2109595 w 3644004"/>
              <a:gd name="connsiteY885" fmla="*/ 2108069 h 2317325"/>
              <a:gd name="connsiteX886" fmla="*/ 2161964 w 3644004"/>
              <a:gd name="connsiteY886" fmla="*/ 2089521 h 2317325"/>
              <a:gd name="connsiteX887" fmla="*/ 2109595 w 3644004"/>
              <a:gd name="connsiteY887" fmla="*/ 2108069 h 2317325"/>
              <a:gd name="connsiteX888" fmla="*/ 2109595 w 3644004"/>
              <a:gd name="connsiteY888" fmla="*/ 2108069 h 2317325"/>
              <a:gd name="connsiteX889" fmla="*/ 854486 w 3644004"/>
              <a:gd name="connsiteY889" fmla="*/ 2145381 h 2317325"/>
              <a:gd name="connsiteX890" fmla="*/ 917329 w 3644004"/>
              <a:gd name="connsiteY890" fmla="*/ 2115487 h 2317325"/>
              <a:gd name="connsiteX891" fmla="*/ 854486 w 3644004"/>
              <a:gd name="connsiteY891" fmla="*/ 2145381 h 2317325"/>
              <a:gd name="connsiteX892" fmla="*/ 854486 w 3644004"/>
              <a:gd name="connsiteY892" fmla="*/ 2145381 h 2317325"/>
              <a:gd name="connsiteX893" fmla="*/ 734038 w 3644004"/>
              <a:gd name="connsiteY893" fmla="*/ 2190331 h 2317325"/>
              <a:gd name="connsiteX894" fmla="*/ 775933 w 3644004"/>
              <a:gd name="connsiteY894" fmla="*/ 2167856 h 2317325"/>
              <a:gd name="connsiteX895" fmla="*/ 734038 w 3644004"/>
              <a:gd name="connsiteY895" fmla="*/ 2190331 h 2317325"/>
              <a:gd name="connsiteX896" fmla="*/ 734038 w 3644004"/>
              <a:gd name="connsiteY896" fmla="*/ 2190331 h 2317325"/>
            </a:gdLst>
            <a:ahLst/>
            <a:cxnLst/>
            <a:rect l="l" t="t" r="r" b="b"/>
            <a:pathLst>
              <a:path w="3644004" h="2317325">
                <a:moveTo>
                  <a:pt x="2114832" y="198129"/>
                </a:moveTo>
                <a:cubicBezTo>
                  <a:pt x="2120069" y="190710"/>
                  <a:pt x="2125306" y="205548"/>
                  <a:pt x="2130543" y="201839"/>
                </a:cubicBezTo>
                <a:cubicBezTo>
                  <a:pt x="2130543" y="190710"/>
                  <a:pt x="2167201" y="183291"/>
                  <a:pt x="2188149" y="179364"/>
                </a:cubicBezTo>
                <a:cubicBezTo>
                  <a:pt x="2198623" y="183073"/>
                  <a:pt x="2198623" y="194202"/>
                  <a:pt x="2198623" y="201839"/>
                </a:cubicBezTo>
                <a:cubicBezTo>
                  <a:pt x="1942451" y="253989"/>
                  <a:pt x="1701772" y="321196"/>
                  <a:pt x="1487278" y="410660"/>
                </a:cubicBezTo>
                <a:cubicBezTo>
                  <a:pt x="1461093" y="403241"/>
                  <a:pt x="1434909" y="410660"/>
                  <a:pt x="1413961" y="414369"/>
                </a:cubicBezTo>
                <a:cubicBezTo>
                  <a:pt x="1403487" y="425498"/>
                  <a:pt x="1387777" y="436844"/>
                  <a:pt x="1361592" y="436844"/>
                </a:cubicBezTo>
                <a:cubicBezTo>
                  <a:pt x="1351119" y="440554"/>
                  <a:pt x="1345882" y="440554"/>
                  <a:pt x="1345882" y="455392"/>
                </a:cubicBezTo>
                <a:cubicBezTo>
                  <a:pt x="1309223" y="451682"/>
                  <a:pt x="1303987" y="470230"/>
                  <a:pt x="1283039" y="481576"/>
                </a:cubicBezTo>
                <a:cubicBezTo>
                  <a:pt x="1256854" y="474157"/>
                  <a:pt x="1230670" y="485286"/>
                  <a:pt x="1225433" y="500123"/>
                </a:cubicBezTo>
                <a:cubicBezTo>
                  <a:pt x="1178301" y="488995"/>
                  <a:pt x="1167827" y="522598"/>
                  <a:pt x="1141861" y="537436"/>
                </a:cubicBezTo>
                <a:cubicBezTo>
                  <a:pt x="1256854" y="500123"/>
                  <a:pt x="1392796" y="459101"/>
                  <a:pt x="1518481" y="421788"/>
                </a:cubicBezTo>
                <a:cubicBezTo>
                  <a:pt x="1586561" y="399313"/>
                  <a:pt x="1654422" y="380766"/>
                  <a:pt x="1712028" y="354581"/>
                </a:cubicBezTo>
                <a:cubicBezTo>
                  <a:pt x="1942233" y="302431"/>
                  <a:pt x="2140799" y="216458"/>
                  <a:pt x="2360530" y="168017"/>
                </a:cubicBezTo>
                <a:cubicBezTo>
                  <a:pt x="2360530" y="153179"/>
                  <a:pt x="2334345" y="156889"/>
                  <a:pt x="2323871" y="145542"/>
                </a:cubicBezTo>
                <a:cubicBezTo>
                  <a:pt x="2376240" y="123067"/>
                  <a:pt x="2433628" y="152961"/>
                  <a:pt x="2480760" y="130704"/>
                </a:cubicBezTo>
                <a:cubicBezTo>
                  <a:pt x="2485997" y="134414"/>
                  <a:pt x="2485997" y="138123"/>
                  <a:pt x="2485997" y="145542"/>
                </a:cubicBezTo>
                <a:cubicBezTo>
                  <a:pt x="2637649" y="119358"/>
                  <a:pt x="2778827" y="89682"/>
                  <a:pt x="2893820" y="37313"/>
                </a:cubicBezTo>
                <a:cubicBezTo>
                  <a:pt x="2961900" y="33603"/>
                  <a:pt x="2998340" y="3709"/>
                  <a:pt x="3061182" y="0"/>
                </a:cubicBezTo>
                <a:cubicBezTo>
                  <a:pt x="3071656" y="0"/>
                  <a:pt x="3071656" y="3709"/>
                  <a:pt x="3071656" y="7419"/>
                </a:cubicBezTo>
                <a:cubicBezTo>
                  <a:pt x="3103078" y="7419"/>
                  <a:pt x="3150210" y="0"/>
                  <a:pt x="3181413" y="7419"/>
                </a:cubicBezTo>
                <a:cubicBezTo>
                  <a:pt x="3170939" y="14838"/>
                  <a:pt x="3144755" y="3709"/>
                  <a:pt x="3144755" y="14838"/>
                </a:cubicBezTo>
                <a:cubicBezTo>
                  <a:pt x="2998340" y="29676"/>
                  <a:pt x="2914550" y="85754"/>
                  <a:pt x="2778608" y="104301"/>
                </a:cubicBezTo>
                <a:cubicBezTo>
                  <a:pt x="2569351" y="164089"/>
                  <a:pt x="2349838" y="212531"/>
                  <a:pt x="2172002" y="290866"/>
                </a:cubicBezTo>
                <a:cubicBezTo>
                  <a:pt x="2192949" y="317050"/>
                  <a:pt x="2229608" y="294575"/>
                  <a:pt x="2271284" y="287156"/>
                </a:cubicBezTo>
                <a:cubicBezTo>
                  <a:pt x="2271284" y="279737"/>
                  <a:pt x="2260811" y="279737"/>
                  <a:pt x="2250337" y="276028"/>
                </a:cubicBezTo>
                <a:cubicBezTo>
                  <a:pt x="2255574" y="272319"/>
                  <a:pt x="2271284" y="268609"/>
                  <a:pt x="2281758" y="276028"/>
                </a:cubicBezTo>
                <a:cubicBezTo>
                  <a:pt x="2281758" y="283447"/>
                  <a:pt x="2271284" y="283447"/>
                  <a:pt x="2271284" y="290866"/>
                </a:cubicBezTo>
                <a:cubicBezTo>
                  <a:pt x="2302706" y="317050"/>
                  <a:pt x="2328890" y="287156"/>
                  <a:pt x="2370567" y="279737"/>
                </a:cubicBezTo>
                <a:cubicBezTo>
                  <a:pt x="2370567" y="287156"/>
                  <a:pt x="2349620" y="290866"/>
                  <a:pt x="2365330" y="290866"/>
                </a:cubicBezTo>
                <a:cubicBezTo>
                  <a:pt x="2365330" y="301994"/>
                  <a:pt x="2344383" y="301994"/>
                  <a:pt x="2339146" y="294575"/>
                </a:cubicBezTo>
                <a:cubicBezTo>
                  <a:pt x="2344383" y="298285"/>
                  <a:pt x="2344383" y="301994"/>
                  <a:pt x="2339146" y="301994"/>
                </a:cubicBezTo>
                <a:cubicBezTo>
                  <a:pt x="2360093" y="309413"/>
                  <a:pt x="2391515" y="294575"/>
                  <a:pt x="2422718" y="294575"/>
                </a:cubicBezTo>
                <a:cubicBezTo>
                  <a:pt x="2407007" y="313123"/>
                  <a:pt x="2365112" y="309413"/>
                  <a:pt x="2339146" y="320760"/>
                </a:cubicBezTo>
                <a:cubicBezTo>
                  <a:pt x="2339146" y="331888"/>
                  <a:pt x="2349620" y="328179"/>
                  <a:pt x="2339146" y="335598"/>
                </a:cubicBezTo>
                <a:cubicBezTo>
                  <a:pt x="2433192" y="328179"/>
                  <a:pt x="2564114" y="290866"/>
                  <a:pt x="2668634" y="268391"/>
                </a:cubicBezTo>
                <a:cubicBezTo>
                  <a:pt x="2668634" y="294575"/>
                  <a:pt x="2616265" y="286938"/>
                  <a:pt x="2600554" y="301994"/>
                </a:cubicBezTo>
                <a:cubicBezTo>
                  <a:pt x="2616265" y="309413"/>
                  <a:pt x="2637212" y="301994"/>
                  <a:pt x="2631976" y="316832"/>
                </a:cubicBezTo>
                <a:cubicBezTo>
                  <a:pt x="2778390" y="283229"/>
                  <a:pt x="2945753" y="245916"/>
                  <a:pt x="3086931" y="201184"/>
                </a:cubicBezTo>
                <a:cubicBezTo>
                  <a:pt x="3123589" y="190056"/>
                  <a:pt x="3155010" y="175000"/>
                  <a:pt x="3207161" y="178709"/>
                </a:cubicBezTo>
                <a:cubicBezTo>
                  <a:pt x="3233345" y="178709"/>
                  <a:pt x="3254293" y="193547"/>
                  <a:pt x="3280477" y="189837"/>
                </a:cubicBezTo>
                <a:cubicBezTo>
                  <a:pt x="3290951" y="208385"/>
                  <a:pt x="3322372" y="208385"/>
                  <a:pt x="3343320" y="216022"/>
                </a:cubicBezTo>
                <a:cubicBezTo>
                  <a:pt x="3343320" y="230860"/>
                  <a:pt x="3317136" y="227150"/>
                  <a:pt x="3311899" y="238497"/>
                </a:cubicBezTo>
                <a:cubicBezTo>
                  <a:pt x="3296188" y="234787"/>
                  <a:pt x="3290951" y="223659"/>
                  <a:pt x="3285714" y="208603"/>
                </a:cubicBezTo>
                <a:cubicBezTo>
                  <a:pt x="3264767" y="208603"/>
                  <a:pt x="3243819" y="208603"/>
                  <a:pt x="3243819" y="219731"/>
                </a:cubicBezTo>
                <a:cubicBezTo>
                  <a:pt x="3217635" y="201184"/>
                  <a:pt x="3155010" y="216022"/>
                  <a:pt x="3123589" y="227150"/>
                </a:cubicBezTo>
                <a:cubicBezTo>
                  <a:pt x="3149773" y="234569"/>
                  <a:pt x="3170721" y="230860"/>
                  <a:pt x="3196905" y="230860"/>
                </a:cubicBezTo>
                <a:cubicBezTo>
                  <a:pt x="3165484" y="245698"/>
                  <a:pt x="3113333" y="241988"/>
                  <a:pt x="3071438" y="253335"/>
                </a:cubicBezTo>
                <a:cubicBezTo>
                  <a:pt x="3066201" y="253335"/>
                  <a:pt x="3060964" y="260754"/>
                  <a:pt x="3055727" y="264463"/>
                </a:cubicBezTo>
                <a:cubicBezTo>
                  <a:pt x="2883128" y="309195"/>
                  <a:pt x="2726240" y="357636"/>
                  <a:pt x="2543166" y="398659"/>
                </a:cubicBezTo>
                <a:cubicBezTo>
                  <a:pt x="2579825" y="413497"/>
                  <a:pt x="2516982" y="406078"/>
                  <a:pt x="2485561" y="409787"/>
                </a:cubicBezTo>
                <a:cubicBezTo>
                  <a:pt x="2396752" y="420915"/>
                  <a:pt x="2292014" y="465647"/>
                  <a:pt x="2208442" y="476994"/>
                </a:cubicBezTo>
                <a:cubicBezTo>
                  <a:pt x="2213679" y="484413"/>
                  <a:pt x="2213679" y="488122"/>
                  <a:pt x="2208442" y="491832"/>
                </a:cubicBezTo>
                <a:cubicBezTo>
                  <a:pt x="2260811" y="469357"/>
                  <a:pt x="2349620" y="473284"/>
                  <a:pt x="2422936" y="454519"/>
                </a:cubicBezTo>
                <a:cubicBezTo>
                  <a:pt x="2417699" y="461938"/>
                  <a:pt x="2412462" y="465647"/>
                  <a:pt x="2412462" y="469357"/>
                </a:cubicBezTo>
                <a:cubicBezTo>
                  <a:pt x="2443884" y="480485"/>
                  <a:pt x="2475305" y="461938"/>
                  <a:pt x="2506508" y="458228"/>
                </a:cubicBezTo>
                <a:cubicBezTo>
                  <a:pt x="2506508" y="454519"/>
                  <a:pt x="2485561" y="450809"/>
                  <a:pt x="2501271" y="450809"/>
                </a:cubicBezTo>
                <a:cubicBezTo>
                  <a:pt x="2600554" y="461938"/>
                  <a:pt x="2752206" y="424625"/>
                  <a:pt x="2841233" y="406078"/>
                </a:cubicBezTo>
                <a:cubicBezTo>
                  <a:pt x="2966700" y="379893"/>
                  <a:pt x="3060964" y="320323"/>
                  <a:pt x="3186432" y="305267"/>
                </a:cubicBezTo>
                <a:cubicBezTo>
                  <a:pt x="3034780" y="361128"/>
                  <a:pt x="2862181" y="402368"/>
                  <a:pt x="2700055" y="454519"/>
                </a:cubicBezTo>
                <a:cubicBezTo>
                  <a:pt x="2757661" y="473066"/>
                  <a:pt x="2815048" y="443390"/>
                  <a:pt x="2862181" y="428334"/>
                </a:cubicBezTo>
                <a:cubicBezTo>
                  <a:pt x="2982411" y="413497"/>
                  <a:pt x="3066201" y="368546"/>
                  <a:pt x="3165484" y="342580"/>
                </a:cubicBezTo>
                <a:cubicBezTo>
                  <a:pt x="3155010" y="346290"/>
                  <a:pt x="3155010" y="353709"/>
                  <a:pt x="3149773" y="365055"/>
                </a:cubicBezTo>
                <a:cubicBezTo>
                  <a:pt x="3097404" y="387530"/>
                  <a:pt x="3019069" y="391240"/>
                  <a:pt x="2982411" y="428553"/>
                </a:cubicBezTo>
                <a:cubicBezTo>
                  <a:pt x="2935279" y="428553"/>
                  <a:pt x="2903858" y="443390"/>
                  <a:pt x="2877891" y="454737"/>
                </a:cubicBezTo>
                <a:cubicBezTo>
                  <a:pt x="2904076" y="462156"/>
                  <a:pt x="2956445" y="443609"/>
                  <a:pt x="2982411" y="458447"/>
                </a:cubicBezTo>
                <a:cubicBezTo>
                  <a:pt x="2883128" y="503178"/>
                  <a:pt x="2752206" y="518234"/>
                  <a:pt x="2652923" y="551620"/>
                </a:cubicBezTo>
                <a:cubicBezTo>
                  <a:pt x="2694818" y="559039"/>
                  <a:pt x="2736495" y="559039"/>
                  <a:pt x="2783627" y="555329"/>
                </a:cubicBezTo>
                <a:cubicBezTo>
                  <a:pt x="2778390" y="562748"/>
                  <a:pt x="2783627" y="566457"/>
                  <a:pt x="2788864" y="570167"/>
                </a:cubicBezTo>
                <a:cubicBezTo>
                  <a:pt x="2971937" y="543982"/>
                  <a:pt x="3128826" y="499251"/>
                  <a:pt x="3275240" y="447100"/>
                </a:cubicBezTo>
                <a:cubicBezTo>
                  <a:pt x="3290951" y="473284"/>
                  <a:pt x="3374523" y="432262"/>
                  <a:pt x="3384997" y="465647"/>
                </a:cubicBezTo>
                <a:cubicBezTo>
                  <a:pt x="3290951" y="491832"/>
                  <a:pt x="3201924" y="521507"/>
                  <a:pt x="3113115" y="547692"/>
                </a:cubicBezTo>
                <a:cubicBezTo>
                  <a:pt x="3113115" y="555111"/>
                  <a:pt x="3113115" y="562530"/>
                  <a:pt x="3113115" y="566239"/>
                </a:cubicBezTo>
                <a:cubicBezTo>
                  <a:pt x="3019069" y="592424"/>
                  <a:pt x="2924805" y="614681"/>
                  <a:pt x="2825522" y="637156"/>
                </a:cubicBezTo>
                <a:cubicBezTo>
                  <a:pt x="2825522" y="648284"/>
                  <a:pt x="2846470" y="640865"/>
                  <a:pt x="2856944" y="640865"/>
                </a:cubicBezTo>
                <a:cubicBezTo>
                  <a:pt x="2841233" y="659412"/>
                  <a:pt x="2799338" y="659412"/>
                  <a:pt x="2773372" y="667050"/>
                </a:cubicBezTo>
                <a:cubicBezTo>
                  <a:pt x="2773372" y="674468"/>
                  <a:pt x="2778608" y="674468"/>
                  <a:pt x="2778608" y="681887"/>
                </a:cubicBezTo>
                <a:cubicBezTo>
                  <a:pt x="2741950" y="689306"/>
                  <a:pt x="2695036" y="681887"/>
                  <a:pt x="2684563" y="708072"/>
                </a:cubicBezTo>
                <a:cubicBezTo>
                  <a:pt x="2684563" y="711781"/>
                  <a:pt x="2715984" y="708072"/>
                  <a:pt x="2715984" y="700653"/>
                </a:cubicBezTo>
                <a:cubicBezTo>
                  <a:pt x="2736932" y="719200"/>
                  <a:pt x="2663615" y="711781"/>
                  <a:pt x="2663615" y="730547"/>
                </a:cubicBezTo>
                <a:cubicBezTo>
                  <a:pt x="2715984" y="723128"/>
                  <a:pt x="2794319" y="715709"/>
                  <a:pt x="2836214" y="693234"/>
                </a:cubicBezTo>
                <a:cubicBezTo>
                  <a:pt x="2825740" y="689524"/>
                  <a:pt x="2810030" y="693234"/>
                  <a:pt x="2810030" y="674687"/>
                </a:cubicBezTo>
                <a:cubicBezTo>
                  <a:pt x="2825740" y="674687"/>
                  <a:pt x="2830977" y="685815"/>
                  <a:pt x="2841451" y="689524"/>
                </a:cubicBezTo>
                <a:cubicBezTo>
                  <a:pt x="2914768" y="663340"/>
                  <a:pt x="2987866" y="633664"/>
                  <a:pt x="3055946" y="600061"/>
                </a:cubicBezTo>
                <a:cubicBezTo>
                  <a:pt x="3050709" y="592642"/>
                  <a:pt x="3045472" y="603770"/>
                  <a:pt x="3045472" y="596351"/>
                </a:cubicBezTo>
                <a:cubicBezTo>
                  <a:pt x="3092604" y="585223"/>
                  <a:pt x="3155228" y="544201"/>
                  <a:pt x="3197124" y="551620"/>
                </a:cubicBezTo>
                <a:cubicBezTo>
                  <a:pt x="3129044" y="577804"/>
                  <a:pt x="3066419" y="607480"/>
                  <a:pt x="3003577" y="637374"/>
                </a:cubicBezTo>
                <a:cubicBezTo>
                  <a:pt x="3003577" y="648502"/>
                  <a:pt x="3014051" y="644793"/>
                  <a:pt x="3003577" y="652212"/>
                </a:cubicBezTo>
                <a:cubicBezTo>
                  <a:pt x="2920005" y="696943"/>
                  <a:pt x="2841451" y="756731"/>
                  <a:pt x="2715984" y="782698"/>
                </a:cubicBezTo>
                <a:cubicBezTo>
                  <a:pt x="2752642" y="793826"/>
                  <a:pt x="2794537" y="771569"/>
                  <a:pt x="2830977" y="778988"/>
                </a:cubicBezTo>
                <a:cubicBezTo>
                  <a:pt x="2773372" y="801463"/>
                  <a:pt x="2637431" y="793826"/>
                  <a:pt x="2569569" y="834848"/>
                </a:cubicBezTo>
                <a:cubicBezTo>
                  <a:pt x="2595753" y="827429"/>
                  <a:pt x="2606227" y="834848"/>
                  <a:pt x="2616701" y="845977"/>
                </a:cubicBezTo>
                <a:cubicBezTo>
                  <a:pt x="2648122" y="842267"/>
                  <a:pt x="2669070" y="834848"/>
                  <a:pt x="2695255" y="831139"/>
                </a:cubicBezTo>
                <a:cubicBezTo>
                  <a:pt x="2695255" y="823720"/>
                  <a:pt x="2710965" y="816301"/>
                  <a:pt x="2726676" y="812592"/>
                </a:cubicBezTo>
                <a:cubicBezTo>
                  <a:pt x="2726676" y="816301"/>
                  <a:pt x="2705728" y="835067"/>
                  <a:pt x="2700491" y="849904"/>
                </a:cubicBezTo>
                <a:cubicBezTo>
                  <a:pt x="2705728" y="853614"/>
                  <a:pt x="2705728" y="853614"/>
                  <a:pt x="2705728" y="857323"/>
                </a:cubicBezTo>
                <a:cubicBezTo>
                  <a:pt x="2731913" y="849904"/>
                  <a:pt x="2768571" y="846195"/>
                  <a:pt x="2789301" y="831139"/>
                </a:cubicBezTo>
                <a:cubicBezTo>
                  <a:pt x="2757879" y="861033"/>
                  <a:pt x="2679544" y="879580"/>
                  <a:pt x="2621938" y="886999"/>
                </a:cubicBezTo>
                <a:cubicBezTo>
                  <a:pt x="2611464" y="886999"/>
                  <a:pt x="2616701" y="905546"/>
                  <a:pt x="2606227" y="909474"/>
                </a:cubicBezTo>
                <a:cubicBezTo>
                  <a:pt x="2595753" y="905765"/>
                  <a:pt x="2590517" y="902055"/>
                  <a:pt x="2574806" y="905765"/>
                </a:cubicBezTo>
                <a:cubicBezTo>
                  <a:pt x="2522437" y="935659"/>
                  <a:pt x="2454576" y="954206"/>
                  <a:pt x="2402207" y="984100"/>
                </a:cubicBezTo>
                <a:cubicBezTo>
                  <a:pt x="2449339" y="998938"/>
                  <a:pt x="2501490" y="939368"/>
                  <a:pt x="2543385" y="950496"/>
                </a:cubicBezTo>
                <a:cubicBezTo>
                  <a:pt x="2564332" y="931949"/>
                  <a:pt x="2590517" y="916893"/>
                  <a:pt x="2632194" y="913184"/>
                </a:cubicBezTo>
                <a:cubicBezTo>
                  <a:pt x="2637431" y="913184"/>
                  <a:pt x="2632194" y="909474"/>
                  <a:pt x="2632194" y="902055"/>
                </a:cubicBezTo>
                <a:cubicBezTo>
                  <a:pt x="2684563" y="909474"/>
                  <a:pt x="2689800" y="875871"/>
                  <a:pt x="2741950" y="868452"/>
                </a:cubicBezTo>
                <a:cubicBezTo>
                  <a:pt x="2731476" y="883290"/>
                  <a:pt x="2726240" y="883290"/>
                  <a:pt x="2731476" y="902055"/>
                </a:cubicBezTo>
                <a:cubicBezTo>
                  <a:pt x="2736713" y="887217"/>
                  <a:pt x="2752424" y="913184"/>
                  <a:pt x="2762898" y="898346"/>
                </a:cubicBezTo>
                <a:cubicBezTo>
                  <a:pt x="2768135" y="902055"/>
                  <a:pt x="2752424" y="920821"/>
                  <a:pt x="2726240" y="916893"/>
                </a:cubicBezTo>
                <a:cubicBezTo>
                  <a:pt x="2726240" y="913184"/>
                  <a:pt x="2726240" y="905765"/>
                  <a:pt x="2726240" y="902055"/>
                </a:cubicBezTo>
                <a:cubicBezTo>
                  <a:pt x="2689581" y="898346"/>
                  <a:pt x="2705292" y="913184"/>
                  <a:pt x="2694818" y="924530"/>
                </a:cubicBezTo>
                <a:cubicBezTo>
                  <a:pt x="2679108" y="928240"/>
                  <a:pt x="2689581" y="917111"/>
                  <a:pt x="2689581" y="913402"/>
                </a:cubicBezTo>
                <a:cubicBezTo>
                  <a:pt x="2658160" y="909692"/>
                  <a:pt x="2658160" y="928240"/>
                  <a:pt x="2642449" y="935877"/>
                </a:cubicBezTo>
                <a:cubicBezTo>
                  <a:pt x="2642449" y="943296"/>
                  <a:pt x="2652923" y="943296"/>
                  <a:pt x="2668634" y="943296"/>
                </a:cubicBezTo>
                <a:cubicBezTo>
                  <a:pt x="2668634" y="954424"/>
                  <a:pt x="2658160" y="950715"/>
                  <a:pt x="2658160" y="958134"/>
                </a:cubicBezTo>
                <a:cubicBezTo>
                  <a:pt x="2705292" y="976681"/>
                  <a:pt x="2762679" y="935659"/>
                  <a:pt x="2804575" y="920821"/>
                </a:cubicBezTo>
                <a:cubicBezTo>
                  <a:pt x="2809812" y="931949"/>
                  <a:pt x="2773153" y="939368"/>
                  <a:pt x="2762679" y="950715"/>
                </a:cubicBezTo>
                <a:cubicBezTo>
                  <a:pt x="2882910" y="947005"/>
                  <a:pt x="2966700" y="868670"/>
                  <a:pt x="3071220" y="857542"/>
                </a:cubicBezTo>
                <a:cubicBezTo>
                  <a:pt x="3039798" y="898564"/>
                  <a:pt x="2966700" y="913402"/>
                  <a:pt x="2914331" y="939586"/>
                </a:cubicBezTo>
                <a:cubicBezTo>
                  <a:pt x="2930042" y="947005"/>
                  <a:pt x="2971937" y="939586"/>
                  <a:pt x="2997903" y="943296"/>
                </a:cubicBezTo>
                <a:cubicBezTo>
                  <a:pt x="2945534" y="958134"/>
                  <a:pt x="2882910" y="943296"/>
                  <a:pt x="2841015" y="969480"/>
                </a:cubicBezTo>
                <a:cubicBezTo>
                  <a:pt x="2851489" y="973190"/>
                  <a:pt x="2888147" y="965771"/>
                  <a:pt x="2914331" y="965771"/>
                </a:cubicBezTo>
                <a:cubicBezTo>
                  <a:pt x="2903858" y="995665"/>
                  <a:pt x="2841015" y="984318"/>
                  <a:pt x="2815048" y="995665"/>
                </a:cubicBezTo>
                <a:cubicBezTo>
                  <a:pt x="2820285" y="1003084"/>
                  <a:pt x="2835996" y="999374"/>
                  <a:pt x="2830759" y="1010503"/>
                </a:cubicBezTo>
                <a:cubicBezTo>
                  <a:pt x="2804575" y="1014212"/>
                  <a:pt x="2788864" y="1029050"/>
                  <a:pt x="2762679" y="1021631"/>
                </a:cubicBezTo>
                <a:cubicBezTo>
                  <a:pt x="2746969" y="1025340"/>
                  <a:pt x="2762679" y="1032759"/>
                  <a:pt x="2752206" y="1044106"/>
                </a:cubicBezTo>
                <a:cubicBezTo>
                  <a:pt x="2736495" y="1047815"/>
                  <a:pt x="2741732" y="1036687"/>
                  <a:pt x="2731258" y="1036687"/>
                </a:cubicBezTo>
                <a:cubicBezTo>
                  <a:pt x="2726021" y="1055234"/>
                  <a:pt x="2684126" y="1044106"/>
                  <a:pt x="2684126" y="1070290"/>
                </a:cubicBezTo>
                <a:cubicBezTo>
                  <a:pt x="2652705" y="1059162"/>
                  <a:pt x="2626520" y="1081419"/>
                  <a:pt x="2616047" y="1103894"/>
                </a:cubicBezTo>
                <a:cubicBezTo>
                  <a:pt x="2642231" y="1111313"/>
                  <a:pt x="2631757" y="1089056"/>
                  <a:pt x="2652705" y="1089056"/>
                </a:cubicBezTo>
                <a:cubicBezTo>
                  <a:pt x="2652705" y="1092765"/>
                  <a:pt x="2652705" y="1096475"/>
                  <a:pt x="2652705" y="1100184"/>
                </a:cubicBezTo>
                <a:cubicBezTo>
                  <a:pt x="2668415" y="1096475"/>
                  <a:pt x="2689363" y="1096475"/>
                  <a:pt x="2678889" y="1081637"/>
                </a:cubicBezTo>
                <a:cubicBezTo>
                  <a:pt x="2699837" y="1089056"/>
                  <a:pt x="2741732" y="1089056"/>
                  <a:pt x="2772935" y="1081637"/>
                </a:cubicBezTo>
                <a:cubicBezTo>
                  <a:pt x="2767698" y="1077928"/>
                  <a:pt x="2757224" y="1077928"/>
                  <a:pt x="2762461" y="1066799"/>
                </a:cubicBezTo>
                <a:cubicBezTo>
                  <a:pt x="2846034" y="1089274"/>
                  <a:pt x="2919350" y="1014648"/>
                  <a:pt x="2997903" y="1018358"/>
                </a:cubicBezTo>
                <a:cubicBezTo>
                  <a:pt x="2961245" y="1059380"/>
                  <a:pt x="2861962" y="1055671"/>
                  <a:pt x="2825304" y="1096693"/>
                </a:cubicBezTo>
                <a:cubicBezTo>
                  <a:pt x="2893384" y="1096693"/>
                  <a:pt x="2950771" y="1059380"/>
                  <a:pt x="3013614" y="1044542"/>
                </a:cubicBezTo>
                <a:cubicBezTo>
                  <a:pt x="3013614" y="1048252"/>
                  <a:pt x="2992666" y="1051961"/>
                  <a:pt x="3008377" y="1055671"/>
                </a:cubicBezTo>
                <a:cubicBezTo>
                  <a:pt x="2940297" y="1070509"/>
                  <a:pt x="2903858" y="1104112"/>
                  <a:pt x="2835778" y="1107822"/>
                </a:cubicBezTo>
                <a:cubicBezTo>
                  <a:pt x="2830541" y="1115240"/>
                  <a:pt x="2851489" y="1118950"/>
                  <a:pt x="2835778" y="1122659"/>
                </a:cubicBezTo>
                <a:cubicBezTo>
                  <a:pt x="2820067" y="1115240"/>
                  <a:pt x="2809593" y="1133788"/>
                  <a:pt x="2793883" y="1130078"/>
                </a:cubicBezTo>
                <a:cubicBezTo>
                  <a:pt x="2788646" y="1141207"/>
                  <a:pt x="2799120" y="1141207"/>
                  <a:pt x="2799120" y="1152553"/>
                </a:cubicBezTo>
                <a:cubicBezTo>
                  <a:pt x="2778172" y="1148844"/>
                  <a:pt x="2772935" y="1156263"/>
                  <a:pt x="2757224" y="1156263"/>
                </a:cubicBezTo>
                <a:cubicBezTo>
                  <a:pt x="2762461" y="1212123"/>
                  <a:pt x="2872218" y="1156263"/>
                  <a:pt x="2908876" y="1145134"/>
                </a:cubicBezTo>
                <a:cubicBezTo>
                  <a:pt x="2903639" y="1148844"/>
                  <a:pt x="2903639" y="1152553"/>
                  <a:pt x="2914113" y="1152553"/>
                </a:cubicBezTo>
                <a:cubicBezTo>
                  <a:pt x="2903639" y="1159972"/>
                  <a:pt x="2887929" y="1156263"/>
                  <a:pt x="2866981" y="1163682"/>
                </a:cubicBezTo>
                <a:cubicBezTo>
                  <a:pt x="2866981" y="1174810"/>
                  <a:pt x="2872218" y="1178520"/>
                  <a:pt x="2882692" y="1178520"/>
                </a:cubicBezTo>
                <a:cubicBezTo>
                  <a:pt x="2919350" y="1171101"/>
                  <a:pt x="2956008" y="1152335"/>
                  <a:pt x="2976738" y="1148626"/>
                </a:cubicBezTo>
                <a:cubicBezTo>
                  <a:pt x="2992448" y="1156045"/>
                  <a:pt x="2945316" y="1167173"/>
                  <a:pt x="2955790" y="1171101"/>
                </a:cubicBezTo>
                <a:cubicBezTo>
                  <a:pt x="2913895" y="1189648"/>
                  <a:pt x="2872218" y="1197285"/>
                  <a:pt x="2846034" y="1219542"/>
                </a:cubicBezTo>
                <a:cubicBezTo>
                  <a:pt x="2882692" y="1215832"/>
                  <a:pt x="2976738" y="1200995"/>
                  <a:pt x="2971501" y="1171101"/>
                </a:cubicBezTo>
                <a:cubicBezTo>
                  <a:pt x="3039580" y="1167391"/>
                  <a:pt x="3091731" y="1144916"/>
                  <a:pt x="3149337" y="1130078"/>
                </a:cubicBezTo>
                <a:cubicBezTo>
                  <a:pt x="3128389" y="1130078"/>
                  <a:pt x="3138863" y="1122659"/>
                  <a:pt x="3154574" y="1115240"/>
                </a:cubicBezTo>
                <a:cubicBezTo>
                  <a:pt x="3170284" y="1115240"/>
                  <a:pt x="3175521" y="1126369"/>
                  <a:pt x="3185995" y="1115240"/>
                </a:cubicBezTo>
                <a:cubicBezTo>
                  <a:pt x="3201706" y="1115240"/>
                  <a:pt x="3201706" y="1126369"/>
                  <a:pt x="3191232" y="1130078"/>
                </a:cubicBezTo>
                <a:cubicBezTo>
                  <a:pt x="3238364" y="1115240"/>
                  <a:pt x="3274804" y="1100184"/>
                  <a:pt x="3311462" y="1092765"/>
                </a:cubicBezTo>
                <a:cubicBezTo>
                  <a:pt x="3316699" y="1096475"/>
                  <a:pt x="3306226" y="1100184"/>
                  <a:pt x="3311462" y="1103894"/>
                </a:cubicBezTo>
                <a:cubicBezTo>
                  <a:pt x="3327173" y="1107603"/>
                  <a:pt x="3321936" y="1096475"/>
                  <a:pt x="3332410" y="1103894"/>
                </a:cubicBezTo>
                <a:cubicBezTo>
                  <a:pt x="3342884" y="1100184"/>
                  <a:pt x="3348121" y="1092765"/>
                  <a:pt x="3353358" y="1081419"/>
                </a:cubicBezTo>
                <a:cubicBezTo>
                  <a:pt x="3431911" y="1077709"/>
                  <a:pt x="3452640" y="1032978"/>
                  <a:pt x="3515483" y="1017921"/>
                </a:cubicBezTo>
                <a:cubicBezTo>
                  <a:pt x="3494535" y="1066363"/>
                  <a:pt x="3410963" y="1081419"/>
                  <a:pt x="3348121" y="1107385"/>
                </a:cubicBezTo>
                <a:cubicBezTo>
                  <a:pt x="3300989" y="1129860"/>
                  <a:pt x="3264548" y="1159536"/>
                  <a:pt x="3217416" y="1174592"/>
                </a:cubicBezTo>
                <a:cubicBezTo>
                  <a:pt x="3154574" y="1230452"/>
                  <a:pt x="3039580" y="1249218"/>
                  <a:pt x="2976956" y="1305078"/>
                </a:cubicBezTo>
                <a:cubicBezTo>
                  <a:pt x="2940297" y="1301368"/>
                  <a:pt x="2945534" y="1327553"/>
                  <a:pt x="2919350" y="1331262"/>
                </a:cubicBezTo>
                <a:cubicBezTo>
                  <a:pt x="2914113" y="1338681"/>
                  <a:pt x="2924587" y="1338681"/>
                  <a:pt x="2924587" y="1349810"/>
                </a:cubicBezTo>
                <a:cubicBezTo>
                  <a:pt x="2903639" y="1338681"/>
                  <a:pt x="2887929" y="1353519"/>
                  <a:pt x="2861744" y="1349810"/>
                </a:cubicBezTo>
                <a:cubicBezTo>
                  <a:pt x="2893166" y="1372285"/>
                  <a:pt x="2992448" y="1327335"/>
                  <a:pt x="3018633" y="1360938"/>
                </a:cubicBezTo>
                <a:cubicBezTo>
                  <a:pt x="3071002" y="1372066"/>
                  <a:pt x="3091949" y="1338463"/>
                  <a:pt x="3138863" y="1349810"/>
                </a:cubicBezTo>
                <a:cubicBezTo>
                  <a:pt x="3144100" y="1364648"/>
                  <a:pt x="3123152" y="1357229"/>
                  <a:pt x="3117916" y="1360938"/>
                </a:cubicBezTo>
                <a:cubicBezTo>
                  <a:pt x="3165047" y="1379485"/>
                  <a:pt x="3180758" y="1342391"/>
                  <a:pt x="3227672" y="1349810"/>
                </a:cubicBezTo>
                <a:cubicBezTo>
                  <a:pt x="3180540" y="1379704"/>
                  <a:pt x="3107442" y="1398251"/>
                  <a:pt x="3055073" y="1428145"/>
                </a:cubicBezTo>
                <a:cubicBezTo>
                  <a:pt x="3123152" y="1424435"/>
                  <a:pt x="3191014" y="1390832"/>
                  <a:pt x="3243383" y="1360938"/>
                </a:cubicBezTo>
                <a:cubicBezTo>
                  <a:pt x="3342666" y="1342391"/>
                  <a:pt x="3410745" y="1301150"/>
                  <a:pt x="3520502" y="1286312"/>
                </a:cubicBezTo>
                <a:cubicBezTo>
                  <a:pt x="3452422" y="1316206"/>
                  <a:pt x="3347902" y="1357229"/>
                  <a:pt x="3253857" y="1387123"/>
                </a:cubicBezTo>
                <a:cubicBezTo>
                  <a:pt x="3306226" y="1394542"/>
                  <a:pt x="3353139" y="1368575"/>
                  <a:pt x="3400271" y="1357229"/>
                </a:cubicBezTo>
                <a:cubicBezTo>
                  <a:pt x="3400271" y="1364648"/>
                  <a:pt x="3400271" y="1372066"/>
                  <a:pt x="3400271" y="1379704"/>
                </a:cubicBezTo>
                <a:cubicBezTo>
                  <a:pt x="3300989" y="1405888"/>
                  <a:pt x="3232909" y="1454329"/>
                  <a:pt x="3138863" y="1484223"/>
                </a:cubicBezTo>
                <a:cubicBezTo>
                  <a:pt x="3144100" y="1487933"/>
                  <a:pt x="3144100" y="1491642"/>
                  <a:pt x="3144100" y="1499061"/>
                </a:cubicBezTo>
                <a:cubicBezTo>
                  <a:pt x="3091731" y="1487933"/>
                  <a:pt x="3039580" y="1532665"/>
                  <a:pt x="2976738" y="1540083"/>
                </a:cubicBezTo>
                <a:cubicBezTo>
                  <a:pt x="2987211" y="1554921"/>
                  <a:pt x="2997685" y="1536374"/>
                  <a:pt x="3008159" y="1536374"/>
                </a:cubicBezTo>
                <a:cubicBezTo>
                  <a:pt x="3002922" y="1543793"/>
                  <a:pt x="2997685" y="1554921"/>
                  <a:pt x="2992448" y="1558849"/>
                </a:cubicBezTo>
                <a:cubicBezTo>
                  <a:pt x="3008159" y="1566268"/>
                  <a:pt x="3023870" y="1566268"/>
                  <a:pt x="3050054" y="1566268"/>
                </a:cubicBezTo>
                <a:cubicBezTo>
                  <a:pt x="3018633" y="1588743"/>
                  <a:pt x="2961245" y="1566268"/>
                  <a:pt x="2940297" y="1592452"/>
                </a:cubicBezTo>
                <a:cubicBezTo>
                  <a:pt x="2940297" y="1588743"/>
                  <a:pt x="2935061" y="1585034"/>
                  <a:pt x="2935061" y="1581324"/>
                </a:cubicBezTo>
                <a:cubicBezTo>
                  <a:pt x="2877455" y="1599871"/>
                  <a:pt x="2814830" y="1614928"/>
                  <a:pt x="2772935" y="1641112"/>
                </a:cubicBezTo>
                <a:cubicBezTo>
                  <a:pt x="2830541" y="1633693"/>
                  <a:pt x="2882692" y="1641112"/>
                  <a:pt x="2929824" y="1629984"/>
                </a:cubicBezTo>
                <a:cubicBezTo>
                  <a:pt x="2976956" y="1622565"/>
                  <a:pt x="2997903" y="1585252"/>
                  <a:pt x="3050054" y="1581542"/>
                </a:cubicBezTo>
                <a:cubicBezTo>
                  <a:pt x="3039580" y="1592671"/>
                  <a:pt x="3018633" y="1592671"/>
                  <a:pt x="3013396" y="1607727"/>
                </a:cubicBezTo>
                <a:cubicBezTo>
                  <a:pt x="3029107" y="1604017"/>
                  <a:pt x="3039580" y="1600308"/>
                  <a:pt x="3060528" y="1600308"/>
                </a:cubicBezTo>
                <a:cubicBezTo>
                  <a:pt x="3055291" y="1604017"/>
                  <a:pt x="3050054" y="1604017"/>
                  <a:pt x="3050054" y="1611436"/>
                </a:cubicBezTo>
                <a:cubicBezTo>
                  <a:pt x="3071002" y="1611436"/>
                  <a:pt x="3071002" y="1596598"/>
                  <a:pt x="3091949" y="1596598"/>
                </a:cubicBezTo>
                <a:cubicBezTo>
                  <a:pt x="3091949" y="1592889"/>
                  <a:pt x="3081476" y="1592889"/>
                  <a:pt x="3081476" y="1585470"/>
                </a:cubicBezTo>
                <a:cubicBezTo>
                  <a:pt x="3107660" y="1585470"/>
                  <a:pt x="3107660" y="1574342"/>
                  <a:pt x="3128608" y="1574342"/>
                </a:cubicBezTo>
                <a:cubicBezTo>
                  <a:pt x="3128608" y="1581761"/>
                  <a:pt x="3118134" y="1578051"/>
                  <a:pt x="3118134" y="1585470"/>
                </a:cubicBezTo>
                <a:cubicBezTo>
                  <a:pt x="3186213" y="1574342"/>
                  <a:pt x="3222653" y="1544448"/>
                  <a:pt x="3285496" y="1529610"/>
                </a:cubicBezTo>
                <a:cubicBezTo>
                  <a:pt x="3280259" y="1559504"/>
                  <a:pt x="3248838" y="1570632"/>
                  <a:pt x="3227890" y="1585470"/>
                </a:cubicBezTo>
                <a:cubicBezTo>
                  <a:pt x="3290733" y="1578051"/>
                  <a:pt x="3316699" y="1544448"/>
                  <a:pt x="3374305" y="1529610"/>
                </a:cubicBezTo>
                <a:cubicBezTo>
                  <a:pt x="3300989" y="1593107"/>
                  <a:pt x="3159811" y="1611654"/>
                  <a:pt x="3050054" y="1648967"/>
                </a:cubicBezTo>
                <a:cubicBezTo>
                  <a:pt x="3039580" y="1660096"/>
                  <a:pt x="3018633" y="1663805"/>
                  <a:pt x="3018633" y="1678861"/>
                </a:cubicBezTo>
                <a:cubicBezTo>
                  <a:pt x="2971501" y="1678861"/>
                  <a:pt x="2903639" y="1682571"/>
                  <a:pt x="2861744" y="1716174"/>
                </a:cubicBezTo>
                <a:cubicBezTo>
                  <a:pt x="2898402" y="1712465"/>
                  <a:pt x="2924587" y="1705046"/>
                  <a:pt x="2961027" y="1705046"/>
                </a:cubicBezTo>
                <a:cubicBezTo>
                  <a:pt x="2898184" y="1719884"/>
                  <a:pt x="2830323" y="1749778"/>
                  <a:pt x="2757006" y="1746068"/>
                </a:cubicBezTo>
                <a:cubicBezTo>
                  <a:pt x="2777954" y="1753487"/>
                  <a:pt x="2741296" y="1760906"/>
                  <a:pt x="2720348" y="1764615"/>
                </a:cubicBezTo>
                <a:cubicBezTo>
                  <a:pt x="2720348" y="1779453"/>
                  <a:pt x="2730822" y="1787090"/>
                  <a:pt x="2725585" y="1801928"/>
                </a:cubicBezTo>
                <a:cubicBezTo>
                  <a:pt x="2751769" y="1798219"/>
                  <a:pt x="2767480" y="1787090"/>
                  <a:pt x="2798902" y="1787090"/>
                </a:cubicBezTo>
                <a:cubicBezTo>
                  <a:pt x="2783191" y="1768543"/>
                  <a:pt x="2809375" y="1783381"/>
                  <a:pt x="2809375" y="1764615"/>
                </a:cubicBezTo>
                <a:cubicBezTo>
                  <a:pt x="2846034" y="1772034"/>
                  <a:pt x="2866981" y="1738431"/>
                  <a:pt x="2908658" y="1734721"/>
                </a:cubicBezTo>
                <a:cubicBezTo>
                  <a:pt x="2892947" y="1757196"/>
                  <a:pt x="2851052" y="1757196"/>
                  <a:pt x="2835341" y="1779453"/>
                </a:cubicBezTo>
                <a:cubicBezTo>
                  <a:pt x="2872000" y="1779453"/>
                  <a:pt x="2877237" y="1756978"/>
                  <a:pt x="2913895" y="1756978"/>
                </a:cubicBezTo>
                <a:cubicBezTo>
                  <a:pt x="2934842" y="1756978"/>
                  <a:pt x="2903421" y="1764397"/>
                  <a:pt x="2913895" y="1775526"/>
                </a:cubicBezTo>
                <a:cubicBezTo>
                  <a:pt x="2929605" y="1753051"/>
                  <a:pt x="2997467" y="1768107"/>
                  <a:pt x="3013178" y="1741922"/>
                </a:cubicBezTo>
                <a:cubicBezTo>
                  <a:pt x="3013178" y="1734503"/>
                  <a:pt x="3013178" y="1730794"/>
                  <a:pt x="3002704" y="1730794"/>
                </a:cubicBezTo>
                <a:cubicBezTo>
                  <a:pt x="3028888" y="1719665"/>
                  <a:pt x="3060310" y="1712246"/>
                  <a:pt x="3086276" y="1704609"/>
                </a:cubicBezTo>
                <a:cubicBezTo>
                  <a:pt x="3086276" y="1693481"/>
                  <a:pt x="3060091" y="1700900"/>
                  <a:pt x="3049618" y="1700900"/>
                </a:cubicBezTo>
                <a:cubicBezTo>
                  <a:pt x="3054855" y="1689771"/>
                  <a:pt x="3075802" y="1689771"/>
                  <a:pt x="3086276" y="1686062"/>
                </a:cubicBezTo>
                <a:cubicBezTo>
                  <a:pt x="3086276" y="1704609"/>
                  <a:pt x="3107223" y="1689771"/>
                  <a:pt x="3128171" y="1693481"/>
                </a:cubicBezTo>
                <a:cubicBezTo>
                  <a:pt x="3122934" y="1697190"/>
                  <a:pt x="3112460" y="1697190"/>
                  <a:pt x="3107223" y="1704609"/>
                </a:cubicBezTo>
                <a:cubicBezTo>
                  <a:pt x="3122934" y="1715738"/>
                  <a:pt x="3122934" y="1715738"/>
                  <a:pt x="3112460" y="1734503"/>
                </a:cubicBezTo>
                <a:cubicBezTo>
                  <a:pt x="3243165" y="1697190"/>
                  <a:pt x="3337429" y="1641330"/>
                  <a:pt x="3468133" y="1633693"/>
                </a:cubicBezTo>
                <a:cubicBezTo>
                  <a:pt x="3468133" y="1644821"/>
                  <a:pt x="3468133" y="1648531"/>
                  <a:pt x="3478607" y="1648531"/>
                </a:cubicBezTo>
                <a:cubicBezTo>
                  <a:pt x="3525739" y="1622346"/>
                  <a:pt x="3577889" y="1614928"/>
                  <a:pt x="3645969" y="1614928"/>
                </a:cubicBezTo>
                <a:cubicBezTo>
                  <a:pt x="3567416" y="1659659"/>
                  <a:pt x="3457659" y="1685844"/>
                  <a:pt x="3379324" y="1730576"/>
                </a:cubicBezTo>
                <a:cubicBezTo>
                  <a:pt x="3306007" y="1756760"/>
                  <a:pt x="3217198" y="1767888"/>
                  <a:pt x="3154355" y="1797782"/>
                </a:cubicBezTo>
                <a:cubicBezTo>
                  <a:pt x="2955572" y="1835095"/>
                  <a:pt x="2803920" y="1902302"/>
                  <a:pt x="2610373" y="1939615"/>
                </a:cubicBezTo>
                <a:cubicBezTo>
                  <a:pt x="2662742" y="1947034"/>
                  <a:pt x="2725367" y="1935906"/>
                  <a:pt x="2772499" y="1913431"/>
                </a:cubicBezTo>
                <a:cubicBezTo>
                  <a:pt x="2840578" y="1924559"/>
                  <a:pt x="2871781" y="1876118"/>
                  <a:pt x="2939861" y="1872408"/>
                </a:cubicBezTo>
                <a:cubicBezTo>
                  <a:pt x="3013178" y="1842514"/>
                  <a:pt x="3096750" y="1823967"/>
                  <a:pt x="3180322" y="1805201"/>
                </a:cubicBezTo>
                <a:cubicBezTo>
                  <a:pt x="3216980" y="1786654"/>
                  <a:pt x="3274368" y="1782726"/>
                  <a:pt x="3311026" y="1775307"/>
                </a:cubicBezTo>
                <a:cubicBezTo>
                  <a:pt x="3086058" y="1838805"/>
                  <a:pt x="2866545" y="1909503"/>
                  <a:pt x="2631103" y="1973000"/>
                </a:cubicBezTo>
                <a:cubicBezTo>
                  <a:pt x="2631103" y="1954453"/>
                  <a:pt x="2657287" y="1961872"/>
                  <a:pt x="2672998" y="1954453"/>
                </a:cubicBezTo>
                <a:cubicBezTo>
                  <a:pt x="2657287" y="1947034"/>
                  <a:pt x="2620629" y="1958162"/>
                  <a:pt x="2604918" y="1961872"/>
                </a:cubicBezTo>
                <a:cubicBezTo>
                  <a:pt x="2604918" y="1976710"/>
                  <a:pt x="2620629" y="1965581"/>
                  <a:pt x="2620629" y="1973000"/>
                </a:cubicBezTo>
                <a:cubicBezTo>
                  <a:pt x="2542075" y="2010313"/>
                  <a:pt x="2437556" y="2025151"/>
                  <a:pt x="2343510" y="2055045"/>
                </a:cubicBezTo>
                <a:cubicBezTo>
                  <a:pt x="2254701" y="2088648"/>
                  <a:pt x="2144726" y="2110905"/>
                  <a:pt x="2050680" y="2144509"/>
                </a:cubicBezTo>
                <a:cubicBezTo>
                  <a:pt x="2014022" y="2133380"/>
                  <a:pt x="1987837" y="2137090"/>
                  <a:pt x="1972127" y="2163056"/>
                </a:cubicBezTo>
                <a:cubicBezTo>
                  <a:pt x="1867607" y="2204078"/>
                  <a:pt x="1762869" y="2230263"/>
                  <a:pt x="1668823" y="2278704"/>
                </a:cubicBezTo>
                <a:cubicBezTo>
                  <a:pt x="1658350" y="2252519"/>
                  <a:pt x="1731666" y="2252519"/>
                  <a:pt x="1747377" y="2230263"/>
                </a:cubicBezTo>
                <a:cubicBezTo>
                  <a:pt x="1757851" y="2230263"/>
                  <a:pt x="1763087" y="2230263"/>
                  <a:pt x="1773561" y="2230263"/>
                </a:cubicBezTo>
                <a:cubicBezTo>
                  <a:pt x="1799746" y="2204078"/>
                  <a:pt x="1852115" y="2192950"/>
                  <a:pt x="1883318" y="2166765"/>
                </a:cubicBezTo>
                <a:cubicBezTo>
                  <a:pt x="1804764" y="2166765"/>
                  <a:pt x="1752614" y="2233972"/>
                  <a:pt x="1684534" y="2241391"/>
                </a:cubicBezTo>
                <a:cubicBezTo>
                  <a:pt x="1679297" y="2241391"/>
                  <a:pt x="1684534" y="2245100"/>
                  <a:pt x="1679297" y="2248810"/>
                </a:cubicBezTo>
                <a:cubicBezTo>
                  <a:pt x="1605981" y="2259938"/>
                  <a:pt x="1564304" y="2293542"/>
                  <a:pt x="1506698" y="2316017"/>
                </a:cubicBezTo>
                <a:cubicBezTo>
                  <a:pt x="1522409" y="2297469"/>
                  <a:pt x="1553830" y="2282414"/>
                  <a:pt x="1553830" y="2256229"/>
                </a:cubicBezTo>
                <a:cubicBezTo>
                  <a:pt x="1532882" y="2256229"/>
                  <a:pt x="1532882" y="2263648"/>
                  <a:pt x="1517172" y="2259938"/>
                </a:cubicBezTo>
                <a:cubicBezTo>
                  <a:pt x="1511935" y="2252519"/>
                  <a:pt x="1517172" y="2248810"/>
                  <a:pt x="1522409" y="2245100"/>
                </a:cubicBezTo>
                <a:cubicBezTo>
                  <a:pt x="1480513" y="2241391"/>
                  <a:pt x="1480513" y="2259938"/>
                  <a:pt x="1475277" y="2274995"/>
                </a:cubicBezTo>
                <a:cubicBezTo>
                  <a:pt x="1464803" y="2286123"/>
                  <a:pt x="1464803" y="2267576"/>
                  <a:pt x="1443855" y="2271285"/>
                </a:cubicBezTo>
                <a:cubicBezTo>
                  <a:pt x="1438618" y="2256447"/>
                  <a:pt x="1454329" y="2256447"/>
                  <a:pt x="1454329" y="2245100"/>
                </a:cubicBezTo>
                <a:cubicBezTo>
                  <a:pt x="1417671" y="2245100"/>
                  <a:pt x="1365520" y="2263648"/>
                  <a:pt x="1344572" y="2282414"/>
                </a:cubicBezTo>
                <a:cubicBezTo>
                  <a:pt x="1297440" y="2282414"/>
                  <a:pt x="1271256" y="2330855"/>
                  <a:pt x="1234816" y="2316017"/>
                </a:cubicBezTo>
                <a:cubicBezTo>
                  <a:pt x="1261000" y="2278704"/>
                  <a:pt x="1318388" y="2267576"/>
                  <a:pt x="1349809" y="2237682"/>
                </a:cubicBezTo>
                <a:cubicBezTo>
                  <a:pt x="1334099" y="2241391"/>
                  <a:pt x="1266237" y="2245100"/>
                  <a:pt x="1266237" y="2271285"/>
                </a:cubicBezTo>
                <a:cubicBezTo>
                  <a:pt x="1229579" y="2267576"/>
                  <a:pt x="1208631" y="2293760"/>
                  <a:pt x="1177428" y="2304888"/>
                </a:cubicBezTo>
                <a:cubicBezTo>
                  <a:pt x="1182665" y="2282414"/>
                  <a:pt x="1245508" y="2267576"/>
                  <a:pt x="1261000" y="2241391"/>
                </a:cubicBezTo>
                <a:cubicBezTo>
                  <a:pt x="1213868" y="2241391"/>
                  <a:pt x="1187684" y="2256229"/>
                  <a:pt x="1146007" y="2256229"/>
                </a:cubicBezTo>
                <a:cubicBezTo>
                  <a:pt x="1140770" y="2252519"/>
                  <a:pt x="1130296" y="2248810"/>
                  <a:pt x="1140770" y="2241391"/>
                </a:cubicBezTo>
                <a:cubicBezTo>
                  <a:pt x="1114586" y="2237682"/>
                  <a:pt x="1114586" y="2248810"/>
                  <a:pt x="1093638" y="2245100"/>
                </a:cubicBezTo>
                <a:cubicBezTo>
                  <a:pt x="1130296" y="2230263"/>
                  <a:pt x="1172191" y="2218916"/>
                  <a:pt x="1203394" y="2196659"/>
                </a:cubicBezTo>
                <a:cubicBezTo>
                  <a:pt x="1187684" y="2189240"/>
                  <a:pt x="1177210" y="2163056"/>
                  <a:pt x="1203394" y="2159346"/>
                </a:cubicBezTo>
                <a:cubicBezTo>
                  <a:pt x="1213868" y="2166765"/>
                  <a:pt x="1198158" y="2174184"/>
                  <a:pt x="1208631" y="2177894"/>
                </a:cubicBezTo>
                <a:cubicBezTo>
                  <a:pt x="1255763" y="2159346"/>
                  <a:pt x="1302677" y="2133162"/>
                  <a:pt x="1313151" y="2099559"/>
                </a:cubicBezTo>
                <a:cubicBezTo>
                  <a:pt x="1245071" y="2110687"/>
                  <a:pt x="1182447" y="2155419"/>
                  <a:pt x="1109130" y="2174184"/>
                </a:cubicBezTo>
                <a:cubicBezTo>
                  <a:pt x="1124841" y="2163056"/>
                  <a:pt x="1135315" y="2151709"/>
                  <a:pt x="1151026" y="2140581"/>
                </a:cubicBezTo>
                <a:cubicBezTo>
                  <a:pt x="1009848" y="2189022"/>
                  <a:pt x="905328" y="2263648"/>
                  <a:pt x="758695" y="2312089"/>
                </a:cubicBezTo>
                <a:cubicBezTo>
                  <a:pt x="847504" y="2259938"/>
                  <a:pt x="952242" y="2218916"/>
                  <a:pt x="1035814" y="2155419"/>
                </a:cubicBezTo>
                <a:cubicBezTo>
                  <a:pt x="1041051" y="2155419"/>
                  <a:pt x="1046288" y="2162838"/>
                  <a:pt x="1051525" y="2159128"/>
                </a:cubicBezTo>
                <a:cubicBezTo>
                  <a:pt x="1077709" y="2136653"/>
                  <a:pt x="1135097" y="2132944"/>
                  <a:pt x="1150807" y="2099340"/>
                </a:cubicBezTo>
                <a:cubicBezTo>
                  <a:pt x="1150807" y="2095631"/>
                  <a:pt x="1145570" y="2095631"/>
                  <a:pt x="1145570" y="2091921"/>
                </a:cubicBezTo>
                <a:cubicBezTo>
                  <a:pt x="1103675" y="2103050"/>
                  <a:pt x="1072254" y="2121815"/>
                  <a:pt x="1041051" y="2136653"/>
                </a:cubicBezTo>
                <a:cubicBezTo>
                  <a:pt x="1025340" y="2132944"/>
                  <a:pt x="1051525" y="2125525"/>
                  <a:pt x="1051525" y="2118106"/>
                </a:cubicBezTo>
                <a:cubicBezTo>
                  <a:pt x="1035814" y="2118106"/>
                  <a:pt x="1025340" y="2125525"/>
                  <a:pt x="1014866" y="2129234"/>
                </a:cubicBezTo>
                <a:cubicBezTo>
                  <a:pt x="1020103" y="2140363"/>
                  <a:pt x="1025340" y="2136653"/>
                  <a:pt x="1014866" y="2147782"/>
                </a:cubicBezTo>
                <a:cubicBezTo>
                  <a:pt x="1004393" y="2140363"/>
                  <a:pt x="999156" y="2125307"/>
                  <a:pt x="972971" y="2121597"/>
                </a:cubicBezTo>
                <a:cubicBezTo>
                  <a:pt x="952024" y="2125307"/>
                  <a:pt x="972971" y="2140144"/>
                  <a:pt x="962497" y="2147782"/>
                </a:cubicBezTo>
                <a:cubicBezTo>
                  <a:pt x="941550" y="2140363"/>
                  <a:pt x="920602" y="2144072"/>
                  <a:pt x="925839" y="2136653"/>
                </a:cubicBezTo>
                <a:cubicBezTo>
                  <a:pt x="821319" y="2151491"/>
                  <a:pt x="753240" y="2200151"/>
                  <a:pt x="664431" y="2229826"/>
                </a:cubicBezTo>
                <a:cubicBezTo>
                  <a:pt x="674905" y="2211279"/>
                  <a:pt x="690615" y="2218698"/>
                  <a:pt x="706326" y="2207351"/>
                </a:cubicBezTo>
                <a:cubicBezTo>
                  <a:pt x="706326" y="2203642"/>
                  <a:pt x="701089" y="2199932"/>
                  <a:pt x="701089" y="2196223"/>
                </a:cubicBezTo>
                <a:cubicBezTo>
                  <a:pt x="633010" y="2222407"/>
                  <a:pt x="580859" y="2256011"/>
                  <a:pt x="507542" y="2274558"/>
                </a:cubicBezTo>
                <a:cubicBezTo>
                  <a:pt x="606825" y="2214770"/>
                  <a:pt x="706326" y="2192513"/>
                  <a:pt x="784661" y="2121597"/>
                </a:cubicBezTo>
                <a:cubicBezTo>
                  <a:pt x="789898" y="2136435"/>
                  <a:pt x="805609" y="2125307"/>
                  <a:pt x="816083" y="2117888"/>
                </a:cubicBezTo>
                <a:cubicBezTo>
                  <a:pt x="821319" y="2106759"/>
                  <a:pt x="805609" y="2125307"/>
                  <a:pt x="800372" y="2114178"/>
                </a:cubicBezTo>
                <a:cubicBezTo>
                  <a:pt x="821319" y="2091703"/>
                  <a:pt x="899655" y="2091703"/>
                  <a:pt x="889181" y="2065737"/>
                </a:cubicBezTo>
                <a:cubicBezTo>
                  <a:pt x="915365" y="2069446"/>
                  <a:pt x="967734" y="2043262"/>
                  <a:pt x="988464" y="2021005"/>
                </a:cubicBezTo>
                <a:cubicBezTo>
                  <a:pt x="983227" y="2009877"/>
                  <a:pt x="962279" y="2024715"/>
                  <a:pt x="957042" y="2017296"/>
                </a:cubicBezTo>
                <a:cubicBezTo>
                  <a:pt x="951805" y="2028424"/>
                  <a:pt x="936095" y="2032133"/>
                  <a:pt x="936095" y="2050899"/>
                </a:cubicBezTo>
                <a:cubicBezTo>
                  <a:pt x="925621" y="2047190"/>
                  <a:pt x="909910" y="2039771"/>
                  <a:pt x="915147" y="2058318"/>
                </a:cubicBezTo>
                <a:cubicBezTo>
                  <a:pt x="904673" y="2058318"/>
                  <a:pt x="909910" y="2035843"/>
                  <a:pt x="904673" y="2050899"/>
                </a:cubicBezTo>
                <a:cubicBezTo>
                  <a:pt x="878489" y="2050899"/>
                  <a:pt x="909910" y="2039771"/>
                  <a:pt x="909910" y="2036061"/>
                </a:cubicBezTo>
                <a:cubicBezTo>
                  <a:pt x="883726" y="2032352"/>
                  <a:pt x="878489" y="2039771"/>
                  <a:pt x="862778" y="2043480"/>
                </a:cubicBezTo>
                <a:cubicBezTo>
                  <a:pt x="862778" y="2054609"/>
                  <a:pt x="852304" y="2058318"/>
                  <a:pt x="873252" y="2062027"/>
                </a:cubicBezTo>
                <a:cubicBezTo>
                  <a:pt x="862778" y="2069446"/>
                  <a:pt x="852304" y="2073156"/>
                  <a:pt x="847068" y="2084502"/>
                </a:cubicBezTo>
                <a:cubicBezTo>
                  <a:pt x="841831" y="2084502"/>
                  <a:pt x="841831" y="2073374"/>
                  <a:pt x="826120" y="2077083"/>
                </a:cubicBezTo>
                <a:cubicBezTo>
                  <a:pt x="831357" y="2069665"/>
                  <a:pt x="841831" y="2065955"/>
                  <a:pt x="847068" y="2058536"/>
                </a:cubicBezTo>
                <a:cubicBezTo>
                  <a:pt x="758259" y="2054827"/>
                  <a:pt x="679705" y="2088430"/>
                  <a:pt x="611626" y="2110687"/>
                </a:cubicBezTo>
                <a:cubicBezTo>
                  <a:pt x="590678" y="2114396"/>
                  <a:pt x="590678" y="2103268"/>
                  <a:pt x="574967" y="2103268"/>
                </a:cubicBezTo>
                <a:cubicBezTo>
                  <a:pt x="726619" y="2065955"/>
                  <a:pt x="825902" y="2002458"/>
                  <a:pt x="967298" y="1969073"/>
                </a:cubicBezTo>
                <a:cubicBezTo>
                  <a:pt x="962061" y="1950525"/>
                  <a:pt x="967298" y="1946598"/>
                  <a:pt x="967298" y="1928050"/>
                </a:cubicBezTo>
                <a:cubicBezTo>
                  <a:pt x="946350" y="1935469"/>
                  <a:pt x="899218" y="1939179"/>
                  <a:pt x="904455" y="1950525"/>
                </a:cubicBezTo>
                <a:cubicBezTo>
                  <a:pt x="873034" y="1943106"/>
                  <a:pt x="815646" y="1965363"/>
                  <a:pt x="789462" y="1980419"/>
                </a:cubicBezTo>
                <a:cubicBezTo>
                  <a:pt x="737093" y="1965581"/>
                  <a:pt x="679705" y="2014023"/>
                  <a:pt x="627336" y="2006604"/>
                </a:cubicBezTo>
                <a:cubicBezTo>
                  <a:pt x="663994" y="1973000"/>
                  <a:pt x="747567" y="1973000"/>
                  <a:pt x="778988" y="1920849"/>
                </a:cubicBezTo>
                <a:cubicBezTo>
                  <a:pt x="742330" y="1931978"/>
                  <a:pt x="690179" y="1954453"/>
                  <a:pt x="632573" y="1969291"/>
                </a:cubicBezTo>
                <a:cubicBezTo>
                  <a:pt x="658758" y="1931978"/>
                  <a:pt x="716145" y="1913431"/>
                  <a:pt x="763277" y="1890956"/>
                </a:cubicBezTo>
                <a:cubicBezTo>
                  <a:pt x="768514" y="1879827"/>
                  <a:pt x="747567" y="1887246"/>
                  <a:pt x="737093" y="1887246"/>
                </a:cubicBezTo>
                <a:cubicBezTo>
                  <a:pt x="784225" y="1868699"/>
                  <a:pt x="867797" y="1849933"/>
                  <a:pt x="883508" y="1808911"/>
                </a:cubicBezTo>
                <a:cubicBezTo>
                  <a:pt x="873034" y="1805201"/>
                  <a:pt x="857323" y="1805201"/>
                  <a:pt x="867797" y="1794073"/>
                </a:cubicBezTo>
                <a:cubicBezTo>
                  <a:pt x="846849" y="1790363"/>
                  <a:pt x="841612" y="1820257"/>
                  <a:pt x="852086" y="1827676"/>
                </a:cubicBezTo>
                <a:cubicBezTo>
                  <a:pt x="825902" y="1820257"/>
                  <a:pt x="784007" y="1838805"/>
                  <a:pt x="763277" y="1853861"/>
                </a:cubicBezTo>
                <a:cubicBezTo>
                  <a:pt x="763277" y="1831386"/>
                  <a:pt x="831357" y="1831386"/>
                  <a:pt x="841831" y="1805420"/>
                </a:cubicBezTo>
                <a:cubicBezTo>
                  <a:pt x="841831" y="1798001"/>
                  <a:pt x="831357" y="1798001"/>
                  <a:pt x="836594" y="1786872"/>
                </a:cubicBezTo>
                <a:cubicBezTo>
                  <a:pt x="810409" y="1790582"/>
                  <a:pt x="778988" y="1794291"/>
                  <a:pt x="768514" y="1809347"/>
                </a:cubicBezTo>
                <a:cubicBezTo>
                  <a:pt x="758040" y="1809347"/>
                  <a:pt x="773751" y="1805638"/>
                  <a:pt x="763277" y="1798219"/>
                </a:cubicBezTo>
                <a:cubicBezTo>
                  <a:pt x="731856" y="1801928"/>
                  <a:pt x="721382" y="1816766"/>
                  <a:pt x="684724" y="1813057"/>
                </a:cubicBezTo>
                <a:cubicBezTo>
                  <a:pt x="705671" y="1798219"/>
                  <a:pt x="679487" y="1783163"/>
                  <a:pt x="674250" y="1764615"/>
                </a:cubicBezTo>
                <a:cubicBezTo>
                  <a:pt x="689961" y="1753487"/>
                  <a:pt x="731856" y="1764615"/>
                  <a:pt x="726619" y="1746068"/>
                </a:cubicBezTo>
                <a:cubicBezTo>
                  <a:pt x="810191" y="1734940"/>
                  <a:pt x="831139" y="1675152"/>
                  <a:pt x="920166" y="1664023"/>
                </a:cubicBezTo>
                <a:cubicBezTo>
                  <a:pt x="920166" y="1656604"/>
                  <a:pt x="920166" y="1652895"/>
                  <a:pt x="920166" y="1645476"/>
                </a:cubicBezTo>
                <a:cubicBezTo>
                  <a:pt x="899218" y="1641767"/>
                  <a:pt x="909692" y="1656604"/>
                  <a:pt x="893981" y="1652895"/>
                </a:cubicBezTo>
                <a:cubicBezTo>
                  <a:pt x="899218" y="1623001"/>
                  <a:pt x="925403" y="1630420"/>
                  <a:pt x="951587" y="1619292"/>
                </a:cubicBezTo>
                <a:cubicBezTo>
                  <a:pt x="951587" y="1626710"/>
                  <a:pt x="941113" y="1630420"/>
                  <a:pt x="962061" y="1626710"/>
                </a:cubicBezTo>
                <a:cubicBezTo>
                  <a:pt x="967298" y="1596817"/>
                  <a:pt x="1003956" y="1563213"/>
                  <a:pt x="1035378" y="1537247"/>
                </a:cubicBezTo>
                <a:cubicBezTo>
                  <a:pt x="915147" y="1559722"/>
                  <a:pt x="789680" y="1600744"/>
                  <a:pt x="684942" y="1641767"/>
                </a:cubicBezTo>
                <a:cubicBezTo>
                  <a:pt x="690179" y="1630638"/>
                  <a:pt x="658758" y="1638057"/>
                  <a:pt x="663994" y="1645476"/>
                </a:cubicBezTo>
                <a:cubicBezTo>
                  <a:pt x="648284" y="1619292"/>
                  <a:pt x="716363" y="1604454"/>
                  <a:pt x="737311" y="1604454"/>
                </a:cubicBezTo>
                <a:cubicBezTo>
                  <a:pt x="747785" y="1600744"/>
                  <a:pt x="732074" y="1593325"/>
                  <a:pt x="747785" y="1593325"/>
                </a:cubicBezTo>
                <a:cubicBezTo>
                  <a:pt x="742548" y="1585906"/>
                  <a:pt x="716363" y="1593325"/>
                  <a:pt x="711127" y="1585906"/>
                </a:cubicBezTo>
                <a:cubicBezTo>
                  <a:pt x="684942" y="1604454"/>
                  <a:pt x="653521" y="1623219"/>
                  <a:pt x="622317" y="1638057"/>
                </a:cubicBezTo>
                <a:cubicBezTo>
                  <a:pt x="611844" y="1623219"/>
                  <a:pt x="632791" y="1615582"/>
                  <a:pt x="617081" y="1597035"/>
                </a:cubicBezTo>
                <a:cubicBezTo>
                  <a:pt x="590896" y="1593325"/>
                  <a:pt x="617081" y="1611873"/>
                  <a:pt x="590896" y="1611873"/>
                </a:cubicBezTo>
                <a:cubicBezTo>
                  <a:pt x="564712" y="1611873"/>
                  <a:pt x="590896" y="1600744"/>
                  <a:pt x="575186" y="1597035"/>
                </a:cubicBezTo>
                <a:cubicBezTo>
                  <a:pt x="564712" y="1604454"/>
                  <a:pt x="575186" y="1611873"/>
                  <a:pt x="564712" y="1619510"/>
                </a:cubicBezTo>
                <a:cubicBezTo>
                  <a:pt x="549001" y="1615800"/>
                  <a:pt x="549001" y="1619510"/>
                  <a:pt x="538527" y="1612091"/>
                </a:cubicBezTo>
                <a:cubicBezTo>
                  <a:pt x="538527" y="1593543"/>
                  <a:pt x="559475" y="1585906"/>
                  <a:pt x="575186" y="1578487"/>
                </a:cubicBezTo>
                <a:cubicBezTo>
                  <a:pt x="575186" y="1571068"/>
                  <a:pt x="559475" y="1578487"/>
                  <a:pt x="549001" y="1574778"/>
                </a:cubicBezTo>
                <a:cubicBezTo>
                  <a:pt x="564712" y="1567359"/>
                  <a:pt x="575186" y="1556231"/>
                  <a:pt x="596133" y="1548594"/>
                </a:cubicBezTo>
                <a:cubicBezTo>
                  <a:pt x="596133" y="1541175"/>
                  <a:pt x="585659" y="1541175"/>
                  <a:pt x="590896" y="1530046"/>
                </a:cubicBezTo>
                <a:cubicBezTo>
                  <a:pt x="622317" y="1515208"/>
                  <a:pt x="721600" y="1515208"/>
                  <a:pt x="700653" y="1459130"/>
                </a:cubicBezTo>
                <a:cubicBezTo>
                  <a:pt x="737311" y="1459130"/>
                  <a:pt x="726837" y="1429236"/>
                  <a:pt x="758259" y="1429236"/>
                </a:cubicBezTo>
                <a:cubicBezTo>
                  <a:pt x="753022" y="1429236"/>
                  <a:pt x="753022" y="1432945"/>
                  <a:pt x="753022" y="1440364"/>
                </a:cubicBezTo>
                <a:cubicBezTo>
                  <a:pt x="763495" y="1440364"/>
                  <a:pt x="763495" y="1432945"/>
                  <a:pt x="773969" y="1436655"/>
                </a:cubicBezTo>
                <a:cubicBezTo>
                  <a:pt x="773969" y="1425526"/>
                  <a:pt x="768732" y="1418108"/>
                  <a:pt x="763495" y="1410470"/>
                </a:cubicBezTo>
                <a:cubicBezTo>
                  <a:pt x="732074" y="1410470"/>
                  <a:pt x="721600" y="1425308"/>
                  <a:pt x="700653" y="1432945"/>
                </a:cubicBezTo>
                <a:cubicBezTo>
                  <a:pt x="690179" y="1432945"/>
                  <a:pt x="695416" y="1421817"/>
                  <a:pt x="684942" y="1421817"/>
                </a:cubicBezTo>
                <a:cubicBezTo>
                  <a:pt x="554238" y="1451711"/>
                  <a:pt x="454737" y="1492733"/>
                  <a:pt x="350217" y="1544884"/>
                </a:cubicBezTo>
                <a:cubicBezTo>
                  <a:pt x="350217" y="1530046"/>
                  <a:pt x="350217" y="1507571"/>
                  <a:pt x="371165" y="1496443"/>
                </a:cubicBezTo>
                <a:cubicBezTo>
                  <a:pt x="360691" y="1485314"/>
                  <a:pt x="334507" y="1492733"/>
                  <a:pt x="324033" y="1496443"/>
                </a:cubicBezTo>
                <a:cubicBezTo>
                  <a:pt x="355454" y="1466549"/>
                  <a:pt x="386875" y="1462839"/>
                  <a:pt x="423316" y="1451711"/>
                </a:cubicBezTo>
                <a:cubicBezTo>
                  <a:pt x="454737" y="1384504"/>
                  <a:pt x="548783" y="1336063"/>
                  <a:pt x="653521" y="1302459"/>
                </a:cubicBezTo>
                <a:cubicBezTo>
                  <a:pt x="648284" y="1287622"/>
                  <a:pt x="663994" y="1276275"/>
                  <a:pt x="658758" y="1265147"/>
                </a:cubicBezTo>
                <a:cubicBezTo>
                  <a:pt x="627336" y="1276275"/>
                  <a:pt x="616862" y="1298750"/>
                  <a:pt x="590678" y="1309878"/>
                </a:cubicBezTo>
                <a:cubicBezTo>
                  <a:pt x="580204" y="1306169"/>
                  <a:pt x="601152" y="1298750"/>
                  <a:pt x="601152" y="1291331"/>
                </a:cubicBezTo>
                <a:cubicBezTo>
                  <a:pt x="517580" y="1295040"/>
                  <a:pt x="428552" y="1339772"/>
                  <a:pt x="324033" y="1369666"/>
                </a:cubicBezTo>
                <a:cubicBezTo>
                  <a:pt x="297848" y="1380795"/>
                  <a:pt x="250716" y="1410689"/>
                  <a:pt x="219513" y="1421817"/>
                </a:cubicBezTo>
                <a:cubicBezTo>
                  <a:pt x="214276" y="1421817"/>
                  <a:pt x="203802" y="1418108"/>
                  <a:pt x="198566" y="1421817"/>
                </a:cubicBezTo>
                <a:cubicBezTo>
                  <a:pt x="146197" y="1440364"/>
                  <a:pt x="104520" y="1466549"/>
                  <a:pt x="67861" y="1492733"/>
                </a:cubicBezTo>
                <a:cubicBezTo>
                  <a:pt x="67861" y="1470258"/>
                  <a:pt x="120230" y="1451711"/>
                  <a:pt x="146415" y="1432945"/>
                </a:cubicBezTo>
                <a:cubicBezTo>
                  <a:pt x="114993" y="1436655"/>
                  <a:pt x="94046" y="1447783"/>
                  <a:pt x="67861" y="1455420"/>
                </a:cubicBezTo>
                <a:cubicBezTo>
                  <a:pt x="109757" y="1414398"/>
                  <a:pt x="182855" y="1395633"/>
                  <a:pt x="235224" y="1362247"/>
                </a:cubicBezTo>
                <a:cubicBezTo>
                  <a:pt x="235224" y="1351119"/>
                  <a:pt x="240461" y="1339772"/>
                  <a:pt x="261408" y="1339772"/>
                </a:cubicBezTo>
                <a:cubicBezTo>
                  <a:pt x="266645" y="1350901"/>
                  <a:pt x="245698" y="1343482"/>
                  <a:pt x="250934" y="1354610"/>
                </a:cubicBezTo>
                <a:cubicBezTo>
                  <a:pt x="313777" y="1336063"/>
                  <a:pt x="381639" y="1313588"/>
                  <a:pt x="434008" y="1272566"/>
                </a:cubicBezTo>
                <a:cubicBezTo>
                  <a:pt x="449718" y="1276275"/>
                  <a:pt x="428771" y="1279984"/>
                  <a:pt x="428771" y="1283694"/>
                </a:cubicBezTo>
                <a:cubicBezTo>
                  <a:pt x="434008" y="1291113"/>
                  <a:pt x="449718" y="1279984"/>
                  <a:pt x="460192" y="1279984"/>
                </a:cubicBezTo>
                <a:cubicBezTo>
                  <a:pt x="454955" y="1265147"/>
                  <a:pt x="444481" y="1261437"/>
                  <a:pt x="460192" y="1246381"/>
                </a:cubicBezTo>
                <a:cubicBezTo>
                  <a:pt x="434008" y="1246381"/>
                  <a:pt x="418297" y="1261219"/>
                  <a:pt x="397349" y="1264928"/>
                </a:cubicBezTo>
                <a:cubicBezTo>
                  <a:pt x="418297" y="1264928"/>
                  <a:pt x="407823" y="1276057"/>
                  <a:pt x="397349" y="1287403"/>
                </a:cubicBezTo>
                <a:cubicBezTo>
                  <a:pt x="392112" y="1264928"/>
                  <a:pt x="376402" y="1294822"/>
                  <a:pt x="371165" y="1276275"/>
                </a:cubicBezTo>
                <a:cubicBezTo>
                  <a:pt x="339743" y="1287403"/>
                  <a:pt x="313559" y="1306169"/>
                  <a:pt x="282356" y="1317297"/>
                </a:cubicBezTo>
                <a:cubicBezTo>
                  <a:pt x="319014" y="1287403"/>
                  <a:pt x="371165" y="1250091"/>
                  <a:pt x="423534" y="1246381"/>
                </a:cubicBezTo>
                <a:cubicBezTo>
                  <a:pt x="449718" y="1231543"/>
                  <a:pt x="475903" y="1216487"/>
                  <a:pt x="486376" y="1190521"/>
                </a:cubicBezTo>
                <a:cubicBezTo>
                  <a:pt x="481140" y="1186811"/>
                  <a:pt x="449718" y="1190521"/>
                  <a:pt x="460192" y="1190521"/>
                </a:cubicBezTo>
                <a:cubicBezTo>
                  <a:pt x="287593" y="1227834"/>
                  <a:pt x="156889" y="1291331"/>
                  <a:pt x="0" y="1339772"/>
                </a:cubicBezTo>
                <a:cubicBezTo>
                  <a:pt x="94046" y="1283912"/>
                  <a:pt x="219731" y="1254018"/>
                  <a:pt x="313777" y="1197940"/>
                </a:cubicBezTo>
                <a:cubicBezTo>
                  <a:pt x="418297" y="1183102"/>
                  <a:pt x="475903" y="1156917"/>
                  <a:pt x="549219" y="1119605"/>
                </a:cubicBezTo>
                <a:cubicBezTo>
                  <a:pt x="554456" y="1123314"/>
                  <a:pt x="554456" y="1130733"/>
                  <a:pt x="564930" y="1123314"/>
                </a:cubicBezTo>
                <a:cubicBezTo>
                  <a:pt x="591114" y="1115895"/>
                  <a:pt x="570167" y="1097130"/>
                  <a:pt x="585877" y="1082292"/>
                </a:cubicBezTo>
                <a:cubicBezTo>
                  <a:pt x="596351" y="1086001"/>
                  <a:pt x="638246" y="1089711"/>
                  <a:pt x="633010" y="1071163"/>
                </a:cubicBezTo>
                <a:cubicBezTo>
                  <a:pt x="627773" y="1063744"/>
                  <a:pt x="627773" y="1071163"/>
                  <a:pt x="617299" y="1071163"/>
                </a:cubicBezTo>
                <a:cubicBezTo>
                  <a:pt x="627773" y="1063744"/>
                  <a:pt x="606825" y="1052616"/>
                  <a:pt x="633010" y="1052616"/>
                </a:cubicBezTo>
                <a:cubicBezTo>
                  <a:pt x="622536" y="1041488"/>
                  <a:pt x="606825" y="1056325"/>
                  <a:pt x="596351" y="1056325"/>
                </a:cubicBezTo>
                <a:cubicBezTo>
                  <a:pt x="606825" y="1048906"/>
                  <a:pt x="596351" y="1048906"/>
                  <a:pt x="591114" y="1041488"/>
                </a:cubicBezTo>
                <a:cubicBezTo>
                  <a:pt x="559693" y="1056325"/>
                  <a:pt x="523035" y="1060035"/>
                  <a:pt x="486595" y="1063963"/>
                </a:cubicBezTo>
                <a:cubicBezTo>
                  <a:pt x="491832" y="1049125"/>
                  <a:pt x="523253" y="1052834"/>
                  <a:pt x="544201" y="1045415"/>
                </a:cubicBezTo>
                <a:cubicBezTo>
                  <a:pt x="533727" y="1026868"/>
                  <a:pt x="554674" y="1030577"/>
                  <a:pt x="554674" y="1015521"/>
                </a:cubicBezTo>
                <a:cubicBezTo>
                  <a:pt x="554674" y="1008102"/>
                  <a:pt x="549437" y="1022940"/>
                  <a:pt x="538964" y="1015521"/>
                </a:cubicBezTo>
                <a:cubicBezTo>
                  <a:pt x="549437" y="1011812"/>
                  <a:pt x="549437" y="1000683"/>
                  <a:pt x="559911" y="996974"/>
                </a:cubicBezTo>
                <a:cubicBezTo>
                  <a:pt x="586096" y="1004393"/>
                  <a:pt x="575622" y="1000683"/>
                  <a:pt x="607043" y="996974"/>
                </a:cubicBezTo>
                <a:cubicBezTo>
                  <a:pt x="601806" y="982136"/>
                  <a:pt x="570385" y="989555"/>
                  <a:pt x="559911" y="974499"/>
                </a:cubicBezTo>
                <a:cubicBezTo>
                  <a:pt x="528490" y="978208"/>
                  <a:pt x="523253" y="985627"/>
                  <a:pt x="497068" y="985627"/>
                </a:cubicBezTo>
                <a:cubicBezTo>
                  <a:pt x="507542" y="963152"/>
                  <a:pt x="549437" y="974499"/>
                  <a:pt x="538964" y="952024"/>
                </a:cubicBezTo>
                <a:cubicBezTo>
                  <a:pt x="559911" y="955733"/>
                  <a:pt x="596569" y="944605"/>
                  <a:pt x="601806" y="925839"/>
                </a:cubicBezTo>
                <a:cubicBezTo>
                  <a:pt x="622754" y="925839"/>
                  <a:pt x="643702" y="922130"/>
                  <a:pt x="648938" y="903364"/>
                </a:cubicBezTo>
                <a:cubicBezTo>
                  <a:pt x="654175" y="914493"/>
                  <a:pt x="680360" y="903364"/>
                  <a:pt x="675123" y="892236"/>
                </a:cubicBezTo>
                <a:cubicBezTo>
                  <a:pt x="675123" y="884817"/>
                  <a:pt x="648938" y="895945"/>
                  <a:pt x="643702" y="903364"/>
                </a:cubicBezTo>
                <a:cubicBezTo>
                  <a:pt x="643702" y="888527"/>
                  <a:pt x="675123" y="869761"/>
                  <a:pt x="690834" y="869761"/>
                </a:cubicBezTo>
                <a:cubicBezTo>
                  <a:pt x="680360" y="854923"/>
                  <a:pt x="633228" y="869761"/>
                  <a:pt x="617517" y="877180"/>
                </a:cubicBezTo>
                <a:cubicBezTo>
                  <a:pt x="612280" y="892018"/>
                  <a:pt x="622754" y="899655"/>
                  <a:pt x="633228" y="907074"/>
                </a:cubicBezTo>
                <a:cubicBezTo>
                  <a:pt x="627991" y="910783"/>
                  <a:pt x="612280" y="914493"/>
                  <a:pt x="617517" y="903364"/>
                </a:cubicBezTo>
                <a:cubicBezTo>
                  <a:pt x="607043" y="903364"/>
                  <a:pt x="591333" y="903364"/>
                  <a:pt x="586096" y="910783"/>
                </a:cubicBezTo>
                <a:cubicBezTo>
                  <a:pt x="580859" y="910783"/>
                  <a:pt x="586096" y="903364"/>
                  <a:pt x="575622" y="903364"/>
                </a:cubicBezTo>
                <a:cubicBezTo>
                  <a:pt x="549437" y="907074"/>
                  <a:pt x="523253" y="914493"/>
                  <a:pt x="512779" y="933258"/>
                </a:cubicBezTo>
                <a:cubicBezTo>
                  <a:pt x="449936" y="925839"/>
                  <a:pt x="418733" y="966862"/>
                  <a:pt x="361127" y="970571"/>
                </a:cubicBezTo>
                <a:cubicBezTo>
                  <a:pt x="366364" y="959443"/>
                  <a:pt x="382075" y="955733"/>
                  <a:pt x="392549" y="944387"/>
                </a:cubicBezTo>
                <a:cubicBezTo>
                  <a:pt x="376838" y="933258"/>
                  <a:pt x="308977" y="944387"/>
                  <a:pt x="298503" y="966862"/>
                </a:cubicBezTo>
                <a:cubicBezTo>
                  <a:pt x="288029" y="966862"/>
                  <a:pt x="272318" y="966862"/>
                  <a:pt x="261845" y="966862"/>
                </a:cubicBezTo>
                <a:cubicBezTo>
                  <a:pt x="288029" y="948314"/>
                  <a:pt x="319451" y="936968"/>
                  <a:pt x="350654" y="925839"/>
                </a:cubicBezTo>
                <a:cubicBezTo>
                  <a:pt x="350654" y="918420"/>
                  <a:pt x="329706" y="936968"/>
                  <a:pt x="334943" y="918420"/>
                </a:cubicBezTo>
                <a:cubicBezTo>
                  <a:pt x="403023" y="907292"/>
                  <a:pt x="449936" y="881108"/>
                  <a:pt x="523253" y="862560"/>
                </a:cubicBezTo>
                <a:cubicBezTo>
                  <a:pt x="544201" y="844013"/>
                  <a:pt x="575622" y="814119"/>
                  <a:pt x="606825" y="814119"/>
                </a:cubicBezTo>
                <a:cubicBezTo>
                  <a:pt x="622536" y="814119"/>
                  <a:pt x="601588" y="795572"/>
                  <a:pt x="617299" y="799281"/>
                </a:cubicBezTo>
                <a:cubicBezTo>
                  <a:pt x="638246" y="799281"/>
                  <a:pt x="601588" y="814119"/>
                  <a:pt x="606825" y="829175"/>
                </a:cubicBezTo>
                <a:cubicBezTo>
                  <a:pt x="585877" y="821756"/>
                  <a:pt x="580641" y="851650"/>
                  <a:pt x="549219" y="844013"/>
                </a:cubicBezTo>
                <a:cubicBezTo>
                  <a:pt x="549219" y="847722"/>
                  <a:pt x="549219" y="855141"/>
                  <a:pt x="549219" y="858851"/>
                </a:cubicBezTo>
                <a:cubicBezTo>
                  <a:pt x="575404" y="858851"/>
                  <a:pt x="585877" y="844013"/>
                  <a:pt x="596351" y="836376"/>
                </a:cubicBezTo>
                <a:cubicBezTo>
                  <a:pt x="612062" y="843795"/>
                  <a:pt x="648720" y="840085"/>
                  <a:pt x="653957" y="825247"/>
                </a:cubicBezTo>
                <a:cubicBezTo>
                  <a:pt x="779424" y="795353"/>
                  <a:pt x="910128" y="769387"/>
                  <a:pt x="1030577" y="724437"/>
                </a:cubicBezTo>
                <a:cubicBezTo>
                  <a:pt x="1035814" y="728147"/>
                  <a:pt x="1056761" y="724437"/>
                  <a:pt x="1051525" y="713309"/>
                </a:cubicBezTo>
                <a:cubicBezTo>
                  <a:pt x="1077709" y="720728"/>
                  <a:pt x="1088183" y="705890"/>
                  <a:pt x="1088183" y="687124"/>
                </a:cubicBezTo>
                <a:cubicBezTo>
                  <a:pt x="1109130" y="683415"/>
                  <a:pt x="1130078" y="679705"/>
                  <a:pt x="1124841" y="657230"/>
                </a:cubicBezTo>
                <a:cubicBezTo>
                  <a:pt x="1140552" y="664649"/>
                  <a:pt x="1135315" y="660940"/>
                  <a:pt x="1135315" y="646102"/>
                </a:cubicBezTo>
                <a:cubicBezTo>
                  <a:pt x="1140552" y="642392"/>
                  <a:pt x="1151026" y="642392"/>
                  <a:pt x="1161499" y="646102"/>
                </a:cubicBezTo>
                <a:cubicBezTo>
                  <a:pt x="1171973" y="642392"/>
                  <a:pt x="1166736" y="623627"/>
                  <a:pt x="1177210" y="619917"/>
                </a:cubicBezTo>
                <a:cubicBezTo>
                  <a:pt x="1198158" y="623627"/>
                  <a:pt x="1171973" y="627336"/>
                  <a:pt x="1177210" y="631046"/>
                </a:cubicBezTo>
                <a:cubicBezTo>
                  <a:pt x="1177210" y="638465"/>
                  <a:pt x="1187684" y="623627"/>
                  <a:pt x="1198158" y="631046"/>
                </a:cubicBezTo>
                <a:cubicBezTo>
                  <a:pt x="1208631" y="616208"/>
                  <a:pt x="1198158" y="608571"/>
                  <a:pt x="1219105" y="601152"/>
                </a:cubicBezTo>
                <a:cubicBezTo>
                  <a:pt x="1198158" y="608571"/>
                  <a:pt x="1156262" y="608571"/>
                  <a:pt x="1151026" y="634755"/>
                </a:cubicBezTo>
                <a:cubicBezTo>
                  <a:pt x="1135315" y="638465"/>
                  <a:pt x="1135315" y="616208"/>
                  <a:pt x="1124841" y="631046"/>
                </a:cubicBezTo>
                <a:cubicBezTo>
                  <a:pt x="1140552" y="601152"/>
                  <a:pt x="1224124" y="593733"/>
                  <a:pt x="1250308" y="567548"/>
                </a:cubicBezTo>
                <a:cubicBezTo>
                  <a:pt x="1286967" y="567548"/>
                  <a:pt x="1313151" y="560130"/>
                  <a:pt x="1333880" y="545074"/>
                </a:cubicBezTo>
                <a:cubicBezTo>
                  <a:pt x="1271038" y="548783"/>
                  <a:pt x="1218887" y="578677"/>
                  <a:pt x="1156044" y="600934"/>
                </a:cubicBezTo>
                <a:cubicBezTo>
                  <a:pt x="1014866" y="649375"/>
                  <a:pt x="852741" y="682978"/>
                  <a:pt x="727274" y="739057"/>
                </a:cubicBezTo>
                <a:cubicBezTo>
                  <a:pt x="727274" y="750185"/>
                  <a:pt x="722037" y="757604"/>
                  <a:pt x="711563" y="765241"/>
                </a:cubicBezTo>
                <a:cubicBezTo>
                  <a:pt x="674905" y="761532"/>
                  <a:pt x="674905" y="783789"/>
                  <a:pt x="643483" y="787716"/>
                </a:cubicBezTo>
                <a:cubicBezTo>
                  <a:pt x="648720" y="765241"/>
                  <a:pt x="685378" y="765241"/>
                  <a:pt x="685378" y="739275"/>
                </a:cubicBezTo>
                <a:cubicBezTo>
                  <a:pt x="638246" y="746694"/>
                  <a:pt x="601806" y="772878"/>
                  <a:pt x="549437" y="769169"/>
                </a:cubicBezTo>
                <a:cubicBezTo>
                  <a:pt x="565148" y="758041"/>
                  <a:pt x="580859" y="746694"/>
                  <a:pt x="586096" y="728147"/>
                </a:cubicBezTo>
                <a:cubicBezTo>
                  <a:pt x="601806" y="735566"/>
                  <a:pt x="617517" y="713309"/>
                  <a:pt x="638465" y="701962"/>
                </a:cubicBezTo>
                <a:cubicBezTo>
                  <a:pt x="643702" y="701962"/>
                  <a:pt x="648938" y="705672"/>
                  <a:pt x="648938" y="716800"/>
                </a:cubicBezTo>
                <a:cubicBezTo>
                  <a:pt x="659412" y="713091"/>
                  <a:pt x="690834" y="705672"/>
                  <a:pt x="680360" y="701962"/>
                </a:cubicBezTo>
                <a:cubicBezTo>
                  <a:pt x="690834" y="694543"/>
                  <a:pt x="690834" y="709381"/>
                  <a:pt x="706544" y="701962"/>
                </a:cubicBezTo>
                <a:cubicBezTo>
                  <a:pt x="737966" y="660940"/>
                  <a:pt x="837248" y="657230"/>
                  <a:pt x="863433" y="627336"/>
                </a:cubicBezTo>
                <a:cubicBezTo>
                  <a:pt x="879144" y="627336"/>
                  <a:pt x="905328" y="631046"/>
                  <a:pt x="915802" y="612499"/>
                </a:cubicBezTo>
                <a:cubicBezTo>
                  <a:pt x="910565" y="608789"/>
                  <a:pt x="900091" y="608789"/>
                  <a:pt x="905328" y="601370"/>
                </a:cubicBezTo>
                <a:cubicBezTo>
                  <a:pt x="921039" y="590242"/>
                  <a:pt x="921039" y="616208"/>
                  <a:pt x="926276" y="593951"/>
                </a:cubicBezTo>
                <a:cubicBezTo>
                  <a:pt x="941986" y="593951"/>
                  <a:pt x="926276" y="601370"/>
                  <a:pt x="926276" y="608789"/>
                </a:cubicBezTo>
                <a:cubicBezTo>
                  <a:pt x="947223" y="605080"/>
                  <a:pt x="952460" y="593951"/>
                  <a:pt x="968171" y="590242"/>
                </a:cubicBezTo>
                <a:cubicBezTo>
                  <a:pt x="973408" y="579113"/>
                  <a:pt x="952460" y="586532"/>
                  <a:pt x="957697" y="575404"/>
                </a:cubicBezTo>
                <a:cubicBezTo>
                  <a:pt x="989118" y="564275"/>
                  <a:pt x="1004829" y="545510"/>
                  <a:pt x="1041269" y="538091"/>
                </a:cubicBezTo>
                <a:cubicBezTo>
                  <a:pt x="1041269" y="549219"/>
                  <a:pt x="1025558" y="545510"/>
                  <a:pt x="1025558" y="552929"/>
                </a:cubicBezTo>
                <a:cubicBezTo>
                  <a:pt x="1025558" y="560348"/>
                  <a:pt x="1041269" y="541800"/>
                  <a:pt x="1051743" y="556638"/>
                </a:cubicBezTo>
                <a:cubicBezTo>
                  <a:pt x="1056980" y="545510"/>
                  <a:pt x="1083164" y="549219"/>
                  <a:pt x="1077927" y="530454"/>
                </a:cubicBezTo>
                <a:cubicBezTo>
                  <a:pt x="1166736" y="515616"/>
                  <a:pt x="1208631" y="466956"/>
                  <a:pt x="1287185" y="444700"/>
                </a:cubicBezTo>
                <a:cubicBezTo>
                  <a:pt x="1281948" y="433571"/>
                  <a:pt x="1281948" y="426152"/>
                  <a:pt x="1271474" y="426152"/>
                </a:cubicBezTo>
                <a:cubicBezTo>
                  <a:pt x="1255763" y="448627"/>
                  <a:pt x="1203394" y="444700"/>
                  <a:pt x="1187902" y="470884"/>
                </a:cubicBezTo>
                <a:cubicBezTo>
                  <a:pt x="1166955" y="470884"/>
                  <a:pt x="1166955" y="470884"/>
                  <a:pt x="1140770" y="470884"/>
                </a:cubicBezTo>
                <a:cubicBezTo>
                  <a:pt x="1140770" y="463465"/>
                  <a:pt x="1156481" y="467175"/>
                  <a:pt x="1156481" y="456046"/>
                </a:cubicBezTo>
                <a:cubicBezTo>
                  <a:pt x="1161718" y="452337"/>
                  <a:pt x="1161718" y="456046"/>
                  <a:pt x="1172191" y="456046"/>
                </a:cubicBezTo>
                <a:cubicBezTo>
                  <a:pt x="1208850" y="426152"/>
                  <a:pt x="1287185" y="422443"/>
                  <a:pt x="1318606" y="385130"/>
                </a:cubicBezTo>
                <a:cubicBezTo>
                  <a:pt x="1381449" y="385130"/>
                  <a:pt x="1407415" y="355236"/>
                  <a:pt x="1454547" y="332979"/>
                </a:cubicBezTo>
                <a:cubicBezTo>
                  <a:pt x="1522627" y="303085"/>
                  <a:pt x="1616673" y="284538"/>
                  <a:pt x="1679515" y="262063"/>
                </a:cubicBezTo>
                <a:cubicBezTo>
                  <a:pt x="1684752" y="258353"/>
                  <a:pt x="1705700" y="265772"/>
                  <a:pt x="1695226" y="250935"/>
                </a:cubicBezTo>
                <a:cubicBezTo>
                  <a:pt x="1799746" y="228460"/>
                  <a:pt x="1888773" y="168890"/>
                  <a:pt x="1993293" y="135286"/>
                </a:cubicBezTo>
                <a:cubicBezTo>
                  <a:pt x="1998529" y="146415"/>
                  <a:pt x="1988056" y="146415"/>
                  <a:pt x="1988056" y="153834"/>
                </a:cubicBezTo>
                <a:cubicBezTo>
                  <a:pt x="1946161" y="142705"/>
                  <a:pt x="1956634" y="180018"/>
                  <a:pt x="1914739" y="180018"/>
                </a:cubicBezTo>
                <a:cubicBezTo>
                  <a:pt x="1899029" y="213622"/>
                  <a:pt x="1851896" y="224750"/>
                  <a:pt x="1810220" y="239806"/>
                </a:cubicBezTo>
                <a:cubicBezTo>
                  <a:pt x="1810220" y="243516"/>
                  <a:pt x="1810220" y="243516"/>
                  <a:pt x="1810220" y="247225"/>
                </a:cubicBezTo>
                <a:cubicBezTo>
                  <a:pt x="1815456" y="250935"/>
                  <a:pt x="1825930" y="250935"/>
                  <a:pt x="1831167" y="250935"/>
                </a:cubicBezTo>
                <a:cubicBezTo>
                  <a:pt x="1825930" y="232387"/>
                  <a:pt x="1867825" y="236097"/>
                  <a:pt x="1883536" y="221041"/>
                </a:cubicBezTo>
                <a:cubicBezTo>
                  <a:pt x="1899247" y="228460"/>
                  <a:pt x="1873062" y="232169"/>
                  <a:pt x="1873062" y="239588"/>
                </a:cubicBezTo>
                <a:cubicBezTo>
                  <a:pt x="1925431" y="239588"/>
                  <a:pt x="1951616" y="209694"/>
                  <a:pt x="2009003" y="202275"/>
                </a:cubicBezTo>
                <a:cubicBezTo>
                  <a:pt x="2009003" y="213403"/>
                  <a:pt x="2024714" y="213403"/>
                  <a:pt x="2029951" y="217113"/>
                </a:cubicBezTo>
                <a:cubicBezTo>
                  <a:pt x="2024714" y="224532"/>
                  <a:pt x="2003766" y="217113"/>
                  <a:pt x="2003766" y="224532"/>
                </a:cubicBezTo>
                <a:cubicBezTo>
                  <a:pt x="2003766" y="231951"/>
                  <a:pt x="2029951" y="224532"/>
                  <a:pt x="2040425" y="228241"/>
                </a:cubicBezTo>
                <a:cubicBezTo>
                  <a:pt x="2045661" y="224532"/>
                  <a:pt x="2056135" y="220822"/>
                  <a:pt x="2056135" y="209694"/>
                </a:cubicBezTo>
                <a:cubicBezTo>
                  <a:pt x="2077083" y="209694"/>
                  <a:pt x="2092794" y="213403"/>
                  <a:pt x="2103267" y="217113"/>
                </a:cubicBezTo>
                <a:cubicBezTo>
                  <a:pt x="2109595" y="212967"/>
                  <a:pt x="2130543" y="201839"/>
                  <a:pt x="2114832" y="198129"/>
                </a:cubicBezTo>
                <a:lnTo>
                  <a:pt x="2114832" y="198129"/>
                </a:lnTo>
                <a:close/>
                <a:moveTo>
                  <a:pt x="2658596" y="869543"/>
                </a:moveTo>
                <a:cubicBezTo>
                  <a:pt x="2653359" y="869543"/>
                  <a:pt x="2648122" y="869543"/>
                  <a:pt x="2642886" y="869543"/>
                </a:cubicBezTo>
                <a:cubicBezTo>
                  <a:pt x="2642886" y="873252"/>
                  <a:pt x="2642886" y="873252"/>
                  <a:pt x="2642886" y="876962"/>
                </a:cubicBezTo>
                <a:cubicBezTo>
                  <a:pt x="2648122" y="877180"/>
                  <a:pt x="2658596" y="877180"/>
                  <a:pt x="2658596" y="869543"/>
                </a:cubicBezTo>
                <a:lnTo>
                  <a:pt x="2658596" y="869543"/>
                </a:lnTo>
                <a:close/>
                <a:moveTo>
                  <a:pt x="2595972" y="903146"/>
                </a:moveTo>
                <a:cubicBezTo>
                  <a:pt x="2595972" y="899437"/>
                  <a:pt x="2606446" y="899437"/>
                  <a:pt x="2601209" y="892018"/>
                </a:cubicBezTo>
                <a:cubicBezTo>
                  <a:pt x="2595972" y="892018"/>
                  <a:pt x="2590735" y="892018"/>
                  <a:pt x="2585498" y="892018"/>
                </a:cubicBezTo>
                <a:cubicBezTo>
                  <a:pt x="2595972" y="899437"/>
                  <a:pt x="2575024" y="903146"/>
                  <a:pt x="2585498" y="903146"/>
                </a:cubicBezTo>
                <a:cubicBezTo>
                  <a:pt x="2585498" y="899437"/>
                  <a:pt x="2590735" y="903146"/>
                  <a:pt x="2595972" y="903146"/>
                </a:cubicBezTo>
                <a:lnTo>
                  <a:pt x="2595972" y="903146"/>
                </a:lnTo>
                <a:close/>
                <a:moveTo>
                  <a:pt x="592860" y="1100839"/>
                </a:moveTo>
                <a:cubicBezTo>
                  <a:pt x="592860" y="1089711"/>
                  <a:pt x="619044" y="1100839"/>
                  <a:pt x="613808" y="1086001"/>
                </a:cubicBezTo>
                <a:cubicBezTo>
                  <a:pt x="598097" y="1093420"/>
                  <a:pt x="582386" y="1089711"/>
                  <a:pt x="592860" y="1100839"/>
                </a:cubicBezTo>
                <a:lnTo>
                  <a:pt x="592860" y="1100839"/>
                </a:lnTo>
                <a:close/>
                <a:moveTo>
                  <a:pt x="561439" y="962934"/>
                </a:moveTo>
                <a:cubicBezTo>
                  <a:pt x="577149" y="962934"/>
                  <a:pt x="577149" y="951806"/>
                  <a:pt x="598097" y="955515"/>
                </a:cubicBezTo>
                <a:cubicBezTo>
                  <a:pt x="598097" y="951806"/>
                  <a:pt x="603334" y="948096"/>
                  <a:pt x="603334" y="944387"/>
                </a:cubicBezTo>
                <a:cubicBezTo>
                  <a:pt x="587623" y="947878"/>
                  <a:pt x="571912" y="951806"/>
                  <a:pt x="561439" y="962934"/>
                </a:cubicBezTo>
                <a:lnTo>
                  <a:pt x="561439" y="962934"/>
                </a:lnTo>
                <a:close/>
                <a:moveTo>
                  <a:pt x="2083411" y="310068"/>
                </a:moveTo>
                <a:cubicBezTo>
                  <a:pt x="2093885" y="310068"/>
                  <a:pt x="2088648" y="317487"/>
                  <a:pt x="2093885" y="321196"/>
                </a:cubicBezTo>
                <a:cubicBezTo>
                  <a:pt x="2120069" y="321196"/>
                  <a:pt x="2130543" y="310068"/>
                  <a:pt x="2135780" y="295012"/>
                </a:cubicBezTo>
                <a:cubicBezTo>
                  <a:pt x="2109595" y="295230"/>
                  <a:pt x="2099121" y="302649"/>
                  <a:pt x="2083411" y="310068"/>
                </a:cubicBezTo>
                <a:lnTo>
                  <a:pt x="2083411" y="310068"/>
                </a:lnTo>
                <a:close/>
                <a:moveTo>
                  <a:pt x="2297905" y="321196"/>
                </a:moveTo>
                <a:cubicBezTo>
                  <a:pt x="2303142" y="321196"/>
                  <a:pt x="2313616" y="321196"/>
                  <a:pt x="2313616" y="324906"/>
                </a:cubicBezTo>
                <a:cubicBezTo>
                  <a:pt x="2318853" y="317487"/>
                  <a:pt x="2329327" y="313777"/>
                  <a:pt x="2334564" y="306358"/>
                </a:cubicBezTo>
                <a:cubicBezTo>
                  <a:pt x="2318635" y="310068"/>
                  <a:pt x="2292669" y="306358"/>
                  <a:pt x="2297905" y="321196"/>
                </a:cubicBezTo>
                <a:lnTo>
                  <a:pt x="2297905" y="321196"/>
                </a:lnTo>
                <a:close/>
                <a:moveTo>
                  <a:pt x="2454794" y="343671"/>
                </a:moveTo>
                <a:cubicBezTo>
                  <a:pt x="2501926" y="347381"/>
                  <a:pt x="2548840" y="336252"/>
                  <a:pt x="2590735" y="328833"/>
                </a:cubicBezTo>
                <a:cubicBezTo>
                  <a:pt x="2585498" y="317705"/>
                  <a:pt x="2590735" y="317705"/>
                  <a:pt x="2595972" y="306358"/>
                </a:cubicBezTo>
                <a:cubicBezTo>
                  <a:pt x="2559314" y="321196"/>
                  <a:pt x="2491234" y="317487"/>
                  <a:pt x="2454794" y="343671"/>
                </a:cubicBezTo>
                <a:lnTo>
                  <a:pt x="2454794" y="343671"/>
                </a:lnTo>
                <a:close/>
                <a:moveTo>
                  <a:pt x="1827239" y="388403"/>
                </a:moveTo>
                <a:cubicBezTo>
                  <a:pt x="1827239" y="399531"/>
                  <a:pt x="1801055" y="406950"/>
                  <a:pt x="1822002" y="410878"/>
                </a:cubicBezTo>
                <a:cubicBezTo>
                  <a:pt x="1822002" y="396040"/>
                  <a:pt x="1858661" y="407169"/>
                  <a:pt x="1858661" y="392331"/>
                </a:cubicBezTo>
                <a:cubicBezTo>
                  <a:pt x="1853206" y="388403"/>
                  <a:pt x="1842732" y="388403"/>
                  <a:pt x="1827239" y="388403"/>
                </a:cubicBezTo>
                <a:lnTo>
                  <a:pt x="1827239" y="388403"/>
                </a:lnTo>
                <a:close/>
                <a:moveTo>
                  <a:pt x="1957944" y="358509"/>
                </a:moveTo>
                <a:cubicBezTo>
                  <a:pt x="1957944" y="362219"/>
                  <a:pt x="1963180" y="365928"/>
                  <a:pt x="1968417" y="365928"/>
                </a:cubicBezTo>
                <a:cubicBezTo>
                  <a:pt x="1978891" y="362219"/>
                  <a:pt x="1984128" y="351090"/>
                  <a:pt x="1989365" y="347381"/>
                </a:cubicBezTo>
                <a:cubicBezTo>
                  <a:pt x="2015549" y="351090"/>
                  <a:pt x="2052208" y="336252"/>
                  <a:pt x="2062681" y="321196"/>
                </a:cubicBezTo>
                <a:cubicBezTo>
                  <a:pt x="1989365" y="332325"/>
                  <a:pt x="1937214" y="365928"/>
                  <a:pt x="1863898" y="377056"/>
                </a:cubicBezTo>
                <a:cubicBezTo>
                  <a:pt x="1869135" y="388185"/>
                  <a:pt x="1848187" y="384475"/>
                  <a:pt x="1858661" y="391894"/>
                </a:cubicBezTo>
                <a:cubicBezTo>
                  <a:pt x="1900338" y="384694"/>
                  <a:pt x="1931759" y="373565"/>
                  <a:pt x="1957944" y="358509"/>
                </a:cubicBezTo>
                <a:lnTo>
                  <a:pt x="1957944" y="358509"/>
                </a:lnTo>
                <a:close/>
                <a:moveTo>
                  <a:pt x="2276958" y="392113"/>
                </a:moveTo>
                <a:cubicBezTo>
                  <a:pt x="2297905" y="392113"/>
                  <a:pt x="2318853" y="388403"/>
                  <a:pt x="2329327" y="377275"/>
                </a:cubicBezTo>
                <a:cubicBezTo>
                  <a:pt x="2329327" y="377275"/>
                  <a:pt x="2324090" y="377275"/>
                  <a:pt x="2324090" y="373565"/>
                </a:cubicBezTo>
                <a:cubicBezTo>
                  <a:pt x="2324090" y="373565"/>
                  <a:pt x="2318853" y="373565"/>
                  <a:pt x="2313616" y="373565"/>
                </a:cubicBezTo>
                <a:cubicBezTo>
                  <a:pt x="2318635" y="392113"/>
                  <a:pt x="2276958" y="380984"/>
                  <a:pt x="2276958" y="392113"/>
                </a:cubicBezTo>
                <a:lnTo>
                  <a:pt x="2276958" y="392113"/>
                </a:lnTo>
                <a:close/>
                <a:moveTo>
                  <a:pt x="1351337" y="410878"/>
                </a:moveTo>
                <a:cubicBezTo>
                  <a:pt x="1367047" y="410878"/>
                  <a:pt x="1377521" y="410878"/>
                  <a:pt x="1377521" y="399750"/>
                </a:cubicBezTo>
                <a:cubicBezTo>
                  <a:pt x="1366829" y="403241"/>
                  <a:pt x="1351337" y="399531"/>
                  <a:pt x="1351337" y="410878"/>
                </a:cubicBezTo>
                <a:lnTo>
                  <a:pt x="1351337" y="410878"/>
                </a:lnTo>
                <a:close/>
                <a:moveTo>
                  <a:pt x="1675588" y="448191"/>
                </a:moveTo>
                <a:cubicBezTo>
                  <a:pt x="1712246" y="440772"/>
                  <a:pt x="1764397" y="429644"/>
                  <a:pt x="1795818" y="410878"/>
                </a:cubicBezTo>
                <a:cubicBezTo>
                  <a:pt x="1748686" y="418297"/>
                  <a:pt x="1701554" y="425716"/>
                  <a:pt x="1675588" y="448191"/>
                </a:cubicBezTo>
                <a:lnTo>
                  <a:pt x="1675588" y="448191"/>
                </a:lnTo>
                <a:close/>
                <a:moveTo>
                  <a:pt x="2114832" y="444263"/>
                </a:moveTo>
                <a:cubicBezTo>
                  <a:pt x="2135780" y="440554"/>
                  <a:pt x="2151490" y="436844"/>
                  <a:pt x="2161964" y="425716"/>
                </a:cubicBezTo>
                <a:cubicBezTo>
                  <a:pt x="2146254" y="418297"/>
                  <a:pt x="2120069" y="429425"/>
                  <a:pt x="2114832" y="444263"/>
                </a:cubicBezTo>
                <a:lnTo>
                  <a:pt x="2114832" y="444263"/>
                </a:lnTo>
                <a:close/>
                <a:moveTo>
                  <a:pt x="1581324" y="470448"/>
                </a:moveTo>
                <a:cubicBezTo>
                  <a:pt x="1602271" y="466738"/>
                  <a:pt x="1638930" y="463029"/>
                  <a:pt x="1659877" y="451900"/>
                </a:cubicBezTo>
                <a:cubicBezTo>
                  <a:pt x="1633693" y="448191"/>
                  <a:pt x="1581324" y="459319"/>
                  <a:pt x="1581324" y="470448"/>
                </a:cubicBezTo>
                <a:lnTo>
                  <a:pt x="1581324" y="470448"/>
                </a:lnTo>
                <a:close/>
                <a:moveTo>
                  <a:pt x="1989365" y="477867"/>
                </a:moveTo>
                <a:cubicBezTo>
                  <a:pt x="2020786" y="481576"/>
                  <a:pt x="2057445" y="470448"/>
                  <a:pt x="2078174" y="455392"/>
                </a:cubicBezTo>
                <a:cubicBezTo>
                  <a:pt x="2046752" y="455610"/>
                  <a:pt x="1999621" y="459319"/>
                  <a:pt x="1989365" y="477867"/>
                </a:cubicBezTo>
                <a:lnTo>
                  <a:pt x="1989365" y="477867"/>
                </a:lnTo>
                <a:close/>
                <a:moveTo>
                  <a:pt x="1544665" y="481576"/>
                </a:moveTo>
                <a:cubicBezTo>
                  <a:pt x="1555139" y="481576"/>
                  <a:pt x="1555139" y="477867"/>
                  <a:pt x="1570850" y="477867"/>
                </a:cubicBezTo>
                <a:cubicBezTo>
                  <a:pt x="1570850" y="474157"/>
                  <a:pt x="1576087" y="470448"/>
                  <a:pt x="1565613" y="466738"/>
                </a:cubicBezTo>
                <a:cubicBezTo>
                  <a:pt x="1560376" y="474157"/>
                  <a:pt x="1544665" y="474157"/>
                  <a:pt x="1544665" y="481576"/>
                </a:cubicBezTo>
                <a:lnTo>
                  <a:pt x="1544665" y="481576"/>
                </a:lnTo>
                <a:close/>
                <a:moveTo>
                  <a:pt x="2637649" y="489213"/>
                </a:moveTo>
                <a:cubicBezTo>
                  <a:pt x="2653359" y="481794"/>
                  <a:pt x="2684781" y="478085"/>
                  <a:pt x="2700491" y="466738"/>
                </a:cubicBezTo>
                <a:cubicBezTo>
                  <a:pt x="2663833" y="470448"/>
                  <a:pt x="2627393" y="466738"/>
                  <a:pt x="2637649" y="489213"/>
                </a:cubicBezTo>
                <a:lnTo>
                  <a:pt x="2637649" y="489213"/>
                </a:lnTo>
                <a:close/>
                <a:moveTo>
                  <a:pt x="1440146" y="518889"/>
                </a:moveTo>
                <a:cubicBezTo>
                  <a:pt x="1466330" y="500342"/>
                  <a:pt x="1523718" y="504051"/>
                  <a:pt x="1539428" y="481576"/>
                </a:cubicBezTo>
                <a:cubicBezTo>
                  <a:pt x="1508225" y="492923"/>
                  <a:pt x="1445383" y="500342"/>
                  <a:pt x="1440146" y="518889"/>
                </a:cubicBezTo>
                <a:lnTo>
                  <a:pt x="1440146" y="518889"/>
                </a:lnTo>
                <a:close/>
                <a:moveTo>
                  <a:pt x="1717265" y="559911"/>
                </a:moveTo>
                <a:cubicBezTo>
                  <a:pt x="1790581" y="552492"/>
                  <a:pt x="1900338" y="515180"/>
                  <a:pt x="1973436" y="485286"/>
                </a:cubicBezTo>
                <a:cubicBezTo>
                  <a:pt x="1884627" y="500342"/>
                  <a:pt x="1785344" y="522598"/>
                  <a:pt x="1717265" y="559911"/>
                </a:cubicBezTo>
                <a:lnTo>
                  <a:pt x="1717265" y="559911"/>
                </a:lnTo>
                <a:close/>
                <a:moveTo>
                  <a:pt x="1361592" y="545074"/>
                </a:moveTo>
                <a:cubicBezTo>
                  <a:pt x="1377303" y="533945"/>
                  <a:pt x="1413961" y="537655"/>
                  <a:pt x="1429672" y="518889"/>
                </a:cubicBezTo>
                <a:cubicBezTo>
                  <a:pt x="1403487" y="526526"/>
                  <a:pt x="1366829" y="522598"/>
                  <a:pt x="1361592" y="545074"/>
                </a:cubicBezTo>
                <a:lnTo>
                  <a:pt x="1361592" y="545074"/>
                </a:lnTo>
                <a:close/>
                <a:moveTo>
                  <a:pt x="1633693" y="593515"/>
                </a:moveTo>
                <a:cubicBezTo>
                  <a:pt x="1665114" y="586096"/>
                  <a:pt x="1701772" y="582386"/>
                  <a:pt x="1717265" y="563621"/>
                </a:cubicBezTo>
                <a:cubicBezTo>
                  <a:pt x="1696317" y="552492"/>
                  <a:pt x="1644166" y="574967"/>
                  <a:pt x="1633693" y="593515"/>
                </a:cubicBezTo>
                <a:lnTo>
                  <a:pt x="1633693" y="593515"/>
                </a:lnTo>
                <a:close/>
                <a:moveTo>
                  <a:pt x="979954" y="582386"/>
                </a:moveTo>
                <a:cubicBezTo>
                  <a:pt x="995664" y="582386"/>
                  <a:pt x="1006138" y="582386"/>
                  <a:pt x="1006138" y="567548"/>
                </a:cubicBezTo>
                <a:cubicBezTo>
                  <a:pt x="990427" y="567548"/>
                  <a:pt x="979954" y="571258"/>
                  <a:pt x="979954" y="582386"/>
                </a:cubicBezTo>
                <a:lnTo>
                  <a:pt x="979954" y="582386"/>
                </a:lnTo>
                <a:close/>
                <a:moveTo>
                  <a:pt x="1555139" y="623409"/>
                </a:moveTo>
                <a:cubicBezTo>
                  <a:pt x="1581324" y="612280"/>
                  <a:pt x="1612745" y="608571"/>
                  <a:pt x="1628456" y="589805"/>
                </a:cubicBezTo>
                <a:cubicBezTo>
                  <a:pt x="1602271" y="601152"/>
                  <a:pt x="1565613" y="601152"/>
                  <a:pt x="1555139" y="623409"/>
                </a:cubicBezTo>
                <a:lnTo>
                  <a:pt x="1555139" y="623409"/>
                </a:lnTo>
                <a:close/>
                <a:moveTo>
                  <a:pt x="2611682" y="597224"/>
                </a:moveTo>
                <a:cubicBezTo>
                  <a:pt x="2616919" y="597224"/>
                  <a:pt x="2616919" y="600934"/>
                  <a:pt x="2611682" y="604643"/>
                </a:cubicBezTo>
                <a:cubicBezTo>
                  <a:pt x="2632630" y="604643"/>
                  <a:pt x="2653578" y="600934"/>
                  <a:pt x="2658814" y="589805"/>
                </a:cubicBezTo>
                <a:cubicBezTo>
                  <a:pt x="2637649" y="589805"/>
                  <a:pt x="2622156" y="589805"/>
                  <a:pt x="2611682" y="597224"/>
                </a:cubicBezTo>
                <a:lnTo>
                  <a:pt x="2611682" y="597224"/>
                </a:lnTo>
                <a:close/>
                <a:moveTo>
                  <a:pt x="2496471" y="608571"/>
                </a:moveTo>
                <a:cubicBezTo>
                  <a:pt x="2512182" y="608571"/>
                  <a:pt x="2527892" y="608571"/>
                  <a:pt x="2527892" y="601152"/>
                </a:cubicBezTo>
                <a:cubicBezTo>
                  <a:pt x="2512182" y="601152"/>
                  <a:pt x="2501708" y="601152"/>
                  <a:pt x="2496471" y="608571"/>
                </a:cubicBezTo>
                <a:lnTo>
                  <a:pt x="2496471" y="608571"/>
                </a:lnTo>
                <a:close/>
                <a:moveTo>
                  <a:pt x="1319915" y="757822"/>
                </a:moveTo>
                <a:cubicBezTo>
                  <a:pt x="1335626" y="746694"/>
                  <a:pt x="1372284" y="746694"/>
                  <a:pt x="1382758" y="731638"/>
                </a:cubicBezTo>
                <a:cubicBezTo>
                  <a:pt x="1361592" y="739057"/>
                  <a:pt x="1309442" y="742766"/>
                  <a:pt x="1319915" y="757822"/>
                </a:cubicBezTo>
                <a:lnTo>
                  <a:pt x="1319915" y="757822"/>
                </a:lnTo>
                <a:close/>
                <a:moveTo>
                  <a:pt x="1110658" y="828520"/>
                </a:moveTo>
                <a:cubicBezTo>
                  <a:pt x="1178737" y="806045"/>
                  <a:pt x="1246599" y="783789"/>
                  <a:pt x="1304205" y="757604"/>
                </a:cubicBezTo>
                <a:cubicBezTo>
                  <a:pt x="1230888" y="772660"/>
                  <a:pt x="1142079" y="795135"/>
                  <a:pt x="1110658" y="828520"/>
                </a:cubicBezTo>
                <a:lnTo>
                  <a:pt x="1110658" y="828520"/>
                </a:lnTo>
                <a:close/>
                <a:moveTo>
                  <a:pt x="770696" y="832230"/>
                </a:moveTo>
                <a:cubicBezTo>
                  <a:pt x="786407" y="828520"/>
                  <a:pt x="812591" y="832230"/>
                  <a:pt x="812591" y="813683"/>
                </a:cubicBezTo>
                <a:cubicBezTo>
                  <a:pt x="796881" y="821102"/>
                  <a:pt x="781170" y="824811"/>
                  <a:pt x="770696" y="832230"/>
                </a:cubicBezTo>
                <a:lnTo>
                  <a:pt x="770696" y="832230"/>
                </a:lnTo>
                <a:close/>
                <a:moveTo>
                  <a:pt x="1058289" y="847286"/>
                </a:moveTo>
                <a:cubicBezTo>
                  <a:pt x="1074000" y="847286"/>
                  <a:pt x="1079237" y="839867"/>
                  <a:pt x="1084473" y="832448"/>
                </a:cubicBezTo>
                <a:cubicBezTo>
                  <a:pt x="1068763" y="832230"/>
                  <a:pt x="1068763" y="839867"/>
                  <a:pt x="1058289" y="847286"/>
                </a:cubicBezTo>
                <a:lnTo>
                  <a:pt x="1058289" y="847286"/>
                </a:lnTo>
                <a:close/>
                <a:moveTo>
                  <a:pt x="2543603" y="858414"/>
                </a:moveTo>
                <a:cubicBezTo>
                  <a:pt x="2554077" y="862124"/>
                  <a:pt x="2533129" y="862124"/>
                  <a:pt x="2548840" y="869543"/>
                </a:cubicBezTo>
                <a:cubicBezTo>
                  <a:pt x="2575024" y="873252"/>
                  <a:pt x="2575024" y="850995"/>
                  <a:pt x="2595972" y="862124"/>
                </a:cubicBezTo>
                <a:cubicBezTo>
                  <a:pt x="2590735" y="850995"/>
                  <a:pt x="2611682" y="854705"/>
                  <a:pt x="2611682" y="847286"/>
                </a:cubicBezTo>
                <a:cubicBezTo>
                  <a:pt x="2590735" y="839867"/>
                  <a:pt x="2559314" y="850995"/>
                  <a:pt x="2543603" y="858414"/>
                </a:cubicBezTo>
                <a:lnTo>
                  <a:pt x="2543603" y="858414"/>
                </a:lnTo>
                <a:close/>
                <a:moveTo>
                  <a:pt x="713309" y="903146"/>
                </a:moveTo>
                <a:cubicBezTo>
                  <a:pt x="729019" y="903146"/>
                  <a:pt x="734256" y="899437"/>
                  <a:pt x="734256" y="892018"/>
                </a:cubicBezTo>
                <a:cubicBezTo>
                  <a:pt x="723564" y="892018"/>
                  <a:pt x="713309" y="892018"/>
                  <a:pt x="713309" y="903146"/>
                </a:cubicBezTo>
                <a:lnTo>
                  <a:pt x="713309" y="903146"/>
                </a:lnTo>
                <a:close/>
                <a:moveTo>
                  <a:pt x="770696" y="996537"/>
                </a:moveTo>
                <a:cubicBezTo>
                  <a:pt x="775933" y="1000247"/>
                  <a:pt x="796881" y="992828"/>
                  <a:pt x="807354" y="992828"/>
                </a:cubicBezTo>
                <a:cubicBezTo>
                  <a:pt x="812591" y="977990"/>
                  <a:pt x="838776" y="962934"/>
                  <a:pt x="864960" y="970353"/>
                </a:cubicBezTo>
                <a:cubicBezTo>
                  <a:pt x="880671" y="933040"/>
                  <a:pt x="948532" y="933040"/>
                  <a:pt x="964243" y="903146"/>
                </a:cubicBezTo>
                <a:cubicBezTo>
                  <a:pt x="885690" y="910783"/>
                  <a:pt x="817828" y="962934"/>
                  <a:pt x="770696" y="996537"/>
                </a:cubicBezTo>
                <a:lnTo>
                  <a:pt x="770696" y="996537"/>
                </a:lnTo>
                <a:close/>
                <a:moveTo>
                  <a:pt x="634755" y="936750"/>
                </a:moveTo>
                <a:cubicBezTo>
                  <a:pt x="655703" y="933040"/>
                  <a:pt x="681887" y="918202"/>
                  <a:pt x="676650" y="906856"/>
                </a:cubicBezTo>
                <a:cubicBezTo>
                  <a:pt x="666176" y="918202"/>
                  <a:pt x="639992" y="921912"/>
                  <a:pt x="634755" y="936750"/>
                </a:cubicBezTo>
                <a:lnTo>
                  <a:pt x="634755" y="936750"/>
                </a:lnTo>
                <a:close/>
                <a:moveTo>
                  <a:pt x="2601209" y="974062"/>
                </a:moveTo>
                <a:cubicBezTo>
                  <a:pt x="2622156" y="974062"/>
                  <a:pt x="2643104" y="974062"/>
                  <a:pt x="2653578" y="962934"/>
                </a:cubicBezTo>
                <a:cubicBezTo>
                  <a:pt x="2632630" y="962934"/>
                  <a:pt x="2643104" y="955515"/>
                  <a:pt x="2637867" y="948096"/>
                </a:cubicBezTo>
                <a:cubicBezTo>
                  <a:pt x="2622156" y="955515"/>
                  <a:pt x="2606446" y="959225"/>
                  <a:pt x="2601209" y="974062"/>
                </a:cubicBezTo>
                <a:lnTo>
                  <a:pt x="2601209" y="974062"/>
                </a:lnTo>
                <a:close/>
                <a:moveTo>
                  <a:pt x="676650" y="970353"/>
                </a:moveTo>
                <a:cubicBezTo>
                  <a:pt x="697598" y="970353"/>
                  <a:pt x="708072" y="962934"/>
                  <a:pt x="713309" y="955515"/>
                </a:cubicBezTo>
                <a:cubicBezTo>
                  <a:pt x="697598" y="959225"/>
                  <a:pt x="681887" y="959225"/>
                  <a:pt x="676650" y="970353"/>
                </a:cubicBezTo>
                <a:lnTo>
                  <a:pt x="676650" y="970353"/>
                </a:lnTo>
                <a:close/>
                <a:moveTo>
                  <a:pt x="660940" y="985191"/>
                </a:moveTo>
                <a:cubicBezTo>
                  <a:pt x="660940" y="977772"/>
                  <a:pt x="687124" y="974062"/>
                  <a:pt x="671413" y="966644"/>
                </a:cubicBezTo>
                <a:cubicBezTo>
                  <a:pt x="671413" y="974062"/>
                  <a:pt x="645229" y="977772"/>
                  <a:pt x="660940" y="985191"/>
                </a:cubicBezTo>
                <a:lnTo>
                  <a:pt x="660940" y="985191"/>
                </a:lnTo>
                <a:close/>
                <a:moveTo>
                  <a:pt x="619044" y="981481"/>
                </a:moveTo>
                <a:cubicBezTo>
                  <a:pt x="619044" y="985191"/>
                  <a:pt x="619044" y="992610"/>
                  <a:pt x="613808" y="992610"/>
                </a:cubicBezTo>
                <a:cubicBezTo>
                  <a:pt x="629518" y="996319"/>
                  <a:pt x="629518" y="985191"/>
                  <a:pt x="650466" y="988900"/>
                </a:cubicBezTo>
                <a:cubicBezTo>
                  <a:pt x="645229" y="974062"/>
                  <a:pt x="634755" y="981481"/>
                  <a:pt x="619044" y="981481"/>
                </a:cubicBezTo>
                <a:lnTo>
                  <a:pt x="619044" y="981481"/>
                </a:lnTo>
                <a:close/>
                <a:moveTo>
                  <a:pt x="2580261" y="989119"/>
                </a:moveTo>
                <a:cubicBezTo>
                  <a:pt x="2580261" y="992828"/>
                  <a:pt x="2580261" y="996537"/>
                  <a:pt x="2580261" y="1000247"/>
                </a:cubicBezTo>
                <a:cubicBezTo>
                  <a:pt x="2606446" y="1000247"/>
                  <a:pt x="2627393" y="996537"/>
                  <a:pt x="2632630" y="981700"/>
                </a:cubicBezTo>
                <a:cubicBezTo>
                  <a:pt x="2606446" y="974062"/>
                  <a:pt x="2601209" y="1000247"/>
                  <a:pt x="2580261" y="989119"/>
                </a:cubicBezTo>
                <a:lnTo>
                  <a:pt x="2580261" y="989119"/>
                </a:lnTo>
                <a:close/>
                <a:moveTo>
                  <a:pt x="807354" y="1007666"/>
                </a:moveTo>
                <a:cubicBezTo>
                  <a:pt x="812591" y="1000247"/>
                  <a:pt x="833539" y="1007666"/>
                  <a:pt x="828302" y="996537"/>
                </a:cubicBezTo>
                <a:cubicBezTo>
                  <a:pt x="817828" y="996537"/>
                  <a:pt x="796881" y="1003956"/>
                  <a:pt x="807354" y="1007666"/>
                </a:cubicBezTo>
                <a:lnTo>
                  <a:pt x="807354" y="1007666"/>
                </a:lnTo>
                <a:close/>
                <a:moveTo>
                  <a:pt x="671413" y="1030141"/>
                </a:moveTo>
                <a:cubicBezTo>
                  <a:pt x="676650" y="1030141"/>
                  <a:pt x="676650" y="1030141"/>
                  <a:pt x="681887" y="1030141"/>
                </a:cubicBezTo>
                <a:cubicBezTo>
                  <a:pt x="681887" y="1022722"/>
                  <a:pt x="681887" y="1019012"/>
                  <a:pt x="676650" y="1015303"/>
                </a:cubicBezTo>
                <a:cubicBezTo>
                  <a:pt x="671413" y="1022504"/>
                  <a:pt x="666176" y="1022504"/>
                  <a:pt x="671413" y="1030141"/>
                </a:cubicBezTo>
                <a:lnTo>
                  <a:pt x="671413" y="1030141"/>
                </a:lnTo>
                <a:close/>
                <a:moveTo>
                  <a:pt x="2601209" y="1112186"/>
                </a:moveTo>
                <a:cubicBezTo>
                  <a:pt x="2601209" y="1104767"/>
                  <a:pt x="2590735" y="1089711"/>
                  <a:pt x="2585498" y="1101057"/>
                </a:cubicBezTo>
                <a:cubicBezTo>
                  <a:pt x="2601209" y="1100839"/>
                  <a:pt x="2585498" y="1119605"/>
                  <a:pt x="2601209" y="1112186"/>
                </a:cubicBezTo>
                <a:lnTo>
                  <a:pt x="2601209" y="1112186"/>
                </a:lnTo>
                <a:close/>
                <a:moveTo>
                  <a:pt x="2742387" y="1130733"/>
                </a:moveTo>
                <a:cubicBezTo>
                  <a:pt x="2773808" y="1123314"/>
                  <a:pt x="2805229" y="1115895"/>
                  <a:pt x="2820940" y="1100839"/>
                </a:cubicBezTo>
                <a:cubicBezTo>
                  <a:pt x="2789519" y="1108476"/>
                  <a:pt x="2763334" y="1115895"/>
                  <a:pt x="2742387" y="1130733"/>
                </a:cubicBezTo>
                <a:lnTo>
                  <a:pt x="2742387" y="1130733"/>
                </a:lnTo>
                <a:close/>
                <a:moveTo>
                  <a:pt x="2564550" y="1115895"/>
                </a:moveTo>
                <a:cubicBezTo>
                  <a:pt x="2569787" y="1115895"/>
                  <a:pt x="2575024" y="1115895"/>
                  <a:pt x="2580261" y="1115895"/>
                </a:cubicBezTo>
                <a:cubicBezTo>
                  <a:pt x="2580261" y="1108476"/>
                  <a:pt x="2580261" y="1108476"/>
                  <a:pt x="2569787" y="1104767"/>
                </a:cubicBezTo>
                <a:cubicBezTo>
                  <a:pt x="2569787" y="1112186"/>
                  <a:pt x="2569787" y="1112186"/>
                  <a:pt x="2564550" y="1115895"/>
                </a:cubicBezTo>
                <a:lnTo>
                  <a:pt x="2564550" y="1115895"/>
                </a:lnTo>
                <a:close/>
                <a:moveTo>
                  <a:pt x="650466" y="1168046"/>
                </a:moveTo>
                <a:cubicBezTo>
                  <a:pt x="650466" y="1153208"/>
                  <a:pt x="666176" y="1149498"/>
                  <a:pt x="671413" y="1138152"/>
                </a:cubicBezTo>
                <a:cubicBezTo>
                  <a:pt x="645229" y="1138152"/>
                  <a:pt x="639992" y="1152990"/>
                  <a:pt x="619044" y="1160627"/>
                </a:cubicBezTo>
                <a:cubicBezTo>
                  <a:pt x="619044" y="1153208"/>
                  <a:pt x="624281" y="1149498"/>
                  <a:pt x="629518" y="1145789"/>
                </a:cubicBezTo>
                <a:cubicBezTo>
                  <a:pt x="587623" y="1142080"/>
                  <a:pt x="571912" y="1156917"/>
                  <a:pt x="545946" y="1168264"/>
                </a:cubicBezTo>
                <a:cubicBezTo>
                  <a:pt x="551183" y="1179392"/>
                  <a:pt x="509288" y="1186811"/>
                  <a:pt x="535472" y="1205577"/>
                </a:cubicBezTo>
                <a:cubicBezTo>
                  <a:pt x="551183" y="1205577"/>
                  <a:pt x="566894" y="1201867"/>
                  <a:pt x="566894" y="1190739"/>
                </a:cubicBezTo>
                <a:cubicBezTo>
                  <a:pt x="556420" y="1187030"/>
                  <a:pt x="545946" y="1198158"/>
                  <a:pt x="545946" y="1190739"/>
                </a:cubicBezTo>
                <a:cubicBezTo>
                  <a:pt x="556420" y="1187030"/>
                  <a:pt x="561657" y="1175901"/>
                  <a:pt x="577368" y="1172192"/>
                </a:cubicBezTo>
                <a:cubicBezTo>
                  <a:pt x="592860" y="1190521"/>
                  <a:pt x="624281" y="1164336"/>
                  <a:pt x="650466" y="1168046"/>
                </a:cubicBezTo>
                <a:lnTo>
                  <a:pt x="650466" y="1168046"/>
                </a:lnTo>
                <a:close/>
                <a:moveTo>
                  <a:pt x="598097" y="1186811"/>
                </a:moveTo>
                <a:cubicBezTo>
                  <a:pt x="592860" y="1179392"/>
                  <a:pt x="624281" y="1190521"/>
                  <a:pt x="619044" y="1179392"/>
                </a:cubicBezTo>
                <a:cubicBezTo>
                  <a:pt x="608571" y="1179174"/>
                  <a:pt x="582386" y="1183102"/>
                  <a:pt x="598097" y="1186811"/>
                </a:cubicBezTo>
                <a:lnTo>
                  <a:pt x="598097" y="1186811"/>
                </a:lnTo>
                <a:close/>
                <a:moveTo>
                  <a:pt x="2700491" y="1175465"/>
                </a:moveTo>
                <a:cubicBezTo>
                  <a:pt x="2705728" y="1190303"/>
                  <a:pt x="2690018" y="1186593"/>
                  <a:pt x="2690018" y="1197940"/>
                </a:cubicBezTo>
                <a:cubicBezTo>
                  <a:pt x="2716202" y="1205359"/>
                  <a:pt x="2721439" y="1183102"/>
                  <a:pt x="2747624" y="1179392"/>
                </a:cubicBezTo>
                <a:cubicBezTo>
                  <a:pt x="2747624" y="1179392"/>
                  <a:pt x="2747624" y="1175683"/>
                  <a:pt x="2747624" y="1171974"/>
                </a:cubicBezTo>
                <a:cubicBezTo>
                  <a:pt x="2742387" y="1171974"/>
                  <a:pt x="2742387" y="1171974"/>
                  <a:pt x="2737150" y="1171974"/>
                </a:cubicBezTo>
                <a:cubicBezTo>
                  <a:pt x="2731913" y="1183102"/>
                  <a:pt x="2726676" y="1175465"/>
                  <a:pt x="2700491" y="1175465"/>
                </a:cubicBezTo>
                <a:lnTo>
                  <a:pt x="2700491" y="1175465"/>
                </a:lnTo>
                <a:close/>
                <a:moveTo>
                  <a:pt x="2810248" y="1220197"/>
                </a:moveTo>
                <a:cubicBezTo>
                  <a:pt x="2810248" y="1209068"/>
                  <a:pt x="2825959" y="1216487"/>
                  <a:pt x="2836432" y="1216487"/>
                </a:cubicBezTo>
                <a:cubicBezTo>
                  <a:pt x="2841669" y="1197940"/>
                  <a:pt x="2878328" y="1201649"/>
                  <a:pt x="2888801" y="1182884"/>
                </a:cubicBezTo>
                <a:cubicBezTo>
                  <a:pt x="2867854" y="1179174"/>
                  <a:pt x="2857380" y="1194012"/>
                  <a:pt x="2841669" y="1182884"/>
                </a:cubicBezTo>
                <a:cubicBezTo>
                  <a:pt x="2836432" y="1197940"/>
                  <a:pt x="2799774" y="1209068"/>
                  <a:pt x="2810248" y="1220197"/>
                </a:cubicBezTo>
                <a:lnTo>
                  <a:pt x="2810248" y="1220197"/>
                </a:lnTo>
                <a:close/>
                <a:moveTo>
                  <a:pt x="2595972" y="1209068"/>
                </a:moveTo>
                <a:cubicBezTo>
                  <a:pt x="2616919" y="1209068"/>
                  <a:pt x="2637867" y="1209068"/>
                  <a:pt x="2637867" y="1194230"/>
                </a:cubicBezTo>
                <a:cubicBezTo>
                  <a:pt x="2616919" y="1197940"/>
                  <a:pt x="2606446" y="1201649"/>
                  <a:pt x="2595972" y="1209068"/>
                </a:cubicBezTo>
                <a:lnTo>
                  <a:pt x="2595972" y="1209068"/>
                </a:lnTo>
                <a:close/>
                <a:moveTo>
                  <a:pt x="2684781" y="1231543"/>
                </a:moveTo>
                <a:cubicBezTo>
                  <a:pt x="2669070" y="1220415"/>
                  <a:pt x="2684781" y="1220415"/>
                  <a:pt x="2684781" y="1197940"/>
                </a:cubicBezTo>
                <a:cubicBezTo>
                  <a:pt x="2648122" y="1209068"/>
                  <a:pt x="2616701" y="1216487"/>
                  <a:pt x="2595972" y="1235253"/>
                </a:cubicBezTo>
                <a:cubicBezTo>
                  <a:pt x="2632412" y="1250091"/>
                  <a:pt x="2658596" y="1212778"/>
                  <a:pt x="2684781" y="1231543"/>
                </a:cubicBezTo>
                <a:lnTo>
                  <a:pt x="2684781" y="1231543"/>
                </a:lnTo>
                <a:close/>
                <a:moveTo>
                  <a:pt x="493577" y="1246381"/>
                </a:moveTo>
                <a:cubicBezTo>
                  <a:pt x="519762" y="1235253"/>
                  <a:pt x="551183" y="1235253"/>
                  <a:pt x="556420" y="1220197"/>
                </a:cubicBezTo>
                <a:cubicBezTo>
                  <a:pt x="530235" y="1223906"/>
                  <a:pt x="514525" y="1235034"/>
                  <a:pt x="483103" y="1235034"/>
                </a:cubicBezTo>
                <a:cubicBezTo>
                  <a:pt x="472630" y="1246163"/>
                  <a:pt x="456919" y="1257509"/>
                  <a:pt x="467393" y="1272347"/>
                </a:cubicBezTo>
                <a:cubicBezTo>
                  <a:pt x="535472" y="1257509"/>
                  <a:pt x="592860" y="1238744"/>
                  <a:pt x="650466" y="1216487"/>
                </a:cubicBezTo>
                <a:cubicBezTo>
                  <a:pt x="592860" y="1220197"/>
                  <a:pt x="545946" y="1250091"/>
                  <a:pt x="493577" y="1246381"/>
                </a:cubicBezTo>
                <a:lnTo>
                  <a:pt x="493577" y="1246381"/>
                </a:lnTo>
                <a:close/>
                <a:moveTo>
                  <a:pt x="2527892" y="1253800"/>
                </a:moveTo>
                <a:cubicBezTo>
                  <a:pt x="2527892" y="1246381"/>
                  <a:pt x="2548840" y="1235253"/>
                  <a:pt x="2538366" y="1227616"/>
                </a:cubicBezTo>
                <a:cubicBezTo>
                  <a:pt x="2533129" y="1231543"/>
                  <a:pt x="2512182" y="1242672"/>
                  <a:pt x="2527892" y="1253800"/>
                </a:cubicBezTo>
                <a:lnTo>
                  <a:pt x="2527892" y="1253800"/>
                </a:lnTo>
                <a:close/>
                <a:moveTo>
                  <a:pt x="708072" y="1324716"/>
                </a:moveTo>
                <a:cubicBezTo>
                  <a:pt x="708072" y="1313588"/>
                  <a:pt x="734256" y="1321007"/>
                  <a:pt x="729019" y="1306169"/>
                </a:cubicBezTo>
                <a:cubicBezTo>
                  <a:pt x="718545" y="1302459"/>
                  <a:pt x="713309" y="1317297"/>
                  <a:pt x="713309" y="1302459"/>
                </a:cubicBezTo>
                <a:cubicBezTo>
                  <a:pt x="681887" y="1309878"/>
                  <a:pt x="687124" y="1328644"/>
                  <a:pt x="650466" y="1328644"/>
                </a:cubicBezTo>
                <a:cubicBezTo>
                  <a:pt x="645229" y="1339772"/>
                  <a:pt x="660940" y="1339772"/>
                  <a:pt x="676650" y="1339772"/>
                </a:cubicBezTo>
                <a:cubicBezTo>
                  <a:pt x="681887" y="1324716"/>
                  <a:pt x="713309" y="1302459"/>
                  <a:pt x="708072" y="1324716"/>
                </a:cubicBezTo>
                <a:lnTo>
                  <a:pt x="708072" y="1324716"/>
                </a:lnTo>
                <a:close/>
                <a:moveTo>
                  <a:pt x="603334" y="1354610"/>
                </a:moveTo>
                <a:cubicBezTo>
                  <a:pt x="619044" y="1354610"/>
                  <a:pt x="655703" y="1343482"/>
                  <a:pt x="639992" y="1332135"/>
                </a:cubicBezTo>
                <a:cubicBezTo>
                  <a:pt x="634755" y="1343482"/>
                  <a:pt x="608571" y="1339772"/>
                  <a:pt x="603334" y="1354610"/>
                </a:cubicBezTo>
                <a:lnTo>
                  <a:pt x="603334" y="1354610"/>
                </a:lnTo>
                <a:close/>
                <a:moveTo>
                  <a:pt x="551183" y="1388214"/>
                </a:moveTo>
                <a:cubicBezTo>
                  <a:pt x="566894" y="1391923"/>
                  <a:pt x="582604" y="1380795"/>
                  <a:pt x="598315" y="1373376"/>
                </a:cubicBezTo>
                <a:cubicBezTo>
                  <a:pt x="598315" y="1365957"/>
                  <a:pt x="587841" y="1358538"/>
                  <a:pt x="598315" y="1350901"/>
                </a:cubicBezTo>
                <a:cubicBezTo>
                  <a:pt x="571912" y="1354610"/>
                  <a:pt x="545946" y="1377085"/>
                  <a:pt x="551183" y="1388214"/>
                </a:cubicBezTo>
                <a:lnTo>
                  <a:pt x="551183" y="1388214"/>
                </a:lnTo>
                <a:close/>
                <a:moveTo>
                  <a:pt x="964243" y="1369448"/>
                </a:moveTo>
                <a:cubicBezTo>
                  <a:pt x="943295" y="1369448"/>
                  <a:pt x="953769" y="1362029"/>
                  <a:pt x="964243" y="1354610"/>
                </a:cubicBezTo>
                <a:cubicBezTo>
                  <a:pt x="959006" y="1350901"/>
                  <a:pt x="943295" y="1350901"/>
                  <a:pt x="932822" y="1354610"/>
                </a:cubicBezTo>
                <a:cubicBezTo>
                  <a:pt x="948532" y="1369448"/>
                  <a:pt x="932822" y="1373157"/>
                  <a:pt x="917111" y="1373157"/>
                </a:cubicBezTo>
                <a:cubicBezTo>
                  <a:pt x="917111" y="1380576"/>
                  <a:pt x="917111" y="1384286"/>
                  <a:pt x="917111" y="1387995"/>
                </a:cubicBezTo>
                <a:cubicBezTo>
                  <a:pt x="953769" y="1384504"/>
                  <a:pt x="938059" y="1377085"/>
                  <a:pt x="964243" y="1369448"/>
                </a:cubicBezTo>
                <a:lnTo>
                  <a:pt x="964243" y="1369448"/>
                </a:lnTo>
                <a:close/>
                <a:moveTo>
                  <a:pt x="828302" y="1451493"/>
                </a:moveTo>
                <a:cubicBezTo>
                  <a:pt x="838776" y="1455202"/>
                  <a:pt x="838776" y="1462621"/>
                  <a:pt x="854486" y="1458912"/>
                </a:cubicBezTo>
                <a:cubicBezTo>
                  <a:pt x="885908" y="1429018"/>
                  <a:pt x="964243" y="1414180"/>
                  <a:pt x="1006138" y="1380576"/>
                </a:cubicBezTo>
                <a:cubicBezTo>
                  <a:pt x="943295" y="1399342"/>
                  <a:pt x="849250" y="1399342"/>
                  <a:pt x="828302" y="1451493"/>
                </a:cubicBezTo>
                <a:lnTo>
                  <a:pt x="828302" y="1451493"/>
                </a:lnTo>
                <a:close/>
                <a:moveTo>
                  <a:pt x="2920223" y="1414398"/>
                </a:moveTo>
                <a:cubicBezTo>
                  <a:pt x="2914986" y="1425526"/>
                  <a:pt x="2899275" y="1429236"/>
                  <a:pt x="2894038" y="1440583"/>
                </a:cubicBezTo>
                <a:cubicBezTo>
                  <a:pt x="2904512" y="1466767"/>
                  <a:pt x="2930696" y="1440583"/>
                  <a:pt x="2951644" y="1440583"/>
                </a:cubicBezTo>
                <a:cubicBezTo>
                  <a:pt x="2962118" y="1433164"/>
                  <a:pt x="2951644" y="1433164"/>
                  <a:pt x="2956881" y="1422035"/>
                </a:cubicBezTo>
                <a:cubicBezTo>
                  <a:pt x="2988302" y="1422035"/>
                  <a:pt x="2988302" y="1395851"/>
                  <a:pt x="3009250" y="1388432"/>
                </a:cubicBezTo>
                <a:cubicBezTo>
                  <a:pt x="3004013" y="1384722"/>
                  <a:pt x="2983065" y="1384722"/>
                  <a:pt x="2967355" y="1384722"/>
                </a:cubicBezTo>
                <a:cubicBezTo>
                  <a:pt x="2982847" y="1410470"/>
                  <a:pt x="2951426" y="1414398"/>
                  <a:pt x="2920223" y="1414398"/>
                </a:cubicBezTo>
                <a:lnTo>
                  <a:pt x="2920223" y="1414398"/>
                </a:lnTo>
                <a:close/>
                <a:moveTo>
                  <a:pt x="2899275" y="1391923"/>
                </a:moveTo>
                <a:cubicBezTo>
                  <a:pt x="2888801" y="1395633"/>
                  <a:pt x="2956881" y="1399342"/>
                  <a:pt x="2951644" y="1388214"/>
                </a:cubicBezTo>
                <a:cubicBezTo>
                  <a:pt x="2935933" y="1388214"/>
                  <a:pt x="2909749" y="1384504"/>
                  <a:pt x="2899275" y="1391923"/>
                </a:cubicBezTo>
                <a:lnTo>
                  <a:pt x="2899275" y="1391923"/>
                </a:lnTo>
                <a:close/>
                <a:moveTo>
                  <a:pt x="2758097" y="1418108"/>
                </a:moveTo>
                <a:cubicBezTo>
                  <a:pt x="2742387" y="1429236"/>
                  <a:pt x="2768571" y="1418108"/>
                  <a:pt x="2773808" y="1429236"/>
                </a:cubicBezTo>
                <a:cubicBezTo>
                  <a:pt x="2773808" y="1432945"/>
                  <a:pt x="2773808" y="1436655"/>
                  <a:pt x="2773808" y="1440364"/>
                </a:cubicBezTo>
                <a:cubicBezTo>
                  <a:pt x="2721439" y="1444074"/>
                  <a:pt x="2705728" y="1473968"/>
                  <a:pt x="2669288" y="1473968"/>
                </a:cubicBezTo>
                <a:cubicBezTo>
                  <a:pt x="2679762" y="1477677"/>
                  <a:pt x="2721657" y="1496443"/>
                  <a:pt x="2705946" y="1496443"/>
                </a:cubicBezTo>
                <a:cubicBezTo>
                  <a:pt x="2711183" y="1496443"/>
                  <a:pt x="2726894" y="1481605"/>
                  <a:pt x="2726894" y="1481605"/>
                </a:cubicBezTo>
                <a:cubicBezTo>
                  <a:pt x="2732131" y="1477895"/>
                  <a:pt x="2753079" y="1485314"/>
                  <a:pt x="2758315" y="1481605"/>
                </a:cubicBezTo>
                <a:cubicBezTo>
                  <a:pt x="2774026" y="1474186"/>
                  <a:pt x="2784500" y="1455420"/>
                  <a:pt x="2815921" y="1459130"/>
                </a:cubicBezTo>
                <a:cubicBezTo>
                  <a:pt x="2815921" y="1466549"/>
                  <a:pt x="2810684" y="1466549"/>
                  <a:pt x="2810684" y="1470258"/>
                </a:cubicBezTo>
                <a:cubicBezTo>
                  <a:pt x="2826395" y="1473968"/>
                  <a:pt x="2826395" y="1466549"/>
                  <a:pt x="2836869" y="1466549"/>
                </a:cubicBezTo>
                <a:cubicBezTo>
                  <a:pt x="2831632" y="1444074"/>
                  <a:pt x="2863053" y="1440364"/>
                  <a:pt x="2878764" y="1425526"/>
                </a:cubicBezTo>
                <a:cubicBezTo>
                  <a:pt x="2842106" y="1429236"/>
                  <a:pt x="2800211" y="1440364"/>
                  <a:pt x="2784718" y="1418108"/>
                </a:cubicBezTo>
                <a:cubicBezTo>
                  <a:pt x="2795192" y="1410689"/>
                  <a:pt x="2810903" y="1399560"/>
                  <a:pt x="2805666" y="1391923"/>
                </a:cubicBezTo>
                <a:cubicBezTo>
                  <a:pt x="2716857" y="1410470"/>
                  <a:pt x="2638303" y="1421817"/>
                  <a:pt x="2565205" y="1455420"/>
                </a:cubicBezTo>
                <a:cubicBezTo>
                  <a:pt x="2622156" y="1447783"/>
                  <a:pt x="2705728" y="1410470"/>
                  <a:pt x="2758097" y="1418108"/>
                </a:cubicBezTo>
                <a:lnTo>
                  <a:pt x="2758097" y="1418108"/>
                </a:lnTo>
                <a:close/>
                <a:moveTo>
                  <a:pt x="2841669" y="1406761"/>
                </a:moveTo>
                <a:cubicBezTo>
                  <a:pt x="2857380" y="1406761"/>
                  <a:pt x="2867854" y="1406761"/>
                  <a:pt x="2873091" y="1399342"/>
                </a:cubicBezTo>
                <a:cubicBezTo>
                  <a:pt x="2862617" y="1399342"/>
                  <a:pt x="2846906" y="1399342"/>
                  <a:pt x="2841669" y="1406761"/>
                </a:cubicBezTo>
                <a:lnTo>
                  <a:pt x="2841669" y="1406761"/>
                </a:lnTo>
                <a:close/>
                <a:moveTo>
                  <a:pt x="456919" y="1436655"/>
                </a:moveTo>
                <a:cubicBezTo>
                  <a:pt x="467393" y="1432945"/>
                  <a:pt x="493577" y="1421817"/>
                  <a:pt x="477867" y="1410470"/>
                </a:cubicBezTo>
                <a:cubicBezTo>
                  <a:pt x="477867" y="1418108"/>
                  <a:pt x="446445" y="1425526"/>
                  <a:pt x="456919" y="1436655"/>
                </a:cubicBezTo>
                <a:lnTo>
                  <a:pt x="456919" y="1436655"/>
                </a:lnTo>
                <a:close/>
                <a:moveTo>
                  <a:pt x="3003795" y="1447783"/>
                </a:moveTo>
                <a:cubicBezTo>
                  <a:pt x="3014269" y="1447783"/>
                  <a:pt x="3019506" y="1447783"/>
                  <a:pt x="3029979" y="1447783"/>
                </a:cubicBezTo>
                <a:cubicBezTo>
                  <a:pt x="3029979" y="1444074"/>
                  <a:pt x="3029979" y="1440364"/>
                  <a:pt x="3024743" y="1440364"/>
                </a:cubicBezTo>
                <a:cubicBezTo>
                  <a:pt x="3024743" y="1444074"/>
                  <a:pt x="3003795" y="1440364"/>
                  <a:pt x="3003795" y="1447783"/>
                </a:cubicBezTo>
                <a:lnTo>
                  <a:pt x="3003795" y="1447783"/>
                </a:lnTo>
                <a:close/>
                <a:moveTo>
                  <a:pt x="2904512" y="1485096"/>
                </a:moveTo>
                <a:cubicBezTo>
                  <a:pt x="2904512" y="1477677"/>
                  <a:pt x="2920223" y="1481387"/>
                  <a:pt x="2925460" y="1470258"/>
                </a:cubicBezTo>
                <a:cubicBezTo>
                  <a:pt x="2904512" y="1470258"/>
                  <a:pt x="2894038" y="1477677"/>
                  <a:pt x="2883564" y="1481387"/>
                </a:cubicBezTo>
                <a:cubicBezTo>
                  <a:pt x="2904512" y="1481387"/>
                  <a:pt x="2883564" y="1485096"/>
                  <a:pt x="2888801" y="1496225"/>
                </a:cubicBezTo>
                <a:cubicBezTo>
                  <a:pt x="2951644" y="1492515"/>
                  <a:pt x="3014269" y="1481387"/>
                  <a:pt x="3050927" y="1455202"/>
                </a:cubicBezTo>
                <a:cubicBezTo>
                  <a:pt x="3003795" y="1451493"/>
                  <a:pt x="2941170" y="1485096"/>
                  <a:pt x="2904512" y="1485096"/>
                </a:cubicBezTo>
                <a:lnTo>
                  <a:pt x="2904512" y="1485096"/>
                </a:lnTo>
                <a:close/>
                <a:moveTo>
                  <a:pt x="2606446" y="1500152"/>
                </a:moveTo>
                <a:cubicBezTo>
                  <a:pt x="2627393" y="1503862"/>
                  <a:pt x="2627393" y="1492733"/>
                  <a:pt x="2637867" y="1485314"/>
                </a:cubicBezTo>
                <a:cubicBezTo>
                  <a:pt x="2622156" y="1485096"/>
                  <a:pt x="2611682" y="1492733"/>
                  <a:pt x="2606446" y="1500152"/>
                </a:cubicBezTo>
                <a:lnTo>
                  <a:pt x="2606446" y="1500152"/>
                </a:lnTo>
                <a:close/>
                <a:moveTo>
                  <a:pt x="2506945" y="1522409"/>
                </a:moveTo>
                <a:cubicBezTo>
                  <a:pt x="2517419" y="1522409"/>
                  <a:pt x="2522655" y="1514990"/>
                  <a:pt x="2527892" y="1511281"/>
                </a:cubicBezTo>
                <a:cubicBezTo>
                  <a:pt x="2517419" y="1511281"/>
                  <a:pt x="2512182" y="1511281"/>
                  <a:pt x="2506945" y="1511281"/>
                </a:cubicBezTo>
                <a:cubicBezTo>
                  <a:pt x="2506945" y="1514990"/>
                  <a:pt x="2506945" y="1518700"/>
                  <a:pt x="2506945" y="1522409"/>
                </a:cubicBezTo>
                <a:lnTo>
                  <a:pt x="2506945" y="1522409"/>
                </a:lnTo>
                <a:close/>
                <a:moveTo>
                  <a:pt x="603334" y="1544884"/>
                </a:moveTo>
                <a:cubicBezTo>
                  <a:pt x="608571" y="1544884"/>
                  <a:pt x="608571" y="1544884"/>
                  <a:pt x="613808" y="1544884"/>
                </a:cubicBezTo>
                <a:cubicBezTo>
                  <a:pt x="613808" y="1541175"/>
                  <a:pt x="619044" y="1541175"/>
                  <a:pt x="619044" y="1533756"/>
                </a:cubicBezTo>
                <a:cubicBezTo>
                  <a:pt x="613808" y="1533756"/>
                  <a:pt x="613808" y="1533756"/>
                  <a:pt x="608571" y="1533756"/>
                </a:cubicBezTo>
                <a:cubicBezTo>
                  <a:pt x="608571" y="1541175"/>
                  <a:pt x="603334" y="1541175"/>
                  <a:pt x="603334" y="1544884"/>
                </a:cubicBezTo>
                <a:lnTo>
                  <a:pt x="603334" y="1544884"/>
                </a:lnTo>
                <a:close/>
                <a:moveTo>
                  <a:pt x="786407" y="1578487"/>
                </a:moveTo>
                <a:cubicBezTo>
                  <a:pt x="817828" y="1574778"/>
                  <a:pt x="844013" y="1567359"/>
                  <a:pt x="859723" y="1552303"/>
                </a:cubicBezTo>
                <a:cubicBezTo>
                  <a:pt x="838776" y="1563431"/>
                  <a:pt x="791644" y="1559722"/>
                  <a:pt x="786407" y="1578487"/>
                </a:cubicBezTo>
                <a:lnTo>
                  <a:pt x="786407" y="1578487"/>
                </a:lnTo>
                <a:close/>
                <a:moveTo>
                  <a:pt x="1115895" y="1582197"/>
                </a:moveTo>
                <a:cubicBezTo>
                  <a:pt x="1136842" y="1571068"/>
                  <a:pt x="1189211" y="1567359"/>
                  <a:pt x="1183974" y="1552303"/>
                </a:cubicBezTo>
                <a:cubicBezTo>
                  <a:pt x="1173501" y="1556012"/>
                  <a:pt x="1100184" y="1559722"/>
                  <a:pt x="1115895" y="1582197"/>
                </a:cubicBezTo>
                <a:lnTo>
                  <a:pt x="1115895" y="1582197"/>
                </a:lnTo>
                <a:close/>
                <a:moveTo>
                  <a:pt x="2763334" y="1608381"/>
                </a:moveTo>
                <a:cubicBezTo>
                  <a:pt x="2742387" y="1589834"/>
                  <a:pt x="2700491" y="1619510"/>
                  <a:pt x="2669288" y="1626929"/>
                </a:cubicBezTo>
                <a:cubicBezTo>
                  <a:pt x="2622156" y="1641767"/>
                  <a:pt x="2564769" y="1641767"/>
                  <a:pt x="2554295" y="1667951"/>
                </a:cubicBezTo>
                <a:cubicBezTo>
                  <a:pt x="2643104" y="1656823"/>
                  <a:pt x="2684999" y="1615800"/>
                  <a:pt x="2779263" y="1619510"/>
                </a:cubicBezTo>
                <a:cubicBezTo>
                  <a:pt x="2789737" y="1615800"/>
                  <a:pt x="2768789" y="1608381"/>
                  <a:pt x="2784500" y="1604672"/>
                </a:cubicBezTo>
                <a:cubicBezTo>
                  <a:pt x="2805448" y="1597253"/>
                  <a:pt x="2857817" y="1604672"/>
                  <a:pt x="2878546" y="1582197"/>
                </a:cubicBezTo>
                <a:cubicBezTo>
                  <a:pt x="2836432" y="1582197"/>
                  <a:pt x="2794537" y="1585906"/>
                  <a:pt x="2763334" y="1608381"/>
                </a:cubicBezTo>
                <a:lnTo>
                  <a:pt x="2763334" y="1608381"/>
                </a:lnTo>
                <a:close/>
                <a:moveTo>
                  <a:pt x="922348" y="1641767"/>
                </a:moveTo>
                <a:cubicBezTo>
                  <a:pt x="932822" y="1641767"/>
                  <a:pt x="943295" y="1638057"/>
                  <a:pt x="943295" y="1630638"/>
                </a:cubicBezTo>
                <a:cubicBezTo>
                  <a:pt x="927585" y="1630638"/>
                  <a:pt x="922348" y="1638057"/>
                  <a:pt x="922348" y="1641767"/>
                </a:cubicBezTo>
                <a:lnTo>
                  <a:pt x="922348" y="1641767"/>
                </a:lnTo>
                <a:close/>
                <a:moveTo>
                  <a:pt x="885690" y="1768761"/>
                </a:moveTo>
                <a:cubicBezTo>
                  <a:pt x="890927" y="1783599"/>
                  <a:pt x="869979" y="1783599"/>
                  <a:pt x="880453" y="1794946"/>
                </a:cubicBezTo>
                <a:cubicBezTo>
                  <a:pt x="911874" y="1787527"/>
                  <a:pt x="927585" y="1772471"/>
                  <a:pt x="948532" y="1761342"/>
                </a:cubicBezTo>
                <a:cubicBezTo>
                  <a:pt x="927585" y="1749996"/>
                  <a:pt x="922348" y="1776180"/>
                  <a:pt x="885690" y="1768761"/>
                </a:cubicBezTo>
                <a:lnTo>
                  <a:pt x="885690" y="1768761"/>
                </a:lnTo>
                <a:close/>
                <a:moveTo>
                  <a:pt x="849250" y="1798437"/>
                </a:moveTo>
                <a:cubicBezTo>
                  <a:pt x="854486" y="1791018"/>
                  <a:pt x="864960" y="1791018"/>
                  <a:pt x="859723" y="1779890"/>
                </a:cubicBezTo>
                <a:cubicBezTo>
                  <a:pt x="844013" y="1776180"/>
                  <a:pt x="838776" y="1794728"/>
                  <a:pt x="849250" y="1798437"/>
                </a:cubicBezTo>
                <a:lnTo>
                  <a:pt x="849250" y="1798437"/>
                </a:lnTo>
                <a:close/>
                <a:moveTo>
                  <a:pt x="2611682" y="1824622"/>
                </a:moveTo>
                <a:cubicBezTo>
                  <a:pt x="2616919" y="1828331"/>
                  <a:pt x="2627393" y="1828331"/>
                  <a:pt x="2643104" y="1828331"/>
                </a:cubicBezTo>
                <a:cubicBezTo>
                  <a:pt x="2643104" y="1820912"/>
                  <a:pt x="2632630" y="1817203"/>
                  <a:pt x="2648341" y="1813493"/>
                </a:cubicBezTo>
                <a:cubicBezTo>
                  <a:pt x="2653578" y="1813493"/>
                  <a:pt x="2658814" y="1813493"/>
                  <a:pt x="2664051" y="1813493"/>
                </a:cubicBezTo>
                <a:cubicBezTo>
                  <a:pt x="2658814" y="1820912"/>
                  <a:pt x="2653578" y="1820912"/>
                  <a:pt x="2669288" y="1820912"/>
                </a:cubicBezTo>
                <a:cubicBezTo>
                  <a:pt x="2669288" y="1820912"/>
                  <a:pt x="2674525" y="1820912"/>
                  <a:pt x="2679762" y="1820912"/>
                </a:cubicBezTo>
                <a:cubicBezTo>
                  <a:pt x="2674525" y="1806074"/>
                  <a:pt x="2700710" y="1802365"/>
                  <a:pt x="2705946" y="1787309"/>
                </a:cubicBezTo>
                <a:cubicBezTo>
                  <a:pt x="2679544" y="1776180"/>
                  <a:pt x="2622156" y="1798437"/>
                  <a:pt x="2611682" y="1824622"/>
                </a:cubicBezTo>
                <a:lnTo>
                  <a:pt x="2611682" y="1824622"/>
                </a:lnTo>
                <a:close/>
                <a:moveTo>
                  <a:pt x="2580261" y="1843387"/>
                </a:moveTo>
                <a:cubicBezTo>
                  <a:pt x="2595972" y="1847096"/>
                  <a:pt x="2601209" y="1832259"/>
                  <a:pt x="2601209" y="1847096"/>
                </a:cubicBezTo>
                <a:cubicBezTo>
                  <a:pt x="2616919" y="1847096"/>
                  <a:pt x="2616919" y="1839678"/>
                  <a:pt x="2622156" y="1835968"/>
                </a:cubicBezTo>
                <a:cubicBezTo>
                  <a:pt x="2611682" y="1824622"/>
                  <a:pt x="2580261" y="1820912"/>
                  <a:pt x="2580261" y="1843387"/>
                </a:cubicBezTo>
                <a:lnTo>
                  <a:pt x="2580261" y="1843387"/>
                </a:lnTo>
                <a:close/>
                <a:moveTo>
                  <a:pt x="791644" y="1918013"/>
                </a:moveTo>
                <a:cubicBezTo>
                  <a:pt x="807354" y="1910594"/>
                  <a:pt x="828302" y="1921722"/>
                  <a:pt x="828302" y="1895538"/>
                </a:cubicBezTo>
                <a:cubicBezTo>
                  <a:pt x="812591" y="1902957"/>
                  <a:pt x="786407" y="1902957"/>
                  <a:pt x="791644" y="1918013"/>
                </a:cubicBezTo>
                <a:lnTo>
                  <a:pt x="791644" y="1918013"/>
                </a:lnTo>
                <a:close/>
                <a:moveTo>
                  <a:pt x="985191" y="1955107"/>
                </a:moveTo>
                <a:cubicBezTo>
                  <a:pt x="1006138" y="1955107"/>
                  <a:pt x="1006138" y="1940270"/>
                  <a:pt x="1011375" y="1932632"/>
                </a:cubicBezTo>
                <a:cubicBezTo>
                  <a:pt x="1027086" y="1936342"/>
                  <a:pt x="1042796" y="1917795"/>
                  <a:pt x="1053270" y="1910157"/>
                </a:cubicBezTo>
                <a:cubicBezTo>
                  <a:pt x="1011375" y="1910376"/>
                  <a:pt x="1000901" y="1932851"/>
                  <a:pt x="985191" y="1955107"/>
                </a:cubicBezTo>
                <a:lnTo>
                  <a:pt x="985191" y="1955107"/>
                </a:lnTo>
                <a:close/>
                <a:moveTo>
                  <a:pt x="2371003" y="2007476"/>
                </a:moveTo>
                <a:cubicBezTo>
                  <a:pt x="2350056" y="2018605"/>
                  <a:pt x="2318635" y="2022314"/>
                  <a:pt x="2308161" y="2041080"/>
                </a:cubicBezTo>
                <a:cubicBezTo>
                  <a:pt x="2287213" y="2033661"/>
                  <a:pt x="2276740" y="2044789"/>
                  <a:pt x="2276740" y="2059627"/>
                </a:cubicBezTo>
                <a:cubicBezTo>
                  <a:pt x="2370785" y="2063337"/>
                  <a:pt x="2433628" y="1996130"/>
                  <a:pt x="2548622" y="1988711"/>
                </a:cubicBezTo>
                <a:cubicBezTo>
                  <a:pt x="2543385" y="1977582"/>
                  <a:pt x="2564332" y="1981292"/>
                  <a:pt x="2569569" y="1977582"/>
                </a:cubicBezTo>
                <a:cubicBezTo>
                  <a:pt x="2569569" y="1962745"/>
                  <a:pt x="2574806" y="1955107"/>
                  <a:pt x="2580043" y="1951398"/>
                </a:cubicBezTo>
                <a:cubicBezTo>
                  <a:pt x="2564332" y="1947689"/>
                  <a:pt x="2548622" y="1958817"/>
                  <a:pt x="2564332" y="1966236"/>
                </a:cubicBezTo>
                <a:cubicBezTo>
                  <a:pt x="2538148" y="1966236"/>
                  <a:pt x="2543385" y="1962526"/>
                  <a:pt x="2511963" y="1969945"/>
                </a:cubicBezTo>
                <a:cubicBezTo>
                  <a:pt x="2501490" y="1973655"/>
                  <a:pt x="2517200" y="1981074"/>
                  <a:pt x="2506726" y="1981074"/>
                </a:cubicBezTo>
                <a:cubicBezTo>
                  <a:pt x="2454794" y="1970164"/>
                  <a:pt x="2423372" y="2033443"/>
                  <a:pt x="2371003" y="2007476"/>
                </a:cubicBezTo>
                <a:lnTo>
                  <a:pt x="2371003" y="2007476"/>
                </a:lnTo>
                <a:close/>
                <a:moveTo>
                  <a:pt x="2203641" y="2078393"/>
                </a:moveTo>
                <a:cubicBezTo>
                  <a:pt x="2229826" y="2082102"/>
                  <a:pt x="2261247" y="2067264"/>
                  <a:pt x="2271721" y="2048499"/>
                </a:cubicBezTo>
                <a:cubicBezTo>
                  <a:pt x="2240300" y="2052208"/>
                  <a:pt x="2214115" y="2059627"/>
                  <a:pt x="2203641" y="2078393"/>
                </a:cubicBezTo>
                <a:lnTo>
                  <a:pt x="2203641" y="2078393"/>
                </a:lnTo>
                <a:close/>
                <a:moveTo>
                  <a:pt x="948532" y="2108069"/>
                </a:moveTo>
                <a:cubicBezTo>
                  <a:pt x="974717" y="2111778"/>
                  <a:pt x="969480" y="2093231"/>
                  <a:pt x="995664" y="2096940"/>
                </a:cubicBezTo>
                <a:cubicBezTo>
                  <a:pt x="995664" y="2089521"/>
                  <a:pt x="995664" y="2085812"/>
                  <a:pt x="985191" y="2082102"/>
                </a:cubicBezTo>
                <a:cubicBezTo>
                  <a:pt x="979954" y="2093231"/>
                  <a:pt x="953769" y="2093231"/>
                  <a:pt x="948532" y="2108069"/>
                </a:cubicBezTo>
                <a:lnTo>
                  <a:pt x="948532" y="2108069"/>
                </a:lnTo>
                <a:close/>
                <a:moveTo>
                  <a:pt x="2109595" y="2108069"/>
                </a:moveTo>
                <a:cubicBezTo>
                  <a:pt x="2120069" y="2096940"/>
                  <a:pt x="2156727" y="2104359"/>
                  <a:pt x="2161964" y="2089521"/>
                </a:cubicBezTo>
                <a:cubicBezTo>
                  <a:pt x="2141017" y="2093231"/>
                  <a:pt x="2109595" y="2100650"/>
                  <a:pt x="2109595" y="2108069"/>
                </a:cubicBezTo>
                <a:lnTo>
                  <a:pt x="2109595" y="2108069"/>
                </a:lnTo>
                <a:close/>
                <a:moveTo>
                  <a:pt x="854486" y="2145381"/>
                </a:moveTo>
                <a:cubicBezTo>
                  <a:pt x="875434" y="2137962"/>
                  <a:pt x="922566" y="2130544"/>
                  <a:pt x="917329" y="2115487"/>
                </a:cubicBezTo>
                <a:cubicBezTo>
                  <a:pt x="906637" y="2134253"/>
                  <a:pt x="859723" y="2123125"/>
                  <a:pt x="854486" y="2145381"/>
                </a:cubicBezTo>
                <a:lnTo>
                  <a:pt x="854486" y="2145381"/>
                </a:lnTo>
                <a:close/>
                <a:moveTo>
                  <a:pt x="734038" y="2190331"/>
                </a:moveTo>
                <a:cubicBezTo>
                  <a:pt x="739275" y="2179203"/>
                  <a:pt x="770696" y="2182912"/>
                  <a:pt x="775933" y="2167856"/>
                </a:cubicBezTo>
                <a:cubicBezTo>
                  <a:pt x="744512" y="2164147"/>
                  <a:pt x="728801" y="2182694"/>
                  <a:pt x="734038" y="2190331"/>
                </a:cubicBezTo>
                <a:lnTo>
                  <a:pt x="734038" y="2190331"/>
                </a:lnTo>
                <a:close/>
              </a:path>
            </a:pathLst>
          </a:custGeom>
          <a:solidFill>
            <a:schemeClr val="accent1">
              <a:lumMod val="60000"/>
              <a:lumOff val="40000"/>
            </a:schemeClr>
          </a:solidFill>
          <a:ln w="2177"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4752791" y="-995411"/>
            <a:ext cx="2686234" cy="3780011"/>
          </a:xfrm>
          <a:prstGeom prst="rect">
            <a:avLst/>
          </a:prstGeom>
          <a:noFill/>
          <a:ln cap="sq">
            <a:noFill/>
          </a:ln>
        </p:spPr>
        <p:txBody>
          <a:bodyPr vert="horz" wrap="square" lIns="0" tIns="0" rIns="0" bIns="0" rtlCol="0" anchor="b"/>
          <a:lstStyle/>
          <a:p>
            <a:pPr algn="ctr">
              <a:lnSpc>
                <a:spcPct val="110000"/>
              </a:lnSpc>
            </a:pPr>
            <a:r>
              <a:rPr kumimoji="1" lang="en-US" altLang="zh-CN" sz="12000">
                <a:ln w="12700">
                  <a:noFill/>
                </a:ln>
                <a:solidFill>
                  <a:srgbClr val="AF8C49">
                    <a:alpha val="100000"/>
                  </a:srgbClr>
                </a:solidFill>
                <a:latin typeface="Source Han Serif SC Bold" panose="02020700000000000000" charset="-122"/>
                <a:ea typeface="Source Han Serif SC Bold" panose="02020700000000000000" charset="-122"/>
                <a:cs typeface="Source Han Serif SC Bold" panose="02020700000000000000" charset="-122"/>
              </a:rPr>
              <a:t>03</a:t>
            </a:r>
            <a:endParaRPr kumimoji="1" lang="zh-CN" altLang="en-US"/>
          </a:p>
        </p:txBody>
      </p:sp>
      <p:pic>
        <p:nvPicPr>
          <p:cNvPr id="8" name="图片 7"/>
          <p:cNvPicPr>
            <a:picLocks noChangeAspect="1"/>
          </p:cNvPicPr>
          <p:nvPr/>
        </p:nvPicPr>
        <p:blipFill>
          <a:blip r:embed="rId2">
            <a:alphaModFix amt="100000"/>
          </a:blip>
          <a:srcRect/>
          <a:stretch>
            <a:fillRect/>
          </a:stretch>
        </p:blipFill>
        <p:spPr>
          <a:xfrm rot="8303132" flipH="1" flipV="1">
            <a:off x="-1146676" y="360419"/>
            <a:ext cx="2254209" cy="1193316"/>
          </a:xfrm>
          <a:prstGeom prst="rect">
            <a:avLst/>
          </a:prstGeom>
          <a:noFill/>
          <a:ln cap="sq">
            <a:noFill/>
          </a:ln>
        </p:spPr>
      </p:pic>
      <p:pic>
        <p:nvPicPr>
          <p:cNvPr id="9" name="图片 8"/>
          <p:cNvPicPr>
            <a:picLocks noChangeAspect="1"/>
          </p:cNvPicPr>
          <p:nvPr/>
        </p:nvPicPr>
        <p:blipFill>
          <a:blip r:embed="rId3">
            <a:alphaModFix amt="100000"/>
          </a:blip>
          <a:srcRect/>
          <a:stretch>
            <a:fillRect/>
          </a:stretch>
        </p:blipFill>
        <p:spPr>
          <a:xfrm rot="20788430" flipH="1">
            <a:off x="8937711" y="941380"/>
            <a:ext cx="3659131" cy="2050722"/>
          </a:xfrm>
          <a:prstGeom prst="rect">
            <a:avLst/>
          </a:prstGeom>
          <a:noFill/>
          <a:ln cap="sq">
            <a:noFill/>
          </a:ln>
        </p:spPr>
      </p:pic>
    </p:spTree>
  </p:cSld>
  <p:clrMapOvr>
    <a:masterClrMapping/>
  </p:clrMapOvr>
</p:sld>
</file>

<file path=ppt/tags/tag1.xml><?xml version="1.0" encoding="utf-8"?>
<p:tagLst xmlns:p="http://schemas.openxmlformats.org/presentationml/2006/main">
  <p:tag name="KSO_WM_DIAGRAM_VIRTUALLY_FRAME" val="{&quot;height&quot;:35.04937007874014,&quot;left&quot;:652.63,&quot;top&quot;:458.6194488188977,&quot;width&quot;:380.5279527559055}"/>
</p:tagLst>
</file>

<file path=ppt/tags/tag10.xml><?xml version="1.0" encoding="utf-8"?>
<p:tagLst xmlns:p="http://schemas.openxmlformats.org/presentationml/2006/main">
  <p:tag name="KSO_WM_DIAGRAM_VIRTUALLY_FRAME" val="{&quot;height&quot;:328.10220472440943,&quot;left&quot;:52.424881889763775,&quot;top&quot;:132.89779527559057,&quot;width&quot;:854.5751181102362}"/>
</p:tagLst>
</file>

<file path=ppt/tags/tag11.xml><?xml version="1.0" encoding="utf-8"?>
<p:tagLst xmlns:p="http://schemas.openxmlformats.org/presentationml/2006/main">
  <p:tag name="KSO_WM_DIAGRAM_VIRTUALLY_FRAME" val="{&quot;height&quot;:370.01425196850397,&quot;left&quot;:221.4929133858267,&quot;top&quot;:101.25,&quot;width&quot;:670.0570866141733}"/>
</p:tagLst>
</file>

<file path=ppt/tags/tag12.xml><?xml version="1.0" encoding="utf-8"?>
<p:tagLst xmlns:p="http://schemas.openxmlformats.org/presentationml/2006/main">
  <p:tag name="KSO_WM_DIAGRAM_VIRTUALLY_FRAME" val="{&quot;height&quot;:370.01425196850397,&quot;left&quot;:221.4929133858267,&quot;top&quot;:101.25,&quot;width&quot;:670.0570866141733}"/>
</p:tagLst>
</file>

<file path=ppt/tags/tag13.xml><?xml version="1.0" encoding="utf-8"?>
<p:tagLst xmlns:p="http://schemas.openxmlformats.org/presentationml/2006/main">
  <p:tag name="KSO_WM_DIAGRAM_VIRTUALLY_FRAME" val="{&quot;height&quot;:370.01425196850397,&quot;left&quot;:221.4929133858267,&quot;top&quot;:101.25,&quot;width&quot;:670.0570866141733}"/>
</p:tagLst>
</file>

<file path=ppt/tags/tag14.xml><?xml version="1.0" encoding="utf-8"?>
<p:tagLst xmlns:p="http://schemas.openxmlformats.org/presentationml/2006/main">
  <p:tag name="KSO_WM_DIAGRAM_VIRTUALLY_FRAME" val="{&quot;height&quot;:370.01425196850397,&quot;left&quot;:221.4929133858267,&quot;top&quot;:101.25,&quot;width&quot;:670.0570866141733}"/>
</p:tagLst>
</file>

<file path=ppt/tags/tag15.xml><?xml version="1.0" encoding="utf-8"?>
<p:tagLst xmlns:p="http://schemas.openxmlformats.org/presentationml/2006/main">
  <p:tag name="KSO_WM_DIAGRAM_VIRTUALLY_FRAME" val="{&quot;height&quot;:370.01425196850397,&quot;left&quot;:221.4929133858267,&quot;top&quot;:101.25,&quot;width&quot;:670.0570866141733}"/>
</p:tagLst>
</file>

<file path=ppt/tags/tag16.xml><?xml version="1.0" encoding="utf-8"?>
<p:tagLst xmlns:p="http://schemas.openxmlformats.org/presentationml/2006/main">
  <p:tag name="KSO_WM_DIAGRAM_VIRTUALLY_FRAME" val="{&quot;height&quot;:370.01425196850397,&quot;left&quot;:221.4929133858267,&quot;top&quot;:101.25,&quot;width&quot;:670.0570866141733}"/>
</p:tagLst>
</file>

<file path=ppt/tags/tag17.xml><?xml version="1.0" encoding="utf-8"?>
<p:tagLst xmlns:p="http://schemas.openxmlformats.org/presentationml/2006/main">
  <p:tag name="KSO_WM_DIAGRAM_VIRTUALLY_FRAME" val="{&quot;height&quot;:399.544094488189,&quot;left&quot;:126.24133858267717,&quot;top&quot;:115.72212598425196,&quot;width&quot;:443.6974015748031}"/>
</p:tagLst>
</file>

<file path=ppt/tags/tag18.xml><?xml version="1.0" encoding="utf-8"?>
<p:tagLst xmlns:p="http://schemas.openxmlformats.org/presentationml/2006/main">
  <p:tag name="KSO_WM_DIAGRAM_VIRTUALLY_FRAME" val="{&quot;height&quot;:399.544094488189,&quot;left&quot;:126.24133858267717,&quot;top&quot;:115.72212598425196,&quot;width&quot;:443.6974015748031}"/>
</p:tagLst>
</file>

<file path=ppt/tags/tag19.xml><?xml version="1.0" encoding="utf-8"?>
<p:tagLst xmlns:p="http://schemas.openxmlformats.org/presentationml/2006/main">
  <p:tag name="KSO_WM_DIAGRAM_VIRTUALLY_FRAME" val="{&quot;height&quot;:399.544094488189,&quot;left&quot;:126.24133858267717,&quot;top&quot;:115.72212598425196,&quot;width&quot;:443.6974015748031}"/>
</p:tagLst>
</file>

<file path=ppt/tags/tag2.xml><?xml version="1.0" encoding="utf-8"?>
<p:tagLst xmlns:p="http://schemas.openxmlformats.org/presentationml/2006/main">
  <p:tag name="KSO_WM_DIAGRAM_VIRTUALLY_FRAME" val="{&quot;height&quot;:35.04937007874014,&quot;left&quot;:652.63,&quot;top&quot;:458.6194488188977,&quot;width&quot;:380.5279527559055}"/>
</p:tagLst>
</file>

<file path=ppt/tags/tag20.xml><?xml version="1.0" encoding="utf-8"?>
<p:tagLst xmlns:p="http://schemas.openxmlformats.org/presentationml/2006/main">
  <p:tag name="KSO_WM_DIAGRAM_VIRTUALLY_FRAME" val="{&quot;height&quot;:398.17559055118113,&quot;left&quot;:147.04299212598426,&quot;top&quot;:77.1540157480315,&quot;width&quot;:731.4420472440945}"/>
</p:tagLst>
</file>

<file path=ppt/tags/tag21.xml><?xml version="1.0" encoding="utf-8"?>
<p:tagLst xmlns:p="http://schemas.openxmlformats.org/presentationml/2006/main">
  <p:tag name="KSO_WM_DIAGRAM_VIRTUALLY_FRAME" val="{&quot;height&quot;:398.17559055118113,&quot;left&quot;:147.04299212598426,&quot;top&quot;:77.1540157480315,&quot;width&quot;:731.4420472440945}"/>
</p:tagLst>
</file>

<file path=ppt/tags/tag22.xml><?xml version="1.0" encoding="utf-8"?>
<p:tagLst xmlns:p="http://schemas.openxmlformats.org/presentationml/2006/main">
  <p:tag name="KSO_WM_DIAGRAM_VIRTUALLY_FRAME" val="{&quot;height&quot;:398.17559055118113,&quot;left&quot;:147.04299212598426,&quot;top&quot;:77.1540157480315,&quot;width&quot;:731.4420472440945}"/>
</p:tagLst>
</file>

<file path=ppt/tags/tag23.xml><?xml version="1.0" encoding="utf-8"?>
<p:tagLst xmlns:p="http://schemas.openxmlformats.org/presentationml/2006/main">
  <p:tag name="KSO_WM_DIAGRAM_VIRTUALLY_FRAME" val="{&quot;height&quot;:397.8459842519685,&quot;left&quot;:186.09653543307087,&quot;top&quot;:77.1540157480315,&quot;width&quot;:692.388503937008}"/>
</p:tagLst>
</file>

<file path=ppt/tags/tag24.xml><?xml version="1.0" encoding="utf-8"?>
<p:tagLst xmlns:p="http://schemas.openxmlformats.org/presentationml/2006/main">
  <p:tag name="KSO_WM_DIAGRAM_VIRTUALLY_FRAME" val="{&quot;height&quot;:397.8459842519685,&quot;left&quot;:186.09653543307087,&quot;top&quot;:77.1540157480315,&quot;width&quot;:692.388503937008}"/>
</p:tagLst>
</file>

<file path=ppt/tags/tag25.xml><?xml version="1.0" encoding="utf-8"?>
<p:tagLst xmlns:p="http://schemas.openxmlformats.org/presentationml/2006/main">
  <p:tag name="KSO_WM_DIAGRAM_VIRTUALLY_FRAME" val="{&quot;height&quot;:398.17559055118113,&quot;left&quot;:147.04299212598426,&quot;top&quot;:77.1540157480315,&quot;width&quot;:731.4420472440945}"/>
</p:tagLst>
</file>

<file path=ppt/tags/tag26.xml><?xml version="1.0" encoding="utf-8"?>
<p:tagLst xmlns:p="http://schemas.openxmlformats.org/presentationml/2006/main">
  <p:tag name="KSO_WM_DIAGRAM_VIRTUALLY_FRAME" val="{&quot;height&quot;:397.8459842519685,&quot;left&quot;:186.09653543307087,&quot;top&quot;:77.1540157480315,&quot;width&quot;:692.388503937008}"/>
</p:tagLst>
</file>

<file path=ppt/tags/tag27.xml><?xml version="1.0" encoding="utf-8"?>
<p:tagLst xmlns:p="http://schemas.openxmlformats.org/presentationml/2006/main">
  <p:tag name="KSO_WM_DIAGRAM_VIRTUALLY_FRAME" val="{&quot;height&quot;:397.8459842519685,&quot;left&quot;:186.09653543307087,&quot;top&quot;:77.1540157480315,&quot;width&quot;:692.388503937008}"/>
</p:tagLst>
</file>

<file path=ppt/tags/tag28.xml><?xml version="1.0" encoding="utf-8"?>
<p:tagLst xmlns:p="http://schemas.openxmlformats.org/presentationml/2006/main">
  <p:tag name="KSO_WM_DIAGRAM_VIRTUALLY_FRAME" val="{&quot;height&quot;:398.17559055118113,&quot;left&quot;:147.04299212598426,&quot;top&quot;:77.1540157480315,&quot;width&quot;:731.4420472440945}"/>
</p:tagLst>
</file>

<file path=ppt/tags/tag29.xml><?xml version="1.0" encoding="utf-8"?>
<p:tagLst xmlns:p="http://schemas.openxmlformats.org/presentationml/2006/main">
  <p:tag name="KSO_WM_DIAGRAM_VIRTUALLY_FRAME" val="{&quot;height&quot;:398.17559055118113,&quot;left&quot;:147.04299212598426,&quot;top&quot;:77.1540157480315,&quot;width&quot;:731.4420472440945}"/>
</p:tagLst>
</file>

<file path=ppt/tags/tag3.xml><?xml version="1.0" encoding="utf-8"?>
<p:tagLst xmlns:p="http://schemas.openxmlformats.org/presentationml/2006/main">
  <p:tag name="KSO_WM_DIAGRAM_VIRTUALLY_FRAME" val="{&quot;height&quot;:424.6261417322835,&quot;left&quot;:37.75,&quot;top&quot;:82.9,&quot;width&quot;:864.95}"/>
</p:tagLst>
</file>

<file path=ppt/tags/tag30.xml><?xml version="1.0" encoding="utf-8"?>
<p:tagLst xmlns:p="http://schemas.openxmlformats.org/presentationml/2006/main">
  <p:tag name="KSO_WM_DIAGRAM_VIRTUALLY_FRAME" val="{&quot;height&quot;:398.17559055118113,&quot;left&quot;:147.04299212598426,&quot;top&quot;:77.1540157480315,&quot;width&quot;:731.4420472440945}"/>
</p:tagLst>
</file>

<file path=ppt/tags/tag31.xml><?xml version="1.0" encoding="utf-8"?>
<p:tagLst xmlns:p="http://schemas.openxmlformats.org/presentationml/2006/main">
  <p:tag name="KSO_WM_DIAGRAM_VIRTUALLY_FRAME" val="{&quot;height&quot;:398.17559055118113,&quot;left&quot;:147.04299212598426,&quot;top&quot;:77.1540157480315,&quot;width&quot;:731.4420472440945}"/>
</p:tagLst>
</file>

<file path=ppt/tags/tag32.xml><?xml version="1.0" encoding="utf-8"?>
<p:tagLst xmlns:p="http://schemas.openxmlformats.org/presentationml/2006/main">
  <p:tag name="KSO_WM_DIAGRAM_VIRTUALLY_FRAME" val="{&quot;height&quot;:398.17559055118113,&quot;left&quot;:147.04299212598426,&quot;top&quot;:77.1540157480315,&quot;width&quot;:731.4420472440945}"/>
</p:tagLst>
</file>

<file path=ppt/tags/tag33.xml><?xml version="1.0" encoding="utf-8"?>
<p:tagLst xmlns:p="http://schemas.openxmlformats.org/presentationml/2006/main">
  <p:tag name="KSO_WM_DIAGRAM_VIRTUALLY_FRAME" val="{&quot;height&quot;:398.17559055118113,&quot;left&quot;:147.04299212598426,&quot;top&quot;:77.1540157480315,&quot;width&quot;:731.4420472440945}"/>
</p:tagLst>
</file>

<file path=ppt/tags/tag34.xml><?xml version="1.0" encoding="utf-8"?>
<p:tagLst xmlns:p="http://schemas.openxmlformats.org/presentationml/2006/main">
  <p:tag name="KSO_WM_DIAGRAM_VIRTUALLY_FRAME" val="{&quot;height&quot;:398.17559055118113,&quot;left&quot;:147.04299212598426,&quot;top&quot;:77.1540157480315,&quot;width&quot;:731.4420472440945}"/>
</p:tagLst>
</file>

<file path=ppt/tags/tag35.xml><?xml version="1.0" encoding="utf-8"?>
<p:tagLst xmlns:p="http://schemas.openxmlformats.org/presentationml/2006/main">
  <p:tag name="KSO_WM_DIAGRAM_VIRTUALLY_FRAME" val="{&quot;height&quot;:397.8459842519685,&quot;left&quot;:186.09653543307087,&quot;top&quot;:77.1540157480315,&quot;width&quot;:692.388503937008}"/>
</p:tagLst>
</file>

<file path=ppt/tags/tag36.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37.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38.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39.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4.xml><?xml version="1.0" encoding="utf-8"?>
<p:tagLst xmlns:p="http://schemas.openxmlformats.org/presentationml/2006/main">
  <p:tag name="KSO_WM_DIAGRAM_VIRTUALLY_FRAME" val="{&quot;height&quot;:221,&quot;left&quot;:44.3,&quot;top&quot;:262,&quot;width&quot;:871.2}"/>
</p:tagLst>
</file>

<file path=ppt/tags/tag40.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41.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42.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43.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44.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45.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46.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47.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48.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49.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5.xml><?xml version="1.0" encoding="utf-8"?>
<p:tagLst xmlns:p="http://schemas.openxmlformats.org/presentationml/2006/main">
  <p:tag name="KSO_WM_DIAGRAM_VIRTUALLY_FRAME" val="{&quot;height&quot;:221,&quot;left&quot;:44.3,&quot;top&quot;:262,&quot;width&quot;:871.2}"/>
</p:tagLst>
</file>

<file path=ppt/tags/tag50.xml><?xml version="1.0" encoding="utf-8"?>
<p:tagLst xmlns:p="http://schemas.openxmlformats.org/presentationml/2006/main">
  <p:tag name="KSO_WM_DIAGRAM_VIRTUALLY_FRAME" val="{&quot;height&quot;:353.40976377952757,&quot;left&quot;:90.07125984251968,&quot;top&quot;:104.06850393700788,&quot;width&quot;:782.9716535433071}"/>
</p:tagLst>
</file>

<file path=ppt/tags/tag51.xml><?xml version="1.0" encoding="utf-8"?>
<p:tagLst xmlns:p="http://schemas.openxmlformats.org/presentationml/2006/main">
  <p:tag name="resource_record_key" val="{&quot;13&quot;:[4364903,4364907]}"/>
</p:tagLst>
</file>

<file path=ppt/tags/tag6.xml><?xml version="1.0" encoding="utf-8"?>
<p:tagLst xmlns:p="http://schemas.openxmlformats.org/presentationml/2006/main">
  <p:tag name="KSO_WM_DIAGRAM_VIRTUALLY_FRAME" val="{&quot;height&quot;:221,&quot;left&quot;:44.3,&quot;top&quot;:262,&quot;width&quot;:871.2}"/>
</p:tagLst>
</file>

<file path=ppt/tags/tag7.xml><?xml version="1.0" encoding="utf-8"?>
<p:tagLst xmlns:p="http://schemas.openxmlformats.org/presentationml/2006/main">
  <p:tag name="KSO_WM_DIAGRAM_VIRTUALLY_FRAME" val="{&quot;height&quot;:328.10220472440943,&quot;left&quot;:52.424881889763775,&quot;top&quot;:132.89779527559057,&quot;width&quot;:854.5751181102362}"/>
</p:tagLst>
</file>

<file path=ppt/tags/tag8.xml><?xml version="1.0" encoding="utf-8"?>
<p:tagLst xmlns:p="http://schemas.openxmlformats.org/presentationml/2006/main">
  <p:tag name="KSO_WM_DIAGRAM_VIRTUALLY_FRAME" val="{&quot;height&quot;:328.10220472440943,&quot;left&quot;:52.424881889763775,&quot;top&quot;:132.89779527559057,&quot;width&quot;:854.5751181102362}"/>
</p:tagLst>
</file>

<file path=ppt/tags/tag9.xml><?xml version="1.0" encoding="utf-8"?>
<p:tagLst xmlns:p="http://schemas.openxmlformats.org/presentationml/2006/main">
  <p:tag name="KSO_WM_DIAGRAM_VIRTUALLY_FRAME" val="{&quot;height&quot;:328.10220472440943,&quot;left&quot;:52.424881889763775,&quot;top&quot;:132.89779527559057,&quot;width&quot;:854.5751181102362}"/>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CAB180"/>
      </a:accent1>
      <a:accent2>
        <a:srgbClr val="C7A43C"/>
      </a:accent2>
      <a:accent3>
        <a:srgbClr val="E7E6E6"/>
      </a:accent3>
      <a:accent4>
        <a:srgbClr val="E7E6E6"/>
      </a:accent4>
      <a:accent5>
        <a:srgbClr val="E7E6E6"/>
      </a:accent5>
      <a:accent6>
        <a:srgbClr val="E7E6E6"/>
      </a:accent6>
      <a:hlink>
        <a:srgbClr val="E7E6E6"/>
      </a:hlink>
      <a:folHlink>
        <a:srgbClr val="E7E6E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CAB180"/>
      </a:accent1>
      <a:accent2>
        <a:srgbClr val="C7A43C"/>
      </a:accent2>
      <a:accent3>
        <a:srgbClr val="E7E6E6"/>
      </a:accent3>
      <a:accent4>
        <a:srgbClr val="E7E6E6"/>
      </a:accent4>
      <a:accent5>
        <a:srgbClr val="E7E6E6"/>
      </a:accent5>
      <a:accent6>
        <a:srgbClr val="E7E6E6"/>
      </a:accent6>
      <a:hlink>
        <a:srgbClr val="E7E6E6"/>
      </a:hlink>
      <a:folHlink>
        <a:srgbClr val="E7E6E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1472</Words>
  <Application>WPS 演示</Application>
  <PresentationFormat/>
  <Paragraphs>111</Paragraphs>
  <Slides>15</Slides>
  <Notes>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15</vt:i4>
      </vt:variant>
    </vt:vector>
  </HeadingPairs>
  <TitlesOfParts>
    <vt:vector size="35" baseType="lpstr">
      <vt:lpstr>Arial</vt:lpstr>
      <vt:lpstr>宋体</vt:lpstr>
      <vt:lpstr>Wingdings</vt:lpstr>
      <vt:lpstr>Source Han Serif SC Regular</vt:lpstr>
      <vt:lpstr>华文新魏</vt:lpstr>
      <vt:lpstr>OPPOSans R</vt:lpstr>
      <vt:lpstr>华文行楷</vt:lpstr>
      <vt:lpstr>Source Han Serif SC Bold</vt:lpstr>
      <vt:lpstr>华文楷体</vt:lpstr>
      <vt:lpstr>Source Han Sans</vt:lpstr>
      <vt:lpstr>Source Han Sans CN Bold</vt:lpstr>
      <vt:lpstr>黑体</vt:lpstr>
      <vt:lpstr>OPPOSans B</vt:lpstr>
      <vt:lpstr>OPPOSans H</vt:lpstr>
      <vt:lpstr>等线</vt:lpstr>
      <vt:lpstr>微软雅黑</vt:lpstr>
      <vt:lpstr>Arial Unicode MS</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寇磊</cp:lastModifiedBy>
  <cp:revision>26</cp:revision>
  <dcterms:created xsi:type="dcterms:W3CDTF">2025-03-14T10:58:00Z</dcterms:created>
  <dcterms:modified xsi:type="dcterms:W3CDTF">2025-03-26T08:11:34Z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5066F9D8DC154012B8845C34DCB2FE33_12</vt:lpwstr>
  </property>
  <property fmtid="{D5CDD505-2E9C-101B-9397-08002B2CF9AE}" pid="3" name="KSOProductBuildVer">
    <vt:lpwstr>2052-12.1.0.20305</vt:lpwstr>
  </property>
</Properties>
</file>