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5.svg" ContentType="image/svg+xml"/>
  <Override PartName="/ppt/media/image17.svg" ContentType="image/svg+xml"/>
  <Override PartName="/ppt/media/image19.svg" ContentType="image/svg+xml"/>
  <Override PartName="/ppt/media/image2.svg" ContentType="image/svg+xml"/>
  <Override PartName="/ppt/media/image21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  <p:sldMasterId id="2147483654" r:id="rId4"/>
    <p:sldMasterId id="2147483659" r:id="rId5"/>
    <p:sldMasterId id="2147483662" r:id="rId6"/>
    <p:sldMasterId id="2147483665" r:id="rId7"/>
    <p:sldMasterId id="2147483668" r:id="rId8"/>
    <p:sldMasterId id="2147483671" r:id="rId9"/>
    <p:sldMasterId id="2147483674" r:id="rId10"/>
    <p:sldMasterId id="2147483677" r:id="rId11"/>
  </p:sldMasterIdLst>
  <p:notesMasterIdLst>
    <p:notesMasterId r:id="rId29"/>
  </p:notesMasterIdLst>
  <p:sldIdLst>
    <p:sldId id="257" r:id="rId12"/>
    <p:sldId id="654" r:id="rId13"/>
    <p:sldId id="956" r:id="rId14"/>
    <p:sldId id="260" r:id="rId15"/>
    <p:sldId id="259" r:id="rId16"/>
    <p:sldId id="312" r:id="rId17"/>
    <p:sldId id="909" r:id="rId18"/>
    <p:sldId id="916" r:id="rId19"/>
    <p:sldId id="918" r:id="rId20"/>
    <p:sldId id="917" r:id="rId21"/>
    <p:sldId id="919" r:id="rId22"/>
    <p:sldId id="920" r:id="rId23"/>
    <p:sldId id="921" r:id="rId24"/>
    <p:sldId id="922" r:id="rId25"/>
    <p:sldId id="925" r:id="rId26"/>
    <p:sldId id="948" r:id="rId27"/>
    <p:sldId id="945" r:id="rId28"/>
    <p:sldId id="955" r:id="rId30"/>
    <p:sldId id="954" r:id="rId31"/>
    <p:sldId id="939" r:id="rId32"/>
    <p:sldId id="940" r:id="rId33"/>
    <p:sldId id="942" r:id="rId34"/>
    <p:sldId id="943" r:id="rId35"/>
    <p:sldId id="929" r:id="rId36"/>
  </p:sldIdLst>
  <p:sldSz cx="12192000" cy="6858000"/>
  <p:notesSz cx="6858000" cy="9144000"/>
  <p:embeddedFontLst>
    <p:embeddedFont>
      <p:font typeface="华文楷体" panose="02010600040101010101" pitchFamily="2" charset="-122"/>
      <p:regular r:id="rId41"/>
    </p:embeddedFont>
    <p:embeddedFont>
      <p:font typeface="鸿雷板书简体-正式版" panose="00000505000000000000" pitchFamily="2" charset="-122"/>
      <p:regular r:id="rId42"/>
    </p:embeddedFont>
    <p:embeddedFont>
      <p:font typeface="等线" panose="02010600030101010101" charset="-122"/>
      <p:regular r:id="rId43"/>
    </p:embeddedFont>
    <p:embeddedFont>
      <p:font typeface="等线 Light" panose="02010600030101010101" charset="-122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CBB4"/>
    <a:srgbClr val="8DA0B9"/>
    <a:srgbClr val="907C6A"/>
    <a:srgbClr val="D4B8AD"/>
    <a:srgbClr val="F3EFED"/>
    <a:srgbClr val="B1B2B7"/>
    <a:srgbClr val="F2F3F0"/>
    <a:srgbClr val="C3CFDF"/>
    <a:srgbClr val="C3CEE0"/>
    <a:srgbClr val="F3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9" autoAdjust="0"/>
    <p:restoredTop sz="94660"/>
  </p:normalViewPr>
  <p:slideViewPr>
    <p:cSldViewPr snapToGrid="0">
      <p:cViewPr>
        <p:scale>
          <a:sx n="66" d="100"/>
          <a:sy n="66" d="100"/>
        </p:scale>
        <p:origin x="1836" y="9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5" Type="http://schemas.openxmlformats.org/officeDocument/2006/relationships/tags" Target="tags/tag125.xml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4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106BE-4B34-4C89-9AB0-6006D6B5BF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27DF7-A18B-4C68-966A-579A67220A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470800" y="-747022"/>
            <a:ext cx="2237823" cy="1950421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-609192" y="-525733"/>
            <a:ext cx="3221640" cy="3132565"/>
            <a:chOff x="-892499" y="-999725"/>
            <a:chExt cx="4521070" cy="4396068"/>
          </a:xfrm>
        </p:grpSpPr>
        <p:sp>
          <p:nvSpPr>
            <p:cNvPr id="11" name="任意多边形: 形状 10"/>
            <p:cNvSpPr/>
            <p:nvPr/>
          </p:nvSpPr>
          <p:spPr>
            <a:xfrm rot="16200000" flipH="1">
              <a:off x="1135058" y="-1023130"/>
              <a:ext cx="1950467" cy="1997278"/>
            </a:xfrm>
            <a:custGeom>
              <a:avLst/>
              <a:gdLst>
                <a:gd name="connsiteX0" fmla="*/ 1161237 w 1573247"/>
                <a:gd name="connsiteY0" fmla="*/ 1233292 h 1611005"/>
                <a:gd name="connsiteX1" fmla="*/ 1160608 w 1573247"/>
                <a:gd name="connsiteY1" fmla="*/ 1232914 h 1611005"/>
                <a:gd name="connsiteX2" fmla="*/ 1222782 w 1573247"/>
                <a:gd name="connsiteY2" fmla="*/ 1128828 h 1611005"/>
                <a:gd name="connsiteX3" fmla="*/ 1307738 w 1573247"/>
                <a:gd name="connsiteY3" fmla="*/ 916251 h 1611005"/>
                <a:gd name="connsiteX4" fmla="*/ 1315163 w 1573247"/>
                <a:gd name="connsiteY4" fmla="*/ 878367 h 1611005"/>
                <a:gd name="connsiteX5" fmla="*/ 1349775 w 1573247"/>
                <a:gd name="connsiteY5" fmla="*/ 800837 h 1611005"/>
                <a:gd name="connsiteX6" fmla="*/ 1424410 w 1573247"/>
                <a:gd name="connsiteY6" fmla="*/ 681900 h 1611005"/>
                <a:gd name="connsiteX7" fmla="*/ 1519434 w 1573247"/>
                <a:gd name="connsiteY7" fmla="*/ 555662 h 1611005"/>
                <a:gd name="connsiteX8" fmla="*/ 1565499 w 1573247"/>
                <a:gd name="connsiteY8" fmla="*/ 376564 h 1611005"/>
                <a:gd name="connsiteX9" fmla="*/ 1353173 w 1573247"/>
                <a:gd name="connsiteY9" fmla="*/ 128620 h 1611005"/>
                <a:gd name="connsiteX10" fmla="*/ 1185654 w 1573247"/>
                <a:gd name="connsiteY10" fmla="*/ 113139 h 1611005"/>
                <a:gd name="connsiteX11" fmla="*/ 1103719 w 1573247"/>
                <a:gd name="connsiteY11" fmla="*/ 104958 h 1611005"/>
                <a:gd name="connsiteX12" fmla="*/ 951680 w 1573247"/>
                <a:gd name="connsiteY12" fmla="*/ 48699 h 1611005"/>
                <a:gd name="connsiteX13" fmla="*/ 757101 w 1573247"/>
                <a:gd name="connsiteY13" fmla="*/ 10941 h 1611005"/>
                <a:gd name="connsiteX14" fmla="*/ 604811 w 1573247"/>
                <a:gd name="connsiteY14" fmla="*/ 40266 h 1611005"/>
                <a:gd name="connsiteX15" fmla="*/ 374235 w 1573247"/>
                <a:gd name="connsiteY15" fmla="*/ 165497 h 1611005"/>
                <a:gd name="connsiteX16" fmla="*/ 258067 w 1573247"/>
                <a:gd name="connsiteY16" fmla="*/ 338680 h 1611005"/>
                <a:gd name="connsiteX17" fmla="*/ 229623 w 1573247"/>
                <a:gd name="connsiteY17" fmla="*/ 423635 h 1611005"/>
                <a:gd name="connsiteX18" fmla="*/ 188592 w 1573247"/>
                <a:gd name="connsiteY18" fmla="*/ 517779 h 1611005"/>
                <a:gd name="connsiteX19" fmla="*/ 153352 w 1573247"/>
                <a:gd name="connsiteY19" fmla="*/ 591532 h 1611005"/>
                <a:gd name="connsiteX20" fmla="*/ 65753 w 1573247"/>
                <a:gd name="connsiteY20" fmla="*/ 686934 h 1611005"/>
                <a:gd name="connsiteX21" fmla="*/ 14151 w 1573247"/>
                <a:gd name="connsiteY21" fmla="*/ 772770 h 1611005"/>
                <a:gd name="connsiteX22" fmla="*/ 9871 w 1573247"/>
                <a:gd name="connsiteY22" fmla="*/ 840357 h 1611005"/>
                <a:gd name="connsiteX23" fmla="*/ 131578 w 1573247"/>
                <a:gd name="connsiteY23" fmla="*/ 1025245 h 1611005"/>
                <a:gd name="connsiteX24" fmla="*/ 156372 w 1573247"/>
                <a:gd name="connsiteY24" fmla="*/ 1037580 h 1611005"/>
                <a:gd name="connsiteX25" fmla="*/ 90296 w 1573247"/>
                <a:gd name="connsiteY25" fmla="*/ 1190877 h 1611005"/>
                <a:gd name="connsiteX26" fmla="*/ 76703 w 1573247"/>
                <a:gd name="connsiteY26" fmla="*/ 1358019 h 1611005"/>
                <a:gd name="connsiteX27" fmla="*/ 176006 w 1573247"/>
                <a:gd name="connsiteY27" fmla="*/ 1488913 h 1611005"/>
                <a:gd name="connsiteX28" fmla="*/ 278834 w 1573247"/>
                <a:gd name="connsiteY28" fmla="*/ 1543032 h 1611005"/>
                <a:gd name="connsiteX29" fmla="*/ 503116 w 1573247"/>
                <a:gd name="connsiteY29" fmla="*/ 1598411 h 1611005"/>
                <a:gd name="connsiteX30" fmla="*/ 630486 w 1573247"/>
                <a:gd name="connsiteY30" fmla="*/ 1606214 h 1611005"/>
                <a:gd name="connsiteX31" fmla="*/ 918202 w 1573247"/>
                <a:gd name="connsiteY31" fmla="*/ 1542781 h 1611005"/>
                <a:gd name="connsiteX32" fmla="*/ 1064325 w 1573247"/>
                <a:gd name="connsiteY32" fmla="*/ 1393637 h 1611005"/>
                <a:gd name="connsiteX33" fmla="*/ 1161237 w 1573247"/>
                <a:gd name="connsiteY33" fmla="*/ 1233292 h 161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73247" h="1611005">
                  <a:moveTo>
                    <a:pt x="1161237" y="1233292"/>
                  </a:moveTo>
                  <a:cubicBezTo>
                    <a:pt x="1160985" y="1233166"/>
                    <a:pt x="1160859" y="1233040"/>
                    <a:pt x="1160608" y="1232914"/>
                  </a:cubicBezTo>
                  <a:cubicBezTo>
                    <a:pt x="1181375" y="1198177"/>
                    <a:pt x="1201638" y="1163188"/>
                    <a:pt x="1222782" y="1128828"/>
                  </a:cubicBezTo>
                  <a:cubicBezTo>
                    <a:pt x="1263435" y="1062877"/>
                    <a:pt x="1285083" y="989375"/>
                    <a:pt x="1307738" y="916251"/>
                  </a:cubicBezTo>
                  <a:cubicBezTo>
                    <a:pt x="1311514" y="904042"/>
                    <a:pt x="1313653" y="891205"/>
                    <a:pt x="1315163" y="878367"/>
                  </a:cubicBezTo>
                  <a:cubicBezTo>
                    <a:pt x="1325987" y="852188"/>
                    <a:pt x="1336937" y="826009"/>
                    <a:pt x="1349775" y="800837"/>
                  </a:cubicBezTo>
                  <a:cubicBezTo>
                    <a:pt x="1371045" y="759303"/>
                    <a:pt x="1397602" y="720287"/>
                    <a:pt x="1424410" y="681900"/>
                  </a:cubicBezTo>
                  <a:cubicBezTo>
                    <a:pt x="1454616" y="638730"/>
                    <a:pt x="1487591" y="597699"/>
                    <a:pt x="1519434" y="555662"/>
                  </a:cubicBezTo>
                  <a:cubicBezTo>
                    <a:pt x="1555556" y="500913"/>
                    <a:pt x="1564240" y="440626"/>
                    <a:pt x="1565499" y="376564"/>
                  </a:cubicBezTo>
                  <a:cubicBezTo>
                    <a:pt x="1567890" y="248061"/>
                    <a:pt x="1460909" y="149009"/>
                    <a:pt x="1353173" y="128620"/>
                  </a:cubicBezTo>
                  <a:cubicBezTo>
                    <a:pt x="1298298" y="118174"/>
                    <a:pt x="1241536" y="118048"/>
                    <a:pt x="1185654" y="113139"/>
                  </a:cubicBezTo>
                  <a:cubicBezTo>
                    <a:pt x="1158342" y="110748"/>
                    <a:pt x="1130653" y="109489"/>
                    <a:pt x="1103719" y="104958"/>
                  </a:cubicBezTo>
                  <a:cubicBezTo>
                    <a:pt x="1049599" y="95771"/>
                    <a:pt x="1001773" y="69214"/>
                    <a:pt x="951680" y="48699"/>
                  </a:cubicBezTo>
                  <a:cubicBezTo>
                    <a:pt x="889380" y="23275"/>
                    <a:pt x="824939" y="3767"/>
                    <a:pt x="757101" y="10941"/>
                  </a:cubicBezTo>
                  <a:cubicBezTo>
                    <a:pt x="705876" y="16353"/>
                    <a:pt x="654777" y="27051"/>
                    <a:pt x="604811" y="40266"/>
                  </a:cubicBezTo>
                  <a:cubicBezTo>
                    <a:pt x="518219" y="63173"/>
                    <a:pt x="441067" y="105588"/>
                    <a:pt x="374235" y="165497"/>
                  </a:cubicBezTo>
                  <a:cubicBezTo>
                    <a:pt x="320871" y="213324"/>
                    <a:pt x="282610" y="271723"/>
                    <a:pt x="258067" y="338680"/>
                  </a:cubicBezTo>
                  <a:cubicBezTo>
                    <a:pt x="247746" y="366747"/>
                    <a:pt x="240447" y="395820"/>
                    <a:pt x="229623" y="423635"/>
                  </a:cubicBezTo>
                  <a:cubicBezTo>
                    <a:pt x="217162" y="455478"/>
                    <a:pt x="202689" y="486565"/>
                    <a:pt x="188592" y="517779"/>
                  </a:cubicBezTo>
                  <a:cubicBezTo>
                    <a:pt x="177391" y="542699"/>
                    <a:pt x="169462" y="570262"/>
                    <a:pt x="153352" y="591532"/>
                  </a:cubicBezTo>
                  <a:cubicBezTo>
                    <a:pt x="127173" y="625766"/>
                    <a:pt x="96715" y="656854"/>
                    <a:pt x="65753" y="686934"/>
                  </a:cubicBezTo>
                  <a:cubicBezTo>
                    <a:pt x="40581" y="711477"/>
                    <a:pt x="17297" y="735768"/>
                    <a:pt x="14151" y="772770"/>
                  </a:cubicBezTo>
                  <a:cubicBezTo>
                    <a:pt x="12263" y="795299"/>
                    <a:pt x="11508" y="817828"/>
                    <a:pt x="9871" y="840357"/>
                  </a:cubicBezTo>
                  <a:cubicBezTo>
                    <a:pt x="3327" y="925438"/>
                    <a:pt x="72424" y="995165"/>
                    <a:pt x="131578" y="1025245"/>
                  </a:cubicBezTo>
                  <a:cubicBezTo>
                    <a:pt x="139759" y="1029399"/>
                    <a:pt x="148065" y="1033426"/>
                    <a:pt x="156372" y="1037580"/>
                  </a:cubicBezTo>
                  <a:cubicBezTo>
                    <a:pt x="132459" y="1087798"/>
                    <a:pt x="110685" y="1139148"/>
                    <a:pt x="90296" y="1190877"/>
                  </a:cubicBezTo>
                  <a:cubicBezTo>
                    <a:pt x="69151" y="1244367"/>
                    <a:pt x="68019" y="1301759"/>
                    <a:pt x="76703" y="1358019"/>
                  </a:cubicBezTo>
                  <a:cubicBezTo>
                    <a:pt x="86017" y="1418431"/>
                    <a:pt x="126166" y="1458581"/>
                    <a:pt x="176006" y="1488913"/>
                  </a:cubicBezTo>
                  <a:cubicBezTo>
                    <a:pt x="209107" y="1508925"/>
                    <a:pt x="244096" y="1525916"/>
                    <a:pt x="278834" y="1543032"/>
                  </a:cubicBezTo>
                  <a:cubicBezTo>
                    <a:pt x="349441" y="1577644"/>
                    <a:pt x="424454" y="1595264"/>
                    <a:pt x="503116" y="1598411"/>
                  </a:cubicBezTo>
                  <a:cubicBezTo>
                    <a:pt x="545657" y="1600047"/>
                    <a:pt x="588071" y="1602816"/>
                    <a:pt x="630486" y="1606214"/>
                  </a:cubicBezTo>
                  <a:cubicBezTo>
                    <a:pt x="732936" y="1614395"/>
                    <a:pt x="828967" y="1594761"/>
                    <a:pt x="918202" y="1542781"/>
                  </a:cubicBezTo>
                  <a:cubicBezTo>
                    <a:pt x="980628" y="1506407"/>
                    <a:pt x="1023672" y="1450400"/>
                    <a:pt x="1064325" y="1393637"/>
                  </a:cubicBezTo>
                  <a:cubicBezTo>
                    <a:pt x="1100572" y="1343041"/>
                    <a:pt x="1129268" y="1287034"/>
                    <a:pt x="1161237" y="1233292"/>
                  </a:cubicBezTo>
                  <a:close/>
                </a:path>
              </a:pathLst>
            </a:custGeom>
            <a:solidFill>
              <a:srgbClr val="F2EDEC">
                <a:alpha val="9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 rot="16200000" flipH="1">
              <a:off x="-1124387" y="-272192"/>
              <a:ext cx="3155596" cy="2691820"/>
              <a:chOff x="-493225" y="-904979"/>
              <a:chExt cx="3155596" cy="2691820"/>
            </a:xfrm>
          </p:grpSpPr>
          <p:sp>
            <p:nvSpPr>
              <p:cNvPr id="36" name="任意多边形: 形状 35"/>
              <p:cNvSpPr/>
              <p:nvPr/>
            </p:nvSpPr>
            <p:spPr>
              <a:xfrm rot="20805524">
                <a:off x="951523" y="-904979"/>
                <a:ext cx="1710848" cy="1635147"/>
              </a:xfrm>
              <a:custGeom>
                <a:avLst/>
                <a:gdLst>
                  <a:gd name="connsiteX0" fmla="*/ 433915 w 1422215"/>
                  <a:gd name="connsiteY0" fmla="*/ 233908 h 1359285"/>
                  <a:gd name="connsiteX1" fmla="*/ 113475 w 1422215"/>
                  <a:gd name="connsiteY1" fmla="*/ 389093 h 1359285"/>
                  <a:gd name="connsiteX2" fmla="*/ 16437 w 1422215"/>
                  <a:gd name="connsiteY2" fmla="*/ 709029 h 1359285"/>
                  <a:gd name="connsiteX3" fmla="*/ 181440 w 1422215"/>
                  <a:gd name="connsiteY3" fmla="*/ 1135693 h 1359285"/>
                  <a:gd name="connsiteX4" fmla="*/ 958247 w 1422215"/>
                  <a:gd name="connsiteY4" fmla="*/ 1310261 h 1359285"/>
                  <a:gd name="connsiteX5" fmla="*/ 1414614 w 1422215"/>
                  <a:gd name="connsiteY5" fmla="*/ 893287 h 1359285"/>
                  <a:gd name="connsiteX6" fmla="*/ 1162139 w 1422215"/>
                  <a:gd name="connsiteY6" fmla="*/ 301746 h 1359285"/>
                  <a:gd name="connsiteX7" fmla="*/ 637807 w 1422215"/>
                  <a:gd name="connsiteY7" fmla="*/ 39958 h 1359285"/>
                  <a:gd name="connsiteX8" fmla="*/ 433915 w 1422215"/>
                  <a:gd name="connsiteY8" fmla="*/ 233908 h 135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215" h="1359285">
                    <a:moveTo>
                      <a:pt x="433915" y="233908"/>
                    </a:moveTo>
                    <a:cubicBezTo>
                      <a:pt x="433915" y="233908"/>
                      <a:pt x="171748" y="272673"/>
                      <a:pt x="113475" y="389093"/>
                    </a:cubicBezTo>
                    <a:cubicBezTo>
                      <a:pt x="55202" y="505513"/>
                      <a:pt x="-12762" y="534587"/>
                      <a:pt x="16437" y="709029"/>
                    </a:cubicBezTo>
                    <a:cubicBezTo>
                      <a:pt x="45511" y="883596"/>
                      <a:pt x="35820" y="961126"/>
                      <a:pt x="181440" y="1135693"/>
                    </a:cubicBezTo>
                    <a:cubicBezTo>
                      <a:pt x="327059" y="1310261"/>
                      <a:pt x="783427" y="1426555"/>
                      <a:pt x="958247" y="1310261"/>
                    </a:cubicBezTo>
                    <a:cubicBezTo>
                      <a:pt x="1133066" y="1193840"/>
                      <a:pt x="1443688" y="1126002"/>
                      <a:pt x="1414614" y="893287"/>
                    </a:cubicBezTo>
                    <a:cubicBezTo>
                      <a:pt x="1385540" y="660572"/>
                      <a:pt x="1288377" y="476314"/>
                      <a:pt x="1162139" y="301746"/>
                    </a:cubicBezTo>
                    <a:cubicBezTo>
                      <a:pt x="1035902" y="127179"/>
                      <a:pt x="832009" y="-66771"/>
                      <a:pt x="637807" y="39958"/>
                    </a:cubicBezTo>
                    <a:cubicBezTo>
                      <a:pt x="443606" y="146687"/>
                      <a:pt x="554488" y="205715"/>
                      <a:pt x="433915" y="233908"/>
                    </a:cubicBezTo>
                    <a:close/>
                  </a:path>
                </a:pathLst>
              </a:custGeom>
              <a:solidFill>
                <a:srgbClr val="E4E6E3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 rot="7919955">
                <a:off x="-525577" y="-531706"/>
                <a:ext cx="2350899" cy="2286195"/>
              </a:xfrm>
              <a:custGeom>
                <a:avLst/>
                <a:gdLst>
                  <a:gd name="connsiteX0" fmla="*/ 765782 w 1371871"/>
                  <a:gd name="connsiteY0" fmla="*/ 1332470 h 1334113"/>
                  <a:gd name="connsiteX1" fmla="*/ 645837 w 1371871"/>
                  <a:gd name="connsiteY1" fmla="*/ 1327058 h 1334113"/>
                  <a:gd name="connsiteX2" fmla="*/ 287011 w 1371871"/>
                  <a:gd name="connsiteY2" fmla="*/ 1185088 h 1334113"/>
                  <a:gd name="connsiteX3" fmla="*/ 115716 w 1371871"/>
                  <a:gd name="connsiteY3" fmla="*/ 1065773 h 1334113"/>
                  <a:gd name="connsiteX4" fmla="*/ 14147 w 1371871"/>
                  <a:gd name="connsiteY4" fmla="*/ 916000 h 1334113"/>
                  <a:gd name="connsiteX5" fmla="*/ 15531 w 1371871"/>
                  <a:gd name="connsiteY5" fmla="*/ 771387 h 1334113"/>
                  <a:gd name="connsiteX6" fmla="*/ 20440 w 1371871"/>
                  <a:gd name="connsiteY6" fmla="*/ 667175 h 1334113"/>
                  <a:gd name="connsiteX7" fmla="*/ 42717 w 1371871"/>
                  <a:gd name="connsiteY7" fmla="*/ 483294 h 1334113"/>
                  <a:gd name="connsiteX8" fmla="*/ 118611 w 1371871"/>
                  <a:gd name="connsiteY8" fmla="*/ 340191 h 1334113"/>
                  <a:gd name="connsiteX9" fmla="*/ 303625 w 1371871"/>
                  <a:gd name="connsiteY9" fmla="*/ 124341 h 1334113"/>
                  <a:gd name="connsiteX10" fmla="*/ 359632 w 1371871"/>
                  <a:gd name="connsiteY10" fmla="*/ 86584 h 1334113"/>
                  <a:gd name="connsiteX11" fmla="*/ 421304 w 1371871"/>
                  <a:gd name="connsiteY11" fmla="*/ 54993 h 1334113"/>
                  <a:gd name="connsiteX12" fmla="*/ 567175 w 1371871"/>
                  <a:gd name="connsiteY12" fmla="*/ 11068 h 1334113"/>
                  <a:gd name="connsiteX13" fmla="*/ 928267 w 1371871"/>
                  <a:gd name="connsiteY13" fmla="*/ 150143 h 1334113"/>
                  <a:gd name="connsiteX14" fmla="*/ 1011838 w 1371871"/>
                  <a:gd name="connsiteY14" fmla="*/ 251712 h 1334113"/>
                  <a:gd name="connsiteX15" fmla="*/ 1076152 w 1371871"/>
                  <a:gd name="connsiteY15" fmla="*/ 322193 h 1334113"/>
                  <a:gd name="connsiteX16" fmla="*/ 1225548 w 1371871"/>
                  <a:gd name="connsiteY16" fmla="*/ 441256 h 1334113"/>
                  <a:gd name="connsiteX17" fmla="*/ 1370538 w 1371871"/>
                  <a:gd name="connsiteY17" fmla="*/ 687690 h 1334113"/>
                  <a:gd name="connsiteX18" fmla="*/ 1356064 w 1371871"/>
                  <a:gd name="connsiteY18" fmla="*/ 841113 h 1334113"/>
                  <a:gd name="connsiteX19" fmla="*/ 1256383 w 1371871"/>
                  <a:gd name="connsiteY19" fmla="*/ 1052935 h 1334113"/>
                  <a:gd name="connsiteX20" fmla="*/ 983771 w 1371871"/>
                  <a:gd name="connsiteY20" fmla="*/ 1294460 h 1334113"/>
                  <a:gd name="connsiteX21" fmla="*/ 855897 w 1371871"/>
                  <a:gd name="connsiteY21" fmla="*/ 1327058 h 1334113"/>
                  <a:gd name="connsiteX22" fmla="*/ 765782 w 1371871"/>
                  <a:gd name="connsiteY22" fmla="*/ 1332470 h 1334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71871" h="1334113">
                    <a:moveTo>
                      <a:pt x="765782" y="1332470"/>
                    </a:moveTo>
                    <a:cubicBezTo>
                      <a:pt x="719465" y="1330456"/>
                      <a:pt x="682463" y="1329953"/>
                      <a:pt x="645837" y="1327058"/>
                    </a:cubicBezTo>
                    <a:cubicBezTo>
                      <a:pt x="511797" y="1316486"/>
                      <a:pt x="391475" y="1273190"/>
                      <a:pt x="287011" y="1185088"/>
                    </a:cubicBezTo>
                    <a:cubicBezTo>
                      <a:pt x="234024" y="1140408"/>
                      <a:pt x="175373" y="1101391"/>
                      <a:pt x="115716" y="1065773"/>
                    </a:cubicBezTo>
                    <a:cubicBezTo>
                      <a:pt x="56813" y="1030658"/>
                      <a:pt x="26733" y="980062"/>
                      <a:pt x="14147" y="916000"/>
                    </a:cubicBezTo>
                    <a:cubicBezTo>
                      <a:pt x="4708" y="867795"/>
                      <a:pt x="11756" y="819591"/>
                      <a:pt x="15531" y="771387"/>
                    </a:cubicBezTo>
                    <a:cubicBezTo>
                      <a:pt x="18300" y="736775"/>
                      <a:pt x="17042" y="701786"/>
                      <a:pt x="20440" y="667175"/>
                    </a:cubicBezTo>
                    <a:cubicBezTo>
                      <a:pt x="26481" y="605755"/>
                      <a:pt x="31893" y="543958"/>
                      <a:pt x="42717" y="483294"/>
                    </a:cubicBezTo>
                    <a:cubicBezTo>
                      <a:pt x="52408" y="428545"/>
                      <a:pt x="87523" y="384997"/>
                      <a:pt x="118611" y="340191"/>
                    </a:cubicBezTo>
                    <a:cubicBezTo>
                      <a:pt x="173108" y="262032"/>
                      <a:pt x="234276" y="189663"/>
                      <a:pt x="303625" y="124341"/>
                    </a:cubicBezTo>
                    <a:cubicBezTo>
                      <a:pt x="319860" y="109112"/>
                      <a:pt x="340250" y="97911"/>
                      <a:pt x="359632" y="86584"/>
                    </a:cubicBezTo>
                    <a:cubicBezTo>
                      <a:pt x="379518" y="75004"/>
                      <a:pt x="400914" y="65943"/>
                      <a:pt x="421304" y="54993"/>
                    </a:cubicBezTo>
                    <a:cubicBezTo>
                      <a:pt x="466991" y="30450"/>
                      <a:pt x="514691" y="15095"/>
                      <a:pt x="567175" y="11068"/>
                    </a:cubicBezTo>
                    <a:cubicBezTo>
                      <a:pt x="710152" y="118"/>
                      <a:pt x="831229" y="44169"/>
                      <a:pt x="928267" y="150143"/>
                    </a:cubicBezTo>
                    <a:cubicBezTo>
                      <a:pt x="957844" y="182489"/>
                      <a:pt x="983393" y="218359"/>
                      <a:pt x="1011838" y="251712"/>
                    </a:cubicBezTo>
                    <a:cubicBezTo>
                      <a:pt x="1032479" y="275877"/>
                      <a:pt x="1054882" y="298531"/>
                      <a:pt x="1076152" y="322193"/>
                    </a:cubicBezTo>
                    <a:cubicBezTo>
                      <a:pt x="1119322" y="370146"/>
                      <a:pt x="1168281" y="409540"/>
                      <a:pt x="1225548" y="441256"/>
                    </a:cubicBezTo>
                    <a:cubicBezTo>
                      <a:pt x="1320824" y="493866"/>
                      <a:pt x="1367895" y="580206"/>
                      <a:pt x="1370538" y="687690"/>
                    </a:cubicBezTo>
                    <a:cubicBezTo>
                      <a:pt x="1371797" y="738789"/>
                      <a:pt x="1363742" y="790392"/>
                      <a:pt x="1356064" y="841113"/>
                    </a:cubicBezTo>
                    <a:cubicBezTo>
                      <a:pt x="1344108" y="921160"/>
                      <a:pt x="1302070" y="988117"/>
                      <a:pt x="1256383" y="1052935"/>
                    </a:cubicBezTo>
                    <a:cubicBezTo>
                      <a:pt x="1184517" y="1155008"/>
                      <a:pt x="1098052" y="1240089"/>
                      <a:pt x="983771" y="1294460"/>
                    </a:cubicBezTo>
                    <a:cubicBezTo>
                      <a:pt x="943118" y="1313843"/>
                      <a:pt x="900452" y="1323911"/>
                      <a:pt x="855897" y="1327058"/>
                    </a:cubicBezTo>
                    <a:cubicBezTo>
                      <a:pt x="822796" y="1329575"/>
                      <a:pt x="789569" y="1331085"/>
                      <a:pt x="765782" y="1332470"/>
                    </a:cubicBezTo>
                    <a:close/>
                  </a:path>
                </a:pathLst>
              </a:custGeom>
              <a:solidFill>
                <a:srgbClr val="C3CFDF">
                  <a:alpha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 rot="16200000" flipV="1">
              <a:off x="1923983" y="160964"/>
              <a:ext cx="284522" cy="297176"/>
              <a:chOff x="11434153" y="4470634"/>
              <a:chExt cx="386795" cy="403997"/>
            </a:xfrm>
            <a:solidFill>
              <a:schemeClr val="bg1">
                <a:alpha val="60000"/>
              </a:schemeClr>
            </a:solidFill>
          </p:grpSpPr>
          <p:sp>
            <p:nvSpPr>
              <p:cNvPr id="32" name="任意多边形: 形状 31"/>
              <p:cNvSpPr/>
              <p:nvPr/>
            </p:nvSpPr>
            <p:spPr>
              <a:xfrm>
                <a:off x="11580852" y="4470634"/>
                <a:ext cx="240096" cy="222946"/>
              </a:xfrm>
              <a:custGeom>
                <a:avLst/>
                <a:gdLst>
                  <a:gd name="connsiteX0" fmla="*/ 12862 w 240095"/>
                  <a:gd name="connsiteY0" fmla="*/ 40084 h 222946"/>
                  <a:gd name="connsiteX1" fmla="*/ 39273 w 240095"/>
                  <a:gd name="connsiteY1" fmla="*/ 13502 h 222946"/>
                  <a:gd name="connsiteX2" fmla="*/ 63282 w 240095"/>
                  <a:gd name="connsiteY2" fmla="*/ 22077 h 222946"/>
                  <a:gd name="connsiteX3" fmla="*/ 227748 w 240095"/>
                  <a:gd name="connsiteY3" fmla="*/ 196318 h 222946"/>
                  <a:gd name="connsiteX4" fmla="*/ 231178 w 240095"/>
                  <a:gd name="connsiteY4" fmla="*/ 209694 h 222946"/>
                  <a:gd name="connsiteX5" fmla="*/ 215057 w 240095"/>
                  <a:gd name="connsiteY5" fmla="*/ 210552 h 222946"/>
                  <a:gd name="connsiteX6" fmla="*/ 35328 w 240095"/>
                  <a:gd name="connsiteY6" fmla="*/ 77127 h 222946"/>
                  <a:gd name="connsiteX7" fmla="*/ 12862 w 240095"/>
                  <a:gd name="connsiteY7" fmla="*/ 40084 h 2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095" h="222946">
                    <a:moveTo>
                      <a:pt x="12862" y="40084"/>
                    </a:moveTo>
                    <a:cubicBezTo>
                      <a:pt x="21780" y="30480"/>
                      <a:pt x="28811" y="19504"/>
                      <a:pt x="39273" y="13502"/>
                    </a:cubicBezTo>
                    <a:cubicBezTo>
                      <a:pt x="43732" y="10929"/>
                      <a:pt x="57623" y="16589"/>
                      <a:pt x="63282" y="22077"/>
                    </a:cubicBezTo>
                    <a:cubicBezTo>
                      <a:pt x="121763" y="77299"/>
                      <a:pt x="183330" y="130120"/>
                      <a:pt x="227748" y="196318"/>
                    </a:cubicBezTo>
                    <a:cubicBezTo>
                      <a:pt x="230149" y="200091"/>
                      <a:pt x="229977" y="205235"/>
                      <a:pt x="231178" y="209694"/>
                    </a:cubicBezTo>
                    <a:cubicBezTo>
                      <a:pt x="225862" y="210037"/>
                      <a:pt x="219859" y="211924"/>
                      <a:pt x="215057" y="210552"/>
                    </a:cubicBezTo>
                    <a:cubicBezTo>
                      <a:pt x="134282" y="189629"/>
                      <a:pt x="78546" y="140410"/>
                      <a:pt x="35328" y="77127"/>
                    </a:cubicBezTo>
                    <a:cubicBezTo>
                      <a:pt x="27954" y="66151"/>
                      <a:pt x="21609" y="54490"/>
                      <a:pt x="12862" y="4008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11495357" y="4674587"/>
                <a:ext cx="154347" cy="137198"/>
              </a:xfrm>
              <a:custGeom>
                <a:avLst/>
                <a:gdLst>
                  <a:gd name="connsiteX0" fmla="*/ 122195 w 154347"/>
                  <a:gd name="connsiteY0" fmla="*/ 133849 h 137197"/>
                  <a:gd name="connsiteX1" fmla="*/ 94241 w 154347"/>
                  <a:gd name="connsiteY1" fmla="*/ 124931 h 137197"/>
                  <a:gd name="connsiteX2" fmla="*/ 17067 w 154347"/>
                  <a:gd name="connsiteY2" fmla="*/ 52731 h 137197"/>
                  <a:gd name="connsiteX3" fmla="*/ 29072 w 154347"/>
                  <a:gd name="connsiteY3" fmla="*/ 14144 h 137197"/>
                  <a:gd name="connsiteX4" fmla="*/ 47079 w 154347"/>
                  <a:gd name="connsiteY4" fmla="*/ 15344 h 137197"/>
                  <a:gd name="connsiteX5" fmla="*/ 141917 w 154347"/>
                  <a:gd name="connsiteY5" fmla="*/ 110697 h 137197"/>
                  <a:gd name="connsiteX6" fmla="*/ 122195 w 154347"/>
                  <a:gd name="connsiteY6" fmla="*/ 133849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347" h="137197">
                    <a:moveTo>
                      <a:pt x="122195" y="133849"/>
                    </a:moveTo>
                    <a:cubicBezTo>
                      <a:pt x="115507" y="131791"/>
                      <a:pt x="104188" y="129561"/>
                      <a:pt x="94241" y="124931"/>
                    </a:cubicBezTo>
                    <a:cubicBezTo>
                      <a:pt x="60113" y="108467"/>
                      <a:pt x="35246" y="83429"/>
                      <a:pt x="17067" y="52731"/>
                    </a:cubicBezTo>
                    <a:cubicBezTo>
                      <a:pt x="8493" y="37982"/>
                      <a:pt x="13295" y="21347"/>
                      <a:pt x="29072" y="14144"/>
                    </a:cubicBezTo>
                    <a:cubicBezTo>
                      <a:pt x="33703" y="11914"/>
                      <a:pt x="42278" y="12772"/>
                      <a:pt x="47079" y="15344"/>
                    </a:cubicBezTo>
                    <a:cubicBezTo>
                      <a:pt x="89439" y="37982"/>
                      <a:pt x="121509" y="69709"/>
                      <a:pt x="141917" y="110697"/>
                    </a:cubicBezTo>
                    <a:cubicBezTo>
                      <a:pt x="147577" y="121501"/>
                      <a:pt x="138830" y="134192"/>
                      <a:pt x="122195" y="1338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11557356" y="4596997"/>
                <a:ext cx="154347" cy="137198"/>
              </a:xfrm>
              <a:custGeom>
                <a:avLst/>
                <a:gdLst>
                  <a:gd name="connsiteX0" fmla="*/ 143544 w 154347"/>
                  <a:gd name="connsiteY0" fmla="*/ 126720 h 137197"/>
                  <a:gd name="connsiteX1" fmla="*/ 60711 w 154347"/>
                  <a:gd name="connsiteY1" fmla="*/ 86761 h 137197"/>
                  <a:gd name="connsiteX2" fmla="*/ 14063 w 154347"/>
                  <a:gd name="connsiteY2" fmla="*/ 30681 h 137197"/>
                  <a:gd name="connsiteX3" fmla="*/ 16636 w 154347"/>
                  <a:gd name="connsiteY3" fmla="*/ 14561 h 137197"/>
                  <a:gd name="connsiteX4" fmla="*/ 32414 w 154347"/>
                  <a:gd name="connsiteY4" fmla="*/ 14904 h 137197"/>
                  <a:gd name="connsiteX5" fmla="*/ 87807 w 154347"/>
                  <a:gd name="connsiteY5" fmla="*/ 66181 h 137197"/>
                  <a:gd name="connsiteX6" fmla="*/ 137370 w 154347"/>
                  <a:gd name="connsiteY6" fmla="*/ 116944 h 137197"/>
                  <a:gd name="connsiteX7" fmla="*/ 143544 w 154347"/>
                  <a:gd name="connsiteY7" fmla="*/ 126720 h 1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47" h="137197">
                    <a:moveTo>
                      <a:pt x="143544" y="126720"/>
                    </a:moveTo>
                    <a:cubicBezTo>
                      <a:pt x="106843" y="125005"/>
                      <a:pt x="82319" y="106998"/>
                      <a:pt x="60711" y="86761"/>
                    </a:cubicBezTo>
                    <a:cubicBezTo>
                      <a:pt x="42875" y="69954"/>
                      <a:pt x="28641" y="50061"/>
                      <a:pt x="14063" y="30681"/>
                    </a:cubicBezTo>
                    <a:cubicBezTo>
                      <a:pt x="11491" y="27252"/>
                      <a:pt x="13377" y="18505"/>
                      <a:pt x="16636" y="14561"/>
                    </a:cubicBezTo>
                    <a:cubicBezTo>
                      <a:pt x="18694" y="12160"/>
                      <a:pt x="29327" y="12331"/>
                      <a:pt x="32414" y="14904"/>
                    </a:cubicBezTo>
                    <a:cubicBezTo>
                      <a:pt x="51450" y="31367"/>
                      <a:pt x="69800" y="48689"/>
                      <a:pt x="87807" y="66181"/>
                    </a:cubicBezTo>
                    <a:cubicBezTo>
                      <a:pt x="104785" y="82817"/>
                      <a:pt x="121078" y="99966"/>
                      <a:pt x="137370" y="116944"/>
                    </a:cubicBezTo>
                    <a:cubicBezTo>
                      <a:pt x="139942" y="119174"/>
                      <a:pt x="140971" y="122432"/>
                      <a:pt x="143544" y="1267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11434153" y="4806032"/>
                <a:ext cx="68599" cy="68599"/>
              </a:xfrm>
              <a:custGeom>
                <a:avLst/>
                <a:gdLst>
                  <a:gd name="connsiteX0" fmla="*/ 70554 w 68598"/>
                  <a:gd name="connsiteY0" fmla="*/ 52481 h 68598"/>
                  <a:gd name="connsiteX1" fmla="*/ 51346 w 68598"/>
                  <a:gd name="connsiteY1" fmla="*/ 64143 h 68598"/>
                  <a:gd name="connsiteX2" fmla="*/ 15160 w 68598"/>
                  <a:gd name="connsiteY2" fmla="*/ 38590 h 68598"/>
                  <a:gd name="connsiteX3" fmla="*/ 14817 w 68598"/>
                  <a:gd name="connsiteY3" fmla="*/ 23498 h 68598"/>
                  <a:gd name="connsiteX4" fmla="*/ 32825 w 68598"/>
                  <a:gd name="connsiteY4" fmla="*/ 12865 h 68598"/>
                  <a:gd name="connsiteX5" fmla="*/ 70554 w 68598"/>
                  <a:gd name="connsiteY5" fmla="*/ 52481 h 6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98" h="68598">
                    <a:moveTo>
                      <a:pt x="70554" y="52481"/>
                    </a:moveTo>
                    <a:cubicBezTo>
                      <a:pt x="71068" y="61227"/>
                      <a:pt x="59407" y="68773"/>
                      <a:pt x="51346" y="64143"/>
                    </a:cubicBezTo>
                    <a:cubicBezTo>
                      <a:pt x="38656" y="56425"/>
                      <a:pt x="26308" y="48022"/>
                      <a:pt x="15160" y="38590"/>
                    </a:cubicBezTo>
                    <a:cubicBezTo>
                      <a:pt x="12245" y="36017"/>
                      <a:pt x="12073" y="26928"/>
                      <a:pt x="14817" y="23498"/>
                    </a:cubicBezTo>
                    <a:cubicBezTo>
                      <a:pt x="18933" y="18525"/>
                      <a:pt x="26479" y="13037"/>
                      <a:pt x="32825" y="12865"/>
                    </a:cubicBezTo>
                    <a:cubicBezTo>
                      <a:pt x="43800" y="12522"/>
                      <a:pt x="70039" y="42363"/>
                      <a:pt x="70554" y="524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14" name="图形 13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195607">
              <a:off x="-717186" y="-10097"/>
              <a:ext cx="2050798" cy="820319"/>
            </a:xfrm>
            <a:prstGeom prst="rect">
              <a:avLst/>
            </a:prstGeom>
          </p:spPr>
        </p:pic>
        <p:sp>
          <p:nvSpPr>
            <p:cNvPr id="21" name="任意多边形: 形状 20"/>
            <p:cNvSpPr/>
            <p:nvPr/>
          </p:nvSpPr>
          <p:spPr>
            <a:xfrm>
              <a:off x="-377371" y="-304800"/>
              <a:ext cx="4005942" cy="3701143"/>
            </a:xfrm>
            <a:custGeom>
              <a:avLst/>
              <a:gdLst>
                <a:gd name="connsiteX0" fmla="*/ 4005942 w 4005942"/>
                <a:gd name="connsiteY0" fmla="*/ 0 h 3701143"/>
                <a:gd name="connsiteX1" fmla="*/ 3338285 w 4005942"/>
                <a:gd name="connsiteY1" fmla="*/ 1132114 h 3701143"/>
                <a:gd name="connsiteX2" fmla="*/ 2002971 w 4005942"/>
                <a:gd name="connsiteY2" fmla="*/ 1741714 h 3701143"/>
                <a:gd name="connsiteX3" fmla="*/ 1480457 w 4005942"/>
                <a:gd name="connsiteY3" fmla="*/ 3004457 h 3701143"/>
                <a:gd name="connsiteX4" fmla="*/ 0 w 4005942"/>
                <a:gd name="connsiteY4" fmla="*/ 3701143 h 370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5942" h="3701143">
                  <a:moveTo>
                    <a:pt x="4005942" y="0"/>
                  </a:moveTo>
                  <a:cubicBezTo>
                    <a:pt x="3839027" y="420914"/>
                    <a:pt x="3672113" y="841828"/>
                    <a:pt x="3338285" y="1132114"/>
                  </a:cubicBezTo>
                  <a:cubicBezTo>
                    <a:pt x="3004457" y="1422400"/>
                    <a:pt x="2312609" y="1429657"/>
                    <a:pt x="2002971" y="1741714"/>
                  </a:cubicBezTo>
                  <a:cubicBezTo>
                    <a:pt x="1693333" y="2053771"/>
                    <a:pt x="1814285" y="2677886"/>
                    <a:pt x="1480457" y="3004457"/>
                  </a:cubicBezTo>
                  <a:cubicBezTo>
                    <a:pt x="1146629" y="3331028"/>
                    <a:pt x="312057" y="3592286"/>
                    <a:pt x="0" y="3701143"/>
                  </a:cubicBezTo>
                </a:path>
              </a:pathLst>
            </a:custGeom>
            <a:noFill/>
            <a:ln>
              <a:solidFill>
                <a:srgbClr val="DAE1EC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任意多边形: 形状 37"/>
          <p:cNvSpPr/>
          <p:nvPr/>
        </p:nvSpPr>
        <p:spPr>
          <a:xfrm rot="5400000" flipV="1">
            <a:off x="11647945" y="4825693"/>
            <a:ext cx="1069003" cy="950225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979607" y="5860343"/>
            <a:ext cx="1662894" cy="155731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10531686" y="6257538"/>
            <a:ext cx="297659" cy="3108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880292" y="5511840"/>
            <a:ext cx="1926845" cy="1649697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95607" flipH="1" flipV="1">
            <a:off x="11301162" y="6162108"/>
            <a:ext cx="1578194" cy="631278"/>
          </a:xfrm>
          <a:prstGeom prst="rect">
            <a:avLst/>
          </a:prstGeom>
        </p:spPr>
      </p:pic>
      <p:sp>
        <p:nvSpPr>
          <p:cNvPr id="22" name="任意多边形: 形状 21"/>
          <p:cNvSpPr/>
          <p:nvPr/>
        </p:nvSpPr>
        <p:spPr>
          <a:xfrm>
            <a:off x="9280291" y="4522217"/>
            <a:ext cx="3245886" cy="2958469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 flipH="1" flipV="1">
            <a:off x="-485894" y="5654600"/>
            <a:ext cx="2237823" cy="1950421"/>
            <a:chOff x="10082368" y="-711581"/>
            <a:chExt cx="2550894" cy="2223285"/>
          </a:xfrm>
        </p:grpSpPr>
        <p:sp>
          <p:nvSpPr>
            <p:cNvPr id="85" name="任意多边形: 形状 84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6" name="图形 85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87" name="矩形 86"/>
          <p:cNvSpPr/>
          <p:nvPr/>
        </p:nvSpPr>
        <p:spPr>
          <a:xfrm rot="10800000" flipV="1">
            <a:off x="-904463" y="6853351"/>
            <a:ext cx="13883863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 rot="5400000" flipV="1">
            <a:off x="8485550" y="2673998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 rot="10800000" flipV="1">
            <a:off x="-371235" y="-791950"/>
            <a:ext cx="12934814" cy="7903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 rot="5400000" flipV="1">
            <a:off x="-4607846" y="2764393"/>
            <a:ext cx="8310308" cy="8795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96000"/>
            <a:ext cx="10800000" cy="792000"/>
          </a:xfrm>
        </p:spPr>
        <p:txBody>
          <a:bodyPr wrap="square">
            <a:normAutofit/>
          </a:bodyPr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 rot="5400000" flipV="1">
            <a:off x="11260117" y="4226910"/>
            <a:ext cx="1389125" cy="1234778"/>
          </a:xfrm>
          <a:custGeom>
            <a:avLst/>
            <a:gdLst>
              <a:gd name="connsiteX0" fmla="*/ 769311 w 1389125"/>
              <a:gd name="connsiteY0" fmla="*/ 1217203 h 1234778"/>
              <a:gd name="connsiteX1" fmla="*/ 650978 w 1389125"/>
              <a:gd name="connsiteY1" fmla="*/ 1212401 h 1234778"/>
              <a:gd name="connsiteX2" fmla="*/ 296837 w 1389125"/>
              <a:gd name="connsiteY2" fmla="*/ 1084292 h 1234778"/>
              <a:gd name="connsiteX3" fmla="*/ 127913 w 1389125"/>
              <a:gd name="connsiteY3" fmla="*/ 976592 h 1234778"/>
              <a:gd name="connsiteX4" fmla="*/ 27759 w 1389125"/>
              <a:gd name="connsiteY4" fmla="*/ 841453 h 1234778"/>
              <a:gd name="connsiteX5" fmla="*/ 29131 w 1389125"/>
              <a:gd name="connsiteY5" fmla="*/ 710944 h 1234778"/>
              <a:gd name="connsiteX6" fmla="*/ 34104 w 1389125"/>
              <a:gd name="connsiteY6" fmla="*/ 616792 h 1234778"/>
              <a:gd name="connsiteX7" fmla="*/ 56056 w 1389125"/>
              <a:gd name="connsiteY7" fmla="*/ 450783 h 1234778"/>
              <a:gd name="connsiteX8" fmla="*/ 131000 w 1389125"/>
              <a:gd name="connsiteY8" fmla="*/ 321646 h 1234778"/>
              <a:gd name="connsiteX9" fmla="*/ 313472 w 1389125"/>
              <a:gd name="connsiteY9" fmla="*/ 126825 h 1234778"/>
              <a:gd name="connsiteX10" fmla="*/ 368866 w 1389125"/>
              <a:gd name="connsiteY10" fmla="*/ 92697 h 1234778"/>
              <a:gd name="connsiteX11" fmla="*/ 429747 w 1389125"/>
              <a:gd name="connsiteY11" fmla="*/ 64228 h 1234778"/>
              <a:gd name="connsiteX12" fmla="*/ 573633 w 1389125"/>
              <a:gd name="connsiteY12" fmla="*/ 24613 h 1234778"/>
              <a:gd name="connsiteX13" fmla="*/ 930004 w 1389125"/>
              <a:gd name="connsiteY13" fmla="*/ 150149 h 1234778"/>
              <a:gd name="connsiteX14" fmla="*/ 1012494 w 1389125"/>
              <a:gd name="connsiteY14" fmla="*/ 241728 h 1234778"/>
              <a:gd name="connsiteX15" fmla="*/ 1075948 w 1389125"/>
              <a:gd name="connsiteY15" fmla="*/ 305353 h 1234778"/>
              <a:gd name="connsiteX16" fmla="*/ 1223435 w 1389125"/>
              <a:gd name="connsiteY16" fmla="*/ 412710 h 1234778"/>
              <a:gd name="connsiteX17" fmla="*/ 1366464 w 1389125"/>
              <a:gd name="connsiteY17" fmla="*/ 635142 h 1234778"/>
              <a:gd name="connsiteX18" fmla="*/ 1352230 w 1389125"/>
              <a:gd name="connsiteY18" fmla="*/ 773711 h 1234778"/>
              <a:gd name="connsiteX19" fmla="*/ 1253790 w 1389125"/>
              <a:gd name="connsiteY19" fmla="*/ 964931 h 1234778"/>
              <a:gd name="connsiteX20" fmla="*/ 984712 w 1389125"/>
              <a:gd name="connsiteY20" fmla="*/ 1182903 h 1234778"/>
              <a:gd name="connsiteX21" fmla="*/ 858490 w 1389125"/>
              <a:gd name="connsiteY21" fmla="*/ 1212401 h 1234778"/>
              <a:gd name="connsiteX22" fmla="*/ 769311 w 1389125"/>
              <a:gd name="connsiteY22" fmla="*/ 1217203 h 12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9125" h="1234778">
                <a:moveTo>
                  <a:pt x="769311" y="1217203"/>
                </a:moveTo>
                <a:cubicBezTo>
                  <a:pt x="723522" y="1215488"/>
                  <a:pt x="687164" y="1214973"/>
                  <a:pt x="650978" y="1212401"/>
                </a:cubicBezTo>
                <a:cubicBezTo>
                  <a:pt x="518583" y="1202797"/>
                  <a:pt x="399907" y="1163867"/>
                  <a:pt x="296837" y="1084292"/>
                </a:cubicBezTo>
                <a:cubicBezTo>
                  <a:pt x="244531" y="1043991"/>
                  <a:pt x="186736" y="1008834"/>
                  <a:pt x="127913" y="976592"/>
                </a:cubicBezTo>
                <a:cubicBezTo>
                  <a:pt x="69775" y="944866"/>
                  <a:pt x="40106" y="899247"/>
                  <a:pt x="27759" y="841453"/>
                </a:cubicBezTo>
                <a:cubicBezTo>
                  <a:pt x="18498" y="797892"/>
                  <a:pt x="25358" y="754504"/>
                  <a:pt x="29131" y="710944"/>
                </a:cubicBezTo>
                <a:cubicBezTo>
                  <a:pt x="31874" y="679731"/>
                  <a:pt x="30674" y="648004"/>
                  <a:pt x="34104" y="616792"/>
                </a:cubicBezTo>
                <a:cubicBezTo>
                  <a:pt x="40106" y="561398"/>
                  <a:pt x="45423" y="505662"/>
                  <a:pt x="56056" y="450783"/>
                </a:cubicBezTo>
                <a:cubicBezTo>
                  <a:pt x="65659" y="401392"/>
                  <a:pt x="100302" y="361947"/>
                  <a:pt x="131000" y="321646"/>
                </a:cubicBezTo>
                <a:cubicBezTo>
                  <a:pt x="184678" y="251160"/>
                  <a:pt x="245217" y="185820"/>
                  <a:pt x="313472" y="126825"/>
                </a:cubicBezTo>
                <a:cubicBezTo>
                  <a:pt x="329422" y="113105"/>
                  <a:pt x="349658" y="102987"/>
                  <a:pt x="368866" y="92697"/>
                </a:cubicBezTo>
                <a:cubicBezTo>
                  <a:pt x="388588" y="82236"/>
                  <a:pt x="409682" y="74004"/>
                  <a:pt x="429747" y="64228"/>
                </a:cubicBezTo>
                <a:cubicBezTo>
                  <a:pt x="474851" y="42105"/>
                  <a:pt x="521841" y="28214"/>
                  <a:pt x="573633" y="24613"/>
                </a:cubicBezTo>
                <a:cubicBezTo>
                  <a:pt x="714775" y="14666"/>
                  <a:pt x="834309" y="54453"/>
                  <a:pt x="930004" y="150149"/>
                </a:cubicBezTo>
                <a:cubicBezTo>
                  <a:pt x="959158" y="179303"/>
                  <a:pt x="984369" y="211716"/>
                  <a:pt x="1012494" y="241728"/>
                </a:cubicBezTo>
                <a:cubicBezTo>
                  <a:pt x="1032902" y="263508"/>
                  <a:pt x="1055025" y="284088"/>
                  <a:pt x="1075948" y="305353"/>
                </a:cubicBezTo>
                <a:cubicBezTo>
                  <a:pt x="1118651" y="348570"/>
                  <a:pt x="1166841" y="384242"/>
                  <a:pt x="1223435" y="412710"/>
                </a:cubicBezTo>
                <a:cubicBezTo>
                  <a:pt x="1317416" y="460215"/>
                  <a:pt x="1364063" y="538075"/>
                  <a:pt x="1366464" y="635142"/>
                </a:cubicBezTo>
                <a:cubicBezTo>
                  <a:pt x="1367664" y="681274"/>
                  <a:pt x="1359775" y="727750"/>
                  <a:pt x="1352230" y="773711"/>
                </a:cubicBezTo>
                <a:cubicBezTo>
                  <a:pt x="1340396" y="846083"/>
                  <a:pt x="1299066" y="906279"/>
                  <a:pt x="1253790" y="964931"/>
                </a:cubicBezTo>
                <a:cubicBezTo>
                  <a:pt x="1182790" y="1057024"/>
                  <a:pt x="1097385" y="1133855"/>
                  <a:pt x="984712" y="1182903"/>
                </a:cubicBezTo>
                <a:cubicBezTo>
                  <a:pt x="944581" y="1200396"/>
                  <a:pt x="902565" y="1209485"/>
                  <a:pt x="858490" y="1212401"/>
                </a:cubicBezTo>
                <a:cubicBezTo>
                  <a:pt x="825734" y="1214459"/>
                  <a:pt x="792806" y="1215831"/>
                  <a:pt x="769311" y="1217203"/>
                </a:cubicBezTo>
                <a:close/>
              </a:path>
            </a:pathLst>
          </a:custGeom>
          <a:solidFill>
            <a:srgbClr val="E4E6E3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/>
        </p:nvSpPr>
        <p:spPr>
          <a:xfrm rot="5400000" flipV="1">
            <a:off x="9092183" y="5571395"/>
            <a:ext cx="2160862" cy="2023664"/>
          </a:xfrm>
          <a:custGeom>
            <a:avLst/>
            <a:gdLst>
              <a:gd name="connsiteX0" fmla="*/ 1592720 w 2160861"/>
              <a:gd name="connsiteY0" fmla="*/ 1547890 h 2023664"/>
              <a:gd name="connsiteX1" fmla="*/ 1591863 w 2160861"/>
              <a:gd name="connsiteY1" fmla="*/ 1547375 h 2023664"/>
              <a:gd name="connsiteX2" fmla="*/ 1676582 w 2160861"/>
              <a:gd name="connsiteY2" fmla="*/ 1417724 h 2023664"/>
              <a:gd name="connsiteX3" fmla="*/ 1792343 w 2160861"/>
              <a:gd name="connsiteY3" fmla="*/ 1152932 h 2023664"/>
              <a:gd name="connsiteX4" fmla="*/ 1802461 w 2160861"/>
              <a:gd name="connsiteY4" fmla="*/ 1105599 h 2023664"/>
              <a:gd name="connsiteX5" fmla="*/ 1849623 w 2160861"/>
              <a:gd name="connsiteY5" fmla="*/ 1009046 h 2023664"/>
              <a:gd name="connsiteX6" fmla="*/ 1951320 w 2160861"/>
              <a:gd name="connsiteY6" fmla="*/ 860873 h 2023664"/>
              <a:gd name="connsiteX7" fmla="*/ 2080800 w 2160861"/>
              <a:gd name="connsiteY7" fmla="*/ 703610 h 2023664"/>
              <a:gd name="connsiteX8" fmla="*/ 2143568 w 2160861"/>
              <a:gd name="connsiteY8" fmla="*/ 480493 h 2023664"/>
              <a:gd name="connsiteX9" fmla="*/ 1854253 w 2160861"/>
              <a:gd name="connsiteY9" fmla="*/ 171455 h 2023664"/>
              <a:gd name="connsiteX10" fmla="*/ 1625990 w 2160861"/>
              <a:gd name="connsiteY10" fmla="*/ 152247 h 2023664"/>
              <a:gd name="connsiteX11" fmla="*/ 1514346 w 2160861"/>
              <a:gd name="connsiteY11" fmla="*/ 142129 h 2023664"/>
              <a:gd name="connsiteX12" fmla="*/ 1307178 w 2160861"/>
              <a:gd name="connsiteY12" fmla="*/ 71987 h 2023664"/>
              <a:gd name="connsiteX13" fmla="*/ 1041872 w 2160861"/>
              <a:gd name="connsiteY13" fmla="*/ 24997 h 2023664"/>
              <a:gd name="connsiteX14" fmla="*/ 834361 w 2160861"/>
              <a:gd name="connsiteY14" fmla="*/ 61526 h 2023664"/>
              <a:gd name="connsiteX15" fmla="*/ 520178 w 2160861"/>
              <a:gd name="connsiteY15" fmla="*/ 217588 h 2023664"/>
              <a:gd name="connsiteX16" fmla="*/ 361887 w 2160861"/>
              <a:gd name="connsiteY16" fmla="*/ 433331 h 2023664"/>
              <a:gd name="connsiteX17" fmla="*/ 323128 w 2160861"/>
              <a:gd name="connsiteY17" fmla="*/ 539145 h 2023664"/>
              <a:gd name="connsiteX18" fmla="*/ 267220 w 2160861"/>
              <a:gd name="connsiteY18" fmla="*/ 656449 h 2023664"/>
              <a:gd name="connsiteX19" fmla="*/ 219201 w 2160861"/>
              <a:gd name="connsiteY19" fmla="*/ 748371 h 2023664"/>
              <a:gd name="connsiteX20" fmla="*/ 99839 w 2160861"/>
              <a:gd name="connsiteY20" fmla="*/ 867390 h 2023664"/>
              <a:gd name="connsiteX21" fmla="*/ 29525 w 2160861"/>
              <a:gd name="connsiteY21" fmla="*/ 974232 h 2023664"/>
              <a:gd name="connsiteX22" fmla="*/ 23695 w 2160861"/>
              <a:gd name="connsiteY22" fmla="*/ 1058438 h 2023664"/>
              <a:gd name="connsiteX23" fmla="*/ 189704 w 2160861"/>
              <a:gd name="connsiteY23" fmla="*/ 1288586 h 2023664"/>
              <a:gd name="connsiteX24" fmla="*/ 223488 w 2160861"/>
              <a:gd name="connsiteY24" fmla="*/ 1303850 h 2023664"/>
              <a:gd name="connsiteX25" fmla="*/ 133452 w 2160861"/>
              <a:gd name="connsiteY25" fmla="*/ 1494897 h 2023664"/>
              <a:gd name="connsiteX26" fmla="*/ 114931 w 2160861"/>
              <a:gd name="connsiteY26" fmla="*/ 1703266 h 2023664"/>
              <a:gd name="connsiteX27" fmla="*/ 250242 w 2160861"/>
              <a:gd name="connsiteY27" fmla="*/ 1866360 h 2023664"/>
              <a:gd name="connsiteX28" fmla="*/ 390355 w 2160861"/>
              <a:gd name="connsiteY28" fmla="*/ 1933758 h 2023664"/>
              <a:gd name="connsiteX29" fmla="*/ 695963 w 2160861"/>
              <a:gd name="connsiteY29" fmla="*/ 2002700 h 2023664"/>
              <a:gd name="connsiteX30" fmla="*/ 869517 w 2160861"/>
              <a:gd name="connsiteY30" fmla="*/ 2012475 h 2023664"/>
              <a:gd name="connsiteX31" fmla="*/ 1261559 w 2160861"/>
              <a:gd name="connsiteY31" fmla="*/ 1933587 h 2023664"/>
              <a:gd name="connsiteX32" fmla="*/ 1460667 w 2160861"/>
              <a:gd name="connsiteY32" fmla="*/ 1747855 h 2023664"/>
              <a:gd name="connsiteX33" fmla="*/ 1592720 w 2160861"/>
              <a:gd name="connsiteY33" fmla="*/ 1547890 h 202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60861" h="2023664">
                <a:moveTo>
                  <a:pt x="1592720" y="1547890"/>
                </a:moveTo>
                <a:cubicBezTo>
                  <a:pt x="1592377" y="1547718"/>
                  <a:pt x="1592206" y="1547547"/>
                  <a:pt x="1591863" y="1547375"/>
                </a:cubicBezTo>
                <a:cubicBezTo>
                  <a:pt x="1620160" y="1504158"/>
                  <a:pt x="1647771" y="1460598"/>
                  <a:pt x="1676582" y="1417724"/>
                </a:cubicBezTo>
                <a:cubicBezTo>
                  <a:pt x="1731976" y="1335577"/>
                  <a:pt x="1761473" y="1243826"/>
                  <a:pt x="1792343" y="1152932"/>
                </a:cubicBezTo>
                <a:cubicBezTo>
                  <a:pt x="1797487" y="1137669"/>
                  <a:pt x="1800403" y="1121720"/>
                  <a:pt x="1802461" y="1105599"/>
                </a:cubicBezTo>
                <a:cubicBezTo>
                  <a:pt x="1817210" y="1073015"/>
                  <a:pt x="1832130" y="1040430"/>
                  <a:pt x="1849623" y="1009046"/>
                </a:cubicBezTo>
                <a:cubicBezTo>
                  <a:pt x="1878606" y="957254"/>
                  <a:pt x="1914791" y="908721"/>
                  <a:pt x="1951320" y="860873"/>
                </a:cubicBezTo>
                <a:cubicBezTo>
                  <a:pt x="1992480" y="807194"/>
                  <a:pt x="2037412" y="755917"/>
                  <a:pt x="2080800" y="703610"/>
                </a:cubicBezTo>
                <a:cubicBezTo>
                  <a:pt x="2130020" y="635354"/>
                  <a:pt x="2141853" y="560239"/>
                  <a:pt x="2143568" y="480493"/>
                </a:cubicBezTo>
                <a:cubicBezTo>
                  <a:pt x="2146827" y="320486"/>
                  <a:pt x="2001054" y="197008"/>
                  <a:pt x="1854253" y="171455"/>
                </a:cubicBezTo>
                <a:cubicBezTo>
                  <a:pt x="1779480" y="158421"/>
                  <a:pt x="1702135" y="158421"/>
                  <a:pt x="1625990" y="152247"/>
                </a:cubicBezTo>
                <a:cubicBezTo>
                  <a:pt x="1588776" y="149161"/>
                  <a:pt x="1551046" y="147789"/>
                  <a:pt x="1514346" y="142129"/>
                </a:cubicBezTo>
                <a:cubicBezTo>
                  <a:pt x="1440602" y="130639"/>
                  <a:pt x="1375433" y="97540"/>
                  <a:pt x="1307178" y="71987"/>
                </a:cubicBezTo>
                <a:cubicBezTo>
                  <a:pt x="1222115" y="40260"/>
                  <a:pt x="1134309" y="16079"/>
                  <a:pt x="1041872" y="24997"/>
                </a:cubicBezTo>
                <a:cubicBezTo>
                  <a:pt x="972073" y="31857"/>
                  <a:pt x="902445" y="45062"/>
                  <a:pt x="834361" y="61526"/>
                </a:cubicBezTo>
                <a:cubicBezTo>
                  <a:pt x="716371" y="90166"/>
                  <a:pt x="611243" y="142987"/>
                  <a:pt x="520178" y="217588"/>
                </a:cubicBezTo>
                <a:cubicBezTo>
                  <a:pt x="447463" y="277097"/>
                  <a:pt x="395328" y="349812"/>
                  <a:pt x="361887" y="433331"/>
                </a:cubicBezTo>
                <a:cubicBezTo>
                  <a:pt x="347824" y="468316"/>
                  <a:pt x="337877" y="504502"/>
                  <a:pt x="323128" y="539145"/>
                </a:cubicBezTo>
                <a:cubicBezTo>
                  <a:pt x="306150" y="578932"/>
                  <a:pt x="286428" y="617519"/>
                  <a:pt x="267220" y="656449"/>
                </a:cubicBezTo>
                <a:cubicBezTo>
                  <a:pt x="251957" y="687490"/>
                  <a:pt x="241153" y="721960"/>
                  <a:pt x="219201" y="748371"/>
                </a:cubicBezTo>
                <a:cubicBezTo>
                  <a:pt x="183530" y="791074"/>
                  <a:pt x="142027" y="829832"/>
                  <a:pt x="99839" y="867390"/>
                </a:cubicBezTo>
                <a:cubicBezTo>
                  <a:pt x="65540" y="897916"/>
                  <a:pt x="33813" y="928271"/>
                  <a:pt x="29525" y="974232"/>
                </a:cubicBezTo>
                <a:cubicBezTo>
                  <a:pt x="26953" y="1002187"/>
                  <a:pt x="25924" y="1030484"/>
                  <a:pt x="23695" y="1058438"/>
                </a:cubicBezTo>
                <a:cubicBezTo>
                  <a:pt x="14948" y="1164080"/>
                  <a:pt x="108929" y="1251029"/>
                  <a:pt x="189704" y="1288586"/>
                </a:cubicBezTo>
                <a:cubicBezTo>
                  <a:pt x="200851" y="1293731"/>
                  <a:pt x="212170" y="1298876"/>
                  <a:pt x="223488" y="1303850"/>
                </a:cubicBezTo>
                <a:cubicBezTo>
                  <a:pt x="190904" y="1366446"/>
                  <a:pt x="161235" y="1430414"/>
                  <a:pt x="133452" y="1494897"/>
                </a:cubicBezTo>
                <a:cubicBezTo>
                  <a:pt x="104641" y="1561438"/>
                  <a:pt x="103098" y="1633124"/>
                  <a:pt x="114931" y="1703266"/>
                </a:cubicBezTo>
                <a:cubicBezTo>
                  <a:pt x="127622" y="1778553"/>
                  <a:pt x="182329" y="1828630"/>
                  <a:pt x="250242" y="1866360"/>
                </a:cubicBezTo>
                <a:cubicBezTo>
                  <a:pt x="295346" y="1891398"/>
                  <a:pt x="343022" y="1912492"/>
                  <a:pt x="390355" y="1933758"/>
                </a:cubicBezTo>
                <a:cubicBezTo>
                  <a:pt x="486565" y="1976975"/>
                  <a:pt x="588777" y="1998927"/>
                  <a:pt x="695963" y="2002700"/>
                </a:cubicBezTo>
                <a:cubicBezTo>
                  <a:pt x="753928" y="2004758"/>
                  <a:pt x="811723" y="2008188"/>
                  <a:pt x="869517" y="2012475"/>
                </a:cubicBezTo>
                <a:cubicBezTo>
                  <a:pt x="1009116" y="2022593"/>
                  <a:pt x="1139968" y="1998070"/>
                  <a:pt x="1261559" y="1933587"/>
                </a:cubicBezTo>
                <a:cubicBezTo>
                  <a:pt x="1346622" y="1888311"/>
                  <a:pt x="1405274" y="1818512"/>
                  <a:pt x="1460667" y="1747855"/>
                </a:cubicBezTo>
                <a:cubicBezTo>
                  <a:pt x="1509887" y="1684573"/>
                  <a:pt x="1548988" y="1614774"/>
                  <a:pt x="1592720" y="1547890"/>
                </a:cubicBezTo>
                <a:close/>
              </a:path>
            </a:pathLst>
          </a:custGeom>
          <a:solidFill>
            <a:srgbClr val="F3EFEE"/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 rot="5400000" flipV="1">
            <a:off x="9809586" y="6087534"/>
            <a:ext cx="386795" cy="403997"/>
            <a:chOff x="11434153" y="4470634"/>
            <a:chExt cx="386795" cy="403997"/>
          </a:xfrm>
          <a:solidFill>
            <a:srgbClr val="FAF9F8"/>
          </a:solidFill>
        </p:grpSpPr>
        <p:sp>
          <p:nvSpPr>
            <p:cNvPr id="42" name="任意多边形: 形状 4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1" name="任意多边形: 形状 40"/>
          <p:cNvSpPr/>
          <p:nvPr/>
        </p:nvSpPr>
        <p:spPr>
          <a:xfrm rot="5400000" flipV="1">
            <a:off x="10262584" y="5118530"/>
            <a:ext cx="2503855" cy="2143712"/>
          </a:xfrm>
          <a:custGeom>
            <a:avLst/>
            <a:gdLst>
              <a:gd name="connsiteX0" fmla="*/ 309349 w 2503855"/>
              <a:gd name="connsiteY0" fmla="*/ 509198 h 2143712"/>
              <a:gd name="connsiteX1" fmla="*/ 469184 w 2503855"/>
              <a:gd name="connsiteY1" fmla="*/ 370800 h 2143712"/>
              <a:gd name="connsiteX2" fmla="*/ 1113670 w 2503855"/>
              <a:gd name="connsiteY2" fmla="*/ 103779 h 2143712"/>
              <a:gd name="connsiteX3" fmla="*/ 1489248 w 2503855"/>
              <a:gd name="connsiteY3" fmla="*/ 36381 h 2143712"/>
              <a:gd name="connsiteX4" fmla="*/ 1816465 w 2503855"/>
              <a:gd name="connsiteY4" fmla="*/ 88516 h 2143712"/>
              <a:gd name="connsiteX5" fmla="*/ 2005797 w 2503855"/>
              <a:gd name="connsiteY5" fmla="*/ 258469 h 2143712"/>
              <a:gd name="connsiteX6" fmla="*/ 2137164 w 2503855"/>
              <a:gd name="connsiteY6" fmla="*/ 385720 h 2143712"/>
              <a:gd name="connsiteX7" fmla="*/ 2351878 w 2503855"/>
              <a:gd name="connsiteY7" fmla="*/ 626673 h 2143712"/>
              <a:gd name="connsiteX8" fmla="*/ 2444315 w 2503855"/>
              <a:gd name="connsiteY8" fmla="*/ 884776 h 2143712"/>
              <a:gd name="connsiteX9" fmla="*/ 2494049 w 2503855"/>
              <a:gd name="connsiteY9" fmla="*/ 1358965 h 2143712"/>
              <a:gd name="connsiteX10" fmla="*/ 2472612 w 2503855"/>
              <a:gd name="connsiteY10" fmla="*/ 1470438 h 2143712"/>
              <a:gd name="connsiteX11" fmla="*/ 2435740 w 2503855"/>
              <a:gd name="connsiteY11" fmla="*/ 1581568 h 2143712"/>
              <a:gd name="connsiteX12" fmla="*/ 2307975 w 2503855"/>
              <a:gd name="connsiteY12" fmla="*/ 1808459 h 2143712"/>
              <a:gd name="connsiteX13" fmla="*/ 1664347 w 2503855"/>
              <a:gd name="connsiteY13" fmla="*/ 2081654 h 2143712"/>
              <a:gd name="connsiteX14" fmla="*/ 1423736 w 2503855"/>
              <a:gd name="connsiteY14" fmla="*/ 2064161 h 2143712"/>
              <a:gd name="connsiteX15" fmla="*/ 1248638 w 2503855"/>
              <a:gd name="connsiteY15" fmla="*/ 2059531 h 2143712"/>
              <a:gd name="connsiteX16" fmla="*/ 901014 w 2503855"/>
              <a:gd name="connsiteY16" fmla="*/ 2101033 h 2143712"/>
              <a:gd name="connsiteX17" fmla="*/ 390810 w 2503855"/>
              <a:gd name="connsiteY17" fmla="*/ 1988874 h 2143712"/>
              <a:gd name="connsiteX18" fmla="*/ 206451 w 2503855"/>
              <a:gd name="connsiteY18" fmla="*/ 1792681 h 2143712"/>
              <a:gd name="connsiteX19" fmla="*/ 53476 w 2503855"/>
              <a:gd name="connsiteY19" fmla="*/ 1425849 h 2143712"/>
              <a:gd name="connsiteX20" fmla="*/ 81430 w 2503855"/>
              <a:gd name="connsiteY20" fmla="*/ 816177 h 2143712"/>
              <a:gd name="connsiteX21" fmla="*/ 201135 w 2503855"/>
              <a:gd name="connsiteY21" fmla="*/ 624101 h 2143712"/>
              <a:gd name="connsiteX22" fmla="*/ 309349 w 2503855"/>
              <a:gd name="connsiteY22" fmla="*/ 509198 h 214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03855" h="2143712">
                <a:moveTo>
                  <a:pt x="309349" y="509198"/>
                </a:moveTo>
                <a:cubicBezTo>
                  <a:pt x="371088" y="455691"/>
                  <a:pt x="418593" y="411788"/>
                  <a:pt x="469184" y="370800"/>
                </a:cubicBezTo>
                <a:cubicBezTo>
                  <a:pt x="653887" y="221597"/>
                  <a:pt x="864142" y="126931"/>
                  <a:pt x="1113670" y="103779"/>
                </a:cubicBezTo>
                <a:cubicBezTo>
                  <a:pt x="1240235" y="91946"/>
                  <a:pt x="1366285" y="66736"/>
                  <a:pt x="1489248" y="36381"/>
                </a:cubicBezTo>
                <a:cubicBezTo>
                  <a:pt x="1610668" y="6369"/>
                  <a:pt x="1715796" y="28835"/>
                  <a:pt x="1816465" y="88516"/>
                </a:cubicBezTo>
                <a:cubicBezTo>
                  <a:pt x="1892095" y="133277"/>
                  <a:pt x="1946802" y="197759"/>
                  <a:pt x="2005797" y="258469"/>
                </a:cubicBezTo>
                <a:cubicBezTo>
                  <a:pt x="2048157" y="302030"/>
                  <a:pt x="2095833" y="341474"/>
                  <a:pt x="2137164" y="385720"/>
                </a:cubicBezTo>
                <a:cubicBezTo>
                  <a:pt x="2210736" y="464609"/>
                  <a:pt x="2285337" y="542983"/>
                  <a:pt x="2351878" y="626673"/>
                </a:cubicBezTo>
                <a:cubicBezTo>
                  <a:pt x="2411902" y="702132"/>
                  <a:pt x="2424764" y="795083"/>
                  <a:pt x="2444315" y="884776"/>
                </a:cubicBezTo>
                <a:cubicBezTo>
                  <a:pt x="2478271" y="1041353"/>
                  <a:pt x="2495935" y="1199473"/>
                  <a:pt x="2494049" y="1358965"/>
                </a:cubicBezTo>
                <a:cubicBezTo>
                  <a:pt x="2493535" y="1396180"/>
                  <a:pt x="2482387" y="1433738"/>
                  <a:pt x="2472612" y="1470438"/>
                </a:cubicBezTo>
                <a:cubicBezTo>
                  <a:pt x="2462494" y="1507996"/>
                  <a:pt x="2447230" y="1544182"/>
                  <a:pt x="2435740" y="1581568"/>
                </a:cubicBezTo>
                <a:cubicBezTo>
                  <a:pt x="2410015" y="1665088"/>
                  <a:pt x="2369542" y="1740546"/>
                  <a:pt x="2307975" y="1808459"/>
                </a:cubicBezTo>
                <a:cubicBezTo>
                  <a:pt x="2140422" y="1993676"/>
                  <a:pt x="1927938" y="2088171"/>
                  <a:pt x="1664347" y="2081654"/>
                </a:cubicBezTo>
                <a:cubicBezTo>
                  <a:pt x="1584086" y="2079596"/>
                  <a:pt x="1503997" y="2068791"/>
                  <a:pt x="1423736" y="2064161"/>
                </a:cubicBezTo>
                <a:cubicBezTo>
                  <a:pt x="1365599" y="2060731"/>
                  <a:pt x="1307119" y="2061417"/>
                  <a:pt x="1248638" y="2059531"/>
                </a:cubicBezTo>
                <a:cubicBezTo>
                  <a:pt x="1130134" y="2055758"/>
                  <a:pt x="1015745" y="2068791"/>
                  <a:pt x="901014" y="2101033"/>
                </a:cubicBezTo>
                <a:cubicBezTo>
                  <a:pt x="710138" y="2154540"/>
                  <a:pt x="536068" y="2110808"/>
                  <a:pt x="390810" y="1988874"/>
                </a:cubicBezTo>
                <a:cubicBezTo>
                  <a:pt x="321869" y="1930908"/>
                  <a:pt x="263903" y="1861109"/>
                  <a:pt x="206451" y="1792681"/>
                </a:cubicBezTo>
                <a:cubicBezTo>
                  <a:pt x="115901" y="1684981"/>
                  <a:pt x="80915" y="1556530"/>
                  <a:pt x="53476" y="1425849"/>
                </a:cubicBezTo>
                <a:cubicBezTo>
                  <a:pt x="10259" y="1220396"/>
                  <a:pt x="7858" y="1017000"/>
                  <a:pt x="81430" y="816177"/>
                </a:cubicBezTo>
                <a:cubicBezTo>
                  <a:pt x="107497" y="744663"/>
                  <a:pt x="148485" y="681381"/>
                  <a:pt x="201135" y="624101"/>
                </a:cubicBezTo>
                <a:cubicBezTo>
                  <a:pt x="240579" y="581227"/>
                  <a:pt x="280881" y="539381"/>
                  <a:pt x="309349" y="509198"/>
                </a:cubicBezTo>
                <a:close/>
              </a:path>
            </a:pathLst>
          </a:custGeom>
          <a:solidFill>
            <a:srgbClr val="C3CFDF">
              <a:alpha val="60000"/>
            </a:srgbClr>
          </a:solidFill>
          <a:ln w="1712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 rot="16200000" flipH="1">
            <a:off x="1135058" y="-1023130"/>
            <a:ext cx="1950467" cy="1997278"/>
          </a:xfrm>
          <a:custGeom>
            <a:avLst/>
            <a:gdLst>
              <a:gd name="connsiteX0" fmla="*/ 1161237 w 1573247"/>
              <a:gd name="connsiteY0" fmla="*/ 1233292 h 1611005"/>
              <a:gd name="connsiteX1" fmla="*/ 1160608 w 1573247"/>
              <a:gd name="connsiteY1" fmla="*/ 1232914 h 1611005"/>
              <a:gd name="connsiteX2" fmla="*/ 1222782 w 1573247"/>
              <a:gd name="connsiteY2" fmla="*/ 1128828 h 1611005"/>
              <a:gd name="connsiteX3" fmla="*/ 1307738 w 1573247"/>
              <a:gd name="connsiteY3" fmla="*/ 916251 h 1611005"/>
              <a:gd name="connsiteX4" fmla="*/ 1315163 w 1573247"/>
              <a:gd name="connsiteY4" fmla="*/ 878367 h 1611005"/>
              <a:gd name="connsiteX5" fmla="*/ 1349775 w 1573247"/>
              <a:gd name="connsiteY5" fmla="*/ 800837 h 1611005"/>
              <a:gd name="connsiteX6" fmla="*/ 1424410 w 1573247"/>
              <a:gd name="connsiteY6" fmla="*/ 681900 h 1611005"/>
              <a:gd name="connsiteX7" fmla="*/ 1519434 w 1573247"/>
              <a:gd name="connsiteY7" fmla="*/ 555662 h 1611005"/>
              <a:gd name="connsiteX8" fmla="*/ 1565499 w 1573247"/>
              <a:gd name="connsiteY8" fmla="*/ 376564 h 1611005"/>
              <a:gd name="connsiteX9" fmla="*/ 1353173 w 1573247"/>
              <a:gd name="connsiteY9" fmla="*/ 128620 h 1611005"/>
              <a:gd name="connsiteX10" fmla="*/ 1185654 w 1573247"/>
              <a:gd name="connsiteY10" fmla="*/ 113139 h 1611005"/>
              <a:gd name="connsiteX11" fmla="*/ 1103719 w 1573247"/>
              <a:gd name="connsiteY11" fmla="*/ 104958 h 1611005"/>
              <a:gd name="connsiteX12" fmla="*/ 951680 w 1573247"/>
              <a:gd name="connsiteY12" fmla="*/ 48699 h 1611005"/>
              <a:gd name="connsiteX13" fmla="*/ 757101 w 1573247"/>
              <a:gd name="connsiteY13" fmla="*/ 10941 h 1611005"/>
              <a:gd name="connsiteX14" fmla="*/ 604811 w 1573247"/>
              <a:gd name="connsiteY14" fmla="*/ 40266 h 1611005"/>
              <a:gd name="connsiteX15" fmla="*/ 374235 w 1573247"/>
              <a:gd name="connsiteY15" fmla="*/ 165497 h 1611005"/>
              <a:gd name="connsiteX16" fmla="*/ 258067 w 1573247"/>
              <a:gd name="connsiteY16" fmla="*/ 338680 h 1611005"/>
              <a:gd name="connsiteX17" fmla="*/ 229623 w 1573247"/>
              <a:gd name="connsiteY17" fmla="*/ 423635 h 1611005"/>
              <a:gd name="connsiteX18" fmla="*/ 188592 w 1573247"/>
              <a:gd name="connsiteY18" fmla="*/ 517779 h 1611005"/>
              <a:gd name="connsiteX19" fmla="*/ 153352 w 1573247"/>
              <a:gd name="connsiteY19" fmla="*/ 591532 h 1611005"/>
              <a:gd name="connsiteX20" fmla="*/ 65753 w 1573247"/>
              <a:gd name="connsiteY20" fmla="*/ 686934 h 1611005"/>
              <a:gd name="connsiteX21" fmla="*/ 14151 w 1573247"/>
              <a:gd name="connsiteY21" fmla="*/ 772770 h 1611005"/>
              <a:gd name="connsiteX22" fmla="*/ 9871 w 1573247"/>
              <a:gd name="connsiteY22" fmla="*/ 840357 h 1611005"/>
              <a:gd name="connsiteX23" fmla="*/ 131578 w 1573247"/>
              <a:gd name="connsiteY23" fmla="*/ 1025245 h 1611005"/>
              <a:gd name="connsiteX24" fmla="*/ 156372 w 1573247"/>
              <a:gd name="connsiteY24" fmla="*/ 1037580 h 1611005"/>
              <a:gd name="connsiteX25" fmla="*/ 90296 w 1573247"/>
              <a:gd name="connsiteY25" fmla="*/ 1190877 h 1611005"/>
              <a:gd name="connsiteX26" fmla="*/ 76703 w 1573247"/>
              <a:gd name="connsiteY26" fmla="*/ 1358019 h 1611005"/>
              <a:gd name="connsiteX27" fmla="*/ 176006 w 1573247"/>
              <a:gd name="connsiteY27" fmla="*/ 1488913 h 1611005"/>
              <a:gd name="connsiteX28" fmla="*/ 278834 w 1573247"/>
              <a:gd name="connsiteY28" fmla="*/ 1543032 h 1611005"/>
              <a:gd name="connsiteX29" fmla="*/ 503116 w 1573247"/>
              <a:gd name="connsiteY29" fmla="*/ 1598411 h 1611005"/>
              <a:gd name="connsiteX30" fmla="*/ 630486 w 1573247"/>
              <a:gd name="connsiteY30" fmla="*/ 1606214 h 1611005"/>
              <a:gd name="connsiteX31" fmla="*/ 918202 w 1573247"/>
              <a:gd name="connsiteY31" fmla="*/ 1542781 h 1611005"/>
              <a:gd name="connsiteX32" fmla="*/ 1064325 w 1573247"/>
              <a:gd name="connsiteY32" fmla="*/ 1393637 h 1611005"/>
              <a:gd name="connsiteX33" fmla="*/ 1161237 w 1573247"/>
              <a:gd name="connsiteY33" fmla="*/ 1233292 h 161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73247" h="1611005">
                <a:moveTo>
                  <a:pt x="1161237" y="1233292"/>
                </a:moveTo>
                <a:cubicBezTo>
                  <a:pt x="1160985" y="1233166"/>
                  <a:pt x="1160859" y="1233040"/>
                  <a:pt x="1160608" y="1232914"/>
                </a:cubicBezTo>
                <a:cubicBezTo>
                  <a:pt x="1181375" y="1198177"/>
                  <a:pt x="1201638" y="1163188"/>
                  <a:pt x="1222782" y="1128828"/>
                </a:cubicBezTo>
                <a:cubicBezTo>
                  <a:pt x="1263435" y="1062877"/>
                  <a:pt x="1285083" y="989375"/>
                  <a:pt x="1307738" y="916251"/>
                </a:cubicBezTo>
                <a:cubicBezTo>
                  <a:pt x="1311514" y="904042"/>
                  <a:pt x="1313653" y="891205"/>
                  <a:pt x="1315163" y="878367"/>
                </a:cubicBezTo>
                <a:cubicBezTo>
                  <a:pt x="1325987" y="852188"/>
                  <a:pt x="1336937" y="826009"/>
                  <a:pt x="1349775" y="800837"/>
                </a:cubicBezTo>
                <a:cubicBezTo>
                  <a:pt x="1371045" y="759303"/>
                  <a:pt x="1397602" y="720287"/>
                  <a:pt x="1424410" y="681900"/>
                </a:cubicBezTo>
                <a:cubicBezTo>
                  <a:pt x="1454616" y="638730"/>
                  <a:pt x="1487591" y="597699"/>
                  <a:pt x="1519434" y="555662"/>
                </a:cubicBezTo>
                <a:cubicBezTo>
                  <a:pt x="1555556" y="500913"/>
                  <a:pt x="1564240" y="440626"/>
                  <a:pt x="1565499" y="376564"/>
                </a:cubicBezTo>
                <a:cubicBezTo>
                  <a:pt x="1567890" y="248061"/>
                  <a:pt x="1460909" y="149009"/>
                  <a:pt x="1353173" y="128620"/>
                </a:cubicBezTo>
                <a:cubicBezTo>
                  <a:pt x="1298298" y="118174"/>
                  <a:pt x="1241536" y="118048"/>
                  <a:pt x="1185654" y="113139"/>
                </a:cubicBezTo>
                <a:cubicBezTo>
                  <a:pt x="1158342" y="110748"/>
                  <a:pt x="1130653" y="109489"/>
                  <a:pt x="1103719" y="104958"/>
                </a:cubicBezTo>
                <a:cubicBezTo>
                  <a:pt x="1049599" y="95771"/>
                  <a:pt x="1001773" y="69214"/>
                  <a:pt x="951680" y="48699"/>
                </a:cubicBezTo>
                <a:cubicBezTo>
                  <a:pt x="889380" y="23275"/>
                  <a:pt x="824939" y="3767"/>
                  <a:pt x="757101" y="10941"/>
                </a:cubicBezTo>
                <a:cubicBezTo>
                  <a:pt x="705876" y="16353"/>
                  <a:pt x="654777" y="27051"/>
                  <a:pt x="604811" y="40266"/>
                </a:cubicBezTo>
                <a:cubicBezTo>
                  <a:pt x="518219" y="63173"/>
                  <a:pt x="441067" y="105588"/>
                  <a:pt x="374235" y="165497"/>
                </a:cubicBezTo>
                <a:cubicBezTo>
                  <a:pt x="320871" y="213324"/>
                  <a:pt x="282610" y="271723"/>
                  <a:pt x="258067" y="338680"/>
                </a:cubicBezTo>
                <a:cubicBezTo>
                  <a:pt x="247746" y="366747"/>
                  <a:pt x="240447" y="395820"/>
                  <a:pt x="229623" y="423635"/>
                </a:cubicBezTo>
                <a:cubicBezTo>
                  <a:pt x="217162" y="455478"/>
                  <a:pt x="202689" y="486565"/>
                  <a:pt x="188592" y="517779"/>
                </a:cubicBezTo>
                <a:cubicBezTo>
                  <a:pt x="177391" y="542699"/>
                  <a:pt x="169462" y="570262"/>
                  <a:pt x="153352" y="591532"/>
                </a:cubicBezTo>
                <a:cubicBezTo>
                  <a:pt x="127173" y="625766"/>
                  <a:pt x="96715" y="656854"/>
                  <a:pt x="65753" y="686934"/>
                </a:cubicBezTo>
                <a:cubicBezTo>
                  <a:pt x="40581" y="711477"/>
                  <a:pt x="17297" y="735768"/>
                  <a:pt x="14151" y="772770"/>
                </a:cubicBezTo>
                <a:cubicBezTo>
                  <a:pt x="12263" y="795299"/>
                  <a:pt x="11508" y="817828"/>
                  <a:pt x="9871" y="840357"/>
                </a:cubicBezTo>
                <a:cubicBezTo>
                  <a:pt x="3327" y="925438"/>
                  <a:pt x="72424" y="995165"/>
                  <a:pt x="131578" y="1025245"/>
                </a:cubicBezTo>
                <a:cubicBezTo>
                  <a:pt x="139759" y="1029399"/>
                  <a:pt x="148065" y="1033426"/>
                  <a:pt x="156372" y="1037580"/>
                </a:cubicBezTo>
                <a:cubicBezTo>
                  <a:pt x="132459" y="1087798"/>
                  <a:pt x="110685" y="1139148"/>
                  <a:pt x="90296" y="1190877"/>
                </a:cubicBezTo>
                <a:cubicBezTo>
                  <a:pt x="69151" y="1244367"/>
                  <a:pt x="68019" y="1301759"/>
                  <a:pt x="76703" y="1358019"/>
                </a:cubicBezTo>
                <a:cubicBezTo>
                  <a:pt x="86017" y="1418431"/>
                  <a:pt x="126166" y="1458581"/>
                  <a:pt x="176006" y="1488913"/>
                </a:cubicBezTo>
                <a:cubicBezTo>
                  <a:pt x="209107" y="1508925"/>
                  <a:pt x="244096" y="1525916"/>
                  <a:pt x="278834" y="1543032"/>
                </a:cubicBezTo>
                <a:cubicBezTo>
                  <a:pt x="349441" y="1577644"/>
                  <a:pt x="424454" y="1595264"/>
                  <a:pt x="503116" y="1598411"/>
                </a:cubicBezTo>
                <a:cubicBezTo>
                  <a:pt x="545657" y="1600047"/>
                  <a:pt x="588071" y="1602816"/>
                  <a:pt x="630486" y="1606214"/>
                </a:cubicBezTo>
                <a:cubicBezTo>
                  <a:pt x="732936" y="1614395"/>
                  <a:pt x="828967" y="1594761"/>
                  <a:pt x="918202" y="1542781"/>
                </a:cubicBezTo>
                <a:cubicBezTo>
                  <a:pt x="980628" y="1506407"/>
                  <a:pt x="1023672" y="1450400"/>
                  <a:pt x="1064325" y="1393637"/>
                </a:cubicBezTo>
                <a:cubicBezTo>
                  <a:pt x="1100572" y="1343041"/>
                  <a:pt x="1129268" y="1287034"/>
                  <a:pt x="1161237" y="1233292"/>
                </a:cubicBezTo>
                <a:close/>
              </a:path>
            </a:pathLst>
          </a:custGeom>
          <a:solidFill>
            <a:srgbClr val="F2EDEC">
              <a:alpha val="9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16200000" flipH="1">
            <a:off x="-1124387" y="-272192"/>
            <a:ext cx="3155596" cy="2691820"/>
            <a:chOff x="-493225" y="-904979"/>
            <a:chExt cx="3155596" cy="2691820"/>
          </a:xfrm>
        </p:grpSpPr>
        <p:sp>
          <p:nvSpPr>
            <p:cNvPr id="36" name="任意多边形: 形状 35"/>
            <p:cNvSpPr/>
            <p:nvPr/>
          </p:nvSpPr>
          <p:spPr>
            <a:xfrm rot="20805524">
              <a:off x="951523" y="-904979"/>
              <a:ext cx="1710848" cy="1635147"/>
            </a:xfrm>
            <a:custGeom>
              <a:avLst/>
              <a:gdLst>
                <a:gd name="connsiteX0" fmla="*/ 433915 w 1422215"/>
                <a:gd name="connsiteY0" fmla="*/ 233908 h 1359285"/>
                <a:gd name="connsiteX1" fmla="*/ 113475 w 1422215"/>
                <a:gd name="connsiteY1" fmla="*/ 389093 h 1359285"/>
                <a:gd name="connsiteX2" fmla="*/ 16437 w 1422215"/>
                <a:gd name="connsiteY2" fmla="*/ 709029 h 1359285"/>
                <a:gd name="connsiteX3" fmla="*/ 181440 w 1422215"/>
                <a:gd name="connsiteY3" fmla="*/ 1135693 h 1359285"/>
                <a:gd name="connsiteX4" fmla="*/ 958247 w 1422215"/>
                <a:gd name="connsiteY4" fmla="*/ 1310261 h 1359285"/>
                <a:gd name="connsiteX5" fmla="*/ 1414614 w 1422215"/>
                <a:gd name="connsiteY5" fmla="*/ 893287 h 1359285"/>
                <a:gd name="connsiteX6" fmla="*/ 1162139 w 1422215"/>
                <a:gd name="connsiteY6" fmla="*/ 301746 h 1359285"/>
                <a:gd name="connsiteX7" fmla="*/ 637807 w 1422215"/>
                <a:gd name="connsiteY7" fmla="*/ 39958 h 1359285"/>
                <a:gd name="connsiteX8" fmla="*/ 433915 w 1422215"/>
                <a:gd name="connsiteY8" fmla="*/ 233908 h 13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2215" h="1359285">
                  <a:moveTo>
                    <a:pt x="433915" y="233908"/>
                  </a:moveTo>
                  <a:cubicBezTo>
                    <a:pt x="433915" y="233908"/>
                    <a:pt x="171748" y="272673"/>
                    <a:pt x="113475" y="389093"/>
                  </a:cubicBezTo>
                  <a:cubicBezTo>
                    <a:pt x="55202" y="505513"/>
                    <a:pt x="-12762" y="534587"/>
                    <a:pt x="16437" y="709029"/>
                  </a:cubicBezTo>
                  <a:cubicBezTo>
                    <a:pt x="45511" y="883596"/>
                    <a:pt x="35820" y="961126"/>
                    <a:pt x="181440" y="1135693"/>
                  </a:cubicBezTo>
                  <a:cubicBezTo>
                    <a:pt x="327059" y="1310261"/>
                    <a:pt x="783427" y="1426555"/>
                    <a:pt x="958247" y="1310261"/>
                  </a:cubicBezTo>
                  <a:cubicBezTo>
                    <a:pt x="1133066" y="1193840"/>
                    <a:pt x="1443688" y="1126002"/>
                    <a:pt x="1414614" y="893287"/>
                  </a:cubicBezTo>
                  <a:cubicBezTo>
                    <a:pt x="1385540" y="660572"/>
                    <a:pt x="1288377" y="476314"/>
                    <a:pt x="1162139" y="301746"/>
                  </a:cubicBezTo>
                  <a:cubicBezTo>
                    <a:pt x="1035902" y="127179"/>
                    <a:pt x="832009" y="-66771"/>
                    <a:pt x="637807" y="39958"/>
                  </a:cubicBezTo>
                  <a:cubicBezTo>
                    <a:pt x="443606" y="146687"/>
                    <a:pt x="554488" y="205715"/>
                    <a:pt x="433915" y="233908"/>
                  </a:cubicBezTo>
                  <a:close/>
                </a:path>
              </a:pathLst>
            </a:custGeom>
            <a:solidFill>
              <a:srgbClr val="E4E6E3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 rot="7919955">
              <a:off x="-525577" y="-531706"/>
              <a:ext cx="2350899" cy="2286195"/>
            </a:xfrm>
            <a:custGeom>
              <a:avLst/>
              <a:gdLst>
                <a:gd name="connsiteX0" fmla="*/ 765782 w 1371871"/>
                <a:gd name="connsiteY0" fmla="*/ 1332470 h 1334113"/>
                <a:gd name="connsiteX1" fmla="*/ 645837 w 1371871"/>
                <a:gd name="connsiteY1" fmla="*/ 1327058 h 1334113"/>
                <a:gd name="connsiteX2" fmla="*/ 287011 w 1371871"/>
                <a:gd name="connsiteY2" fmla="*/ 1185088 h 1334113"/>
                <a:gd name="connsiteX3" fmla="*/ 115716 w 1371871"/>
                <a:gd name="connsiteY3" fmla="*/ 1065773 h 1334113"/>
                <a:gd name="connsiteX4" fmla="*/ 14147 w 1371871"/>
                <a:gd name="connsiteY4" fmla="*/ 916000 h 1334113"/>
                <a:gd name="connsiteX5" fmla="*/ 15531 w 1371871"/>
                <a:gd name="connsiteY5" fmla="*/ 771387 h 1334113"/>
                <a:gd name="connsiteX6" fmla="*/ 20440 w 1371871"/>
                <a:gd name="connsiteY6" fmla="*/ 667175 h 1334113"/>
                <a:gd name="connsiteX7" fmla="*/ 42717 w 1371871"/>
                <a:gd name="connsiteY7" fmla="*/ 483294 h 1334113"/>
                <a:gd name="connsiteX8" fmla="*/ 118611 w 1371871"/>
                <a:gd name="connsiteY8" fmla="*/ 340191 h 1334113"/>
                <a:gd name="connsiteX9" fmla="*/ 303625 w 1371871"/>
                <a:gd name="connsiteY9" fmla="*/ 124341 h 1334113"/>
                <a:gd name="connsiteX10" fmla="*/ 359632 w 1371871"/>
                <a:gd name="connsiteY10" fmla="*/ 86584 h 1334113"/>
                <a:gd name="connsiteX11" fmla="*/ 421304 w 1371871"/>
                <a:gd name="connsiteY11" fmla="*/ 54993 h 1334113"/>
                <a:gd name="connsiteX12" fmla="*/ 567175 w 1371871"/>
                <a:gd name="connsiteY12" fmla="*/ 11068 h 1334113"/>
                <a:gd name="connsiteX13" fmla="*/ 928267 w 1371871"/>
                <a:gd name="connsiteY13" fmla="*/ 150143 h 1334113"/>
                <a:gd name="connsiteX14" fmla="*/ 1011838 w 1371871"/>
                <a:gd name="connsiteY14" fmla="*/ 251712 h 1334113"/>
                <a:gd name="connsiteX15" fmla="*/ 1076152 w 1371871"/>
                <a:gd name="connsiteY15" fmla="*/ 322193 h 1334113"/>
                <a:gd name="connsiteX16" fmla="*/ 1225548 w 1371871"/>
                <a:gd name="connsiteY16" fmla="*/ 441256 h 1334113"/>
                <a:gd name="connsiteX17" fmla="*/ 1370538 w 1371871"/>
                <a:gd name="connsiteY17" fmla="*/ 687690 h 1334113"/>
                <a:gd name="connsiteX18" fmla="*/ 1356064 w 1371871"/>
                <a:gd name="connsiteY18" fmla="*/ 841113 h 1334113"/>
                <a:gd name="connsiteX19" fmla="*/ 1256383 w 1371871"/>
                <a:gd name="connsiteY19" fmla="*/ 1052935 h 1334113"/>
                <a:gd name="connsiteX20" fmla="*/ 983771 w 1371871"/>
                <a:gd name="connsiteY20" fmla="*/ 1294460 h 1334113"/>
                <a:gd name="connsiteX21" fmla="*/ 855897 w 1371871"/>
                <a:gd name="connsiteY21" fmla="*/ 1327058 h 1334113"/>
                <a:gd name="connsiteX22" fmla="*/ 765782 w 1371871"/>
                <a:gd name="connsiteY22" fmla="*/ 1332470 h 1334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1871" h="1334113">
                  <a:moveTo>
                    <a:pt x="765782" y="1332470"/>
                  </a:moveTo>
                  <a:cubicBezTo>
                    <a:pt x="719465" y="1330456"/>
                    <a:pt x="682463" y="1329953"/>
                    <a:pt x="645837" y="1327058"/>
                  </a:cubicBezTo>
                  <a:cubicBezTo>
                    <a:pt x="511797" y="1316486"/>
                    <a:pt x="391475" y="1273190"/>
                    <a:pt x="287011" y="1185088"/>
                  </a:cubicBezTo>
                  <a:cubicBezTo>
                    <a:pt x="234024" y="1140408"/>
                    <a:pt x="175373" y="1101391"/>
                    <a:pt x="115716" y="1065773"/>
                  </a:cubicBezTo>
                  <a:cubicBezTo>
                    <a:pt x="56813" y="1030658"/>
                    <a:pt x="26733" y="980062"/>
                    <a:pt x="14147" y="916000"/>
                  </a:cubicBezTo>
                  <a:cubicBezTo>
                    <a:pt x="4708" y="867795"/>
                    <a:pt x="11756" y="819591"/>
                    <a:pt x="15531" y="771387"/>
                  </a:cubicBezTo>
                  <a:cubicBezTo>
                    <a:pt x="18300" y="736775"/>
                    <a:pt x="17042" y="701786"/>
                    <a:pt x="20440" y="667175"/>
                  </a:cubicBezTo>
                  <a:cubicBezTo>
                    <a:pt x="26481" y="605755"/>
                    <a:pt x="31893" y="543958"/>
                    <a:pt x="42717" y="483294"/>
                  </a:cubicBezTo>
                  <a:cubicBezTo>
                    <a:pt x="52408" y="428545"/>
                    <a:pt x="87523" y="384997"/>
                    <a:pt x="118611" y="340191"/>
                  </a:cubicBezTo>
                  <a:cubicBezTo>
                    <a:pt x="173108" y="262032"/>
                    <a:pt x="234276" y="189663"/>
                    <a:pt x="303625" y="124341"/>
                  </a:cubicBezTo>
                  <a:cubicBezTo>
                    <a:pt x="319860" y="109112"/>
                    <a:pt x="340250" y="97911"/>
                    <a:pt x="359632" y="86584"/>
                  </a:cubicBezTo>
                  <a:cubicBezTo>
                    <a:pt x="379518" y="75004"/>
                    <a:pt x="400914" y="65943"/>
                    <a:pt x="421304" y="54993"/>
                  </a:cubicBezTo>
                  <a:cubicBezTo>
                    <a:pt x="466991" y="30450"/>
                    <a:pt x="514691" y="15095"/>
                    <a:pt x="567175" y="11068"/>
                  </a:cubicBezTo>
                  <a:cubicBezTo>
                    <a:pt x="710152" y="118"/>
                    <a:pt x="831229" y="44169"/>
                    <a:pt x="928267" y="150143"/>
                  </a:cubicBezTo>
                  <a:cubicBezTo>
                    <a:pt x="957844" y="182489"/>
                    <a:pt x="983393" y="218359"/>
                    <a:pt x="1011838" y="251712"/>
                  </a:cubicBezTo>
                  <a:cubicBezTo>
                    <a:pt x="1032479" y="275877"/>
                    <a:pt x="1054882" y="298531"/>
                    <a:pt x="1076152" y="322193"/>
                  </a:cubicBezTo>
                  <a:cubicBezTo>
                    <a:pt x="1119322" y="370146"/>
                    <a:pt x="1168281" y="409540"/>
                    <a:pt x="1225548" y="441256"/>
                  </a:cubicBezTo>
                  <a:cubicBezTo>
                    <a:pt x="1320824" y="493866"/>
                    <a:pt x="1367895" y="580206"/>
                    <a:pt x="1370538" y="687690"/>
                  </a:cubicBezTo>
                  <a:cubicBezTo>
                    <a:pt x="1371797" y="738789"/>
                    <a:pt x="1363742" y="790392"/>
                    <a:pt x="1356064" y="841113"/>
                  </a:cubicBezTo>
                  <a:cubicBezTo>
                    <a:pt x="1344108" y="921160"/>
                    <a:pt x="1302070" y="988117"/>
                    <a:pt x="1256383" y="1052935"/>
                  </a:cubicBezTo>
                  <a:cubicBezTo>
                    <a:pt x="1184517" y="1155008"/>
                    <a:pt x="1098052" y="1240089"/>
                    <a:pt x="983771" y="1294460"/>
                  </a:cubicBezTo>
                  <a:cubicBezTo>
                    <a:pt x="943118" y="1313843"/>
                    <a:pt x="900452" y="1323911"/>
                    <a:pt x="855897" y="1327058"/>
                  </a:cubicBezTo>
                  <a:cubicBezTo>
                    <a:pt x="822796" y="1329575"/>
                    <a:pt x="789569" y="1331085"/>
                    <a:pt x="765782" y="1332470"/>
                  </a:cubicBezTo>
                  <a:close/>
                </a:path>
              </a:pathLst>
            </a:custGeom>
            <a:solidFill>
              <a:srgbClr val="C3CFDF">
                <a:alpha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6200000" flipV="1">
            <a:off x="1923983" y="160964"/>
            <a:ext cx="284522" cy="297176"/>
            <a:chOff x="11434153" y="4470634"/>
            <a:chExt cx="386795" cy="403997"/>
          </a:xfrm>
          <a:solidFill>
            <a:schemeClr val="bg1">
              <a:alpha val="60000"/>
            </a:schemeClr>
          </a:solidFill>
        </p:grpSpPr>
        <p:sp>
          <p:nvSpPr>
            <p:cNvPr id="32" name="任意多边形: 形状 3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>
            <a:off x="-717186" y="-10097"/>
            <a:ext cx="2050798" cy="820319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195607" flipH="1" flipV="1">
            <a:off x="10809487" y="5963526"/>
            <a:ext cx="2050798" cy="82031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10800000" flipV="1">
            <a:off x="8329388" y="6861767"/>
            <a:ext cx="4660900" cy="102701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5400000" flipV="1">
            <a:off x="10511056" y="4297897"/>
            <a:ext cx="4660900" cy="128112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053761" flipH="1" flipV="1">
            <a:off x="-76001" y="5248593"/>
            <a:ext cx="768426" cy="2669268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082368" y="-711581"/>
            <a:ext cx="2550894" cy="2223285"/>
            <a:chOff x="10082368" y="-711581"/>
            <a:chExt cx="2550894" cy="2223285"/>
          </a:xfrm>
        </p:grpSpPr>
        <p:sp>
          <p:nvSpPr>
            <p:cNvPr id="30" name="任意多边形: 形状 29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 flipH="1" flipV="1">
            <a:off x="-460565" y="5353187"/>
            <a:ext cx="2550894" cy="2223285"/>
            <a:chOff x="10082368" y="-711581"/>
            <a:chExt cx="2550894" cy="2223285"/>
          </a:xfrm>
        </p:grpSpPr>
        <p:sp>
          <p:nvSpPr>
            <p:cNvPr id="28" name="任意多边形: 形状 27"/>
            <p:cNvSpPr/>
            <p:nvPr/>
          </p:nvSpPr>
          <p:spPr>
            <a:xfrm rot="2512560">
              <a:off x="10141649" y="-711581"/>
              <a:ext cx="2491613" cy="2223285"/>
            </a:xfrm>
            <a:custGeom>
              <a:avLst/>
              <a:gdLst>
                <a:gd name="connsiteX0" fmla="*/ 9439 w 818088"/>
                <a:gd name="connsiteY0" fmla="*/ 500196 h 729986"/>
                <a:gd name="connsiteX1" fmla="*/ 20263 w 818088"/>
                <a:gd name="connsiteY1" fmla="*/ 439029 h 729986"/>
                <a:gd name="connsiteX2" fmla="*/ 40904 w 818088"/>
                <a:gd name="connsiteY2" fmla="*/ 345011 h 729986"/>
                <a:gd name="connsiteX3" fmla="*/ 149899 w 818088"/>
                <a:gd name="connsiteY3" fmla="*/ 190833 h 729986"/>
                <a:gd name="connsiteX4" fmla="*/ 370657 w 818088"/>
                <a:gd name="connsiteY4" fmla="*/ 54401 h 729986"/>
                <a:gd name="connsiteX5" fmla="*/ 635970 w 818088"/>
                <a:gd name="connsiteY5" fmla="*/ 67742 h 729986"/>
                <a:gd name="connsiteX6" fmla="*/ 813810 w 818088"/>
                <a:gd name="connsiteY6" fmla="*/ 341991 h 729986"/>
                <a:gd name="connsiteX7" fmla="*/ 799965 w 818088"/>
                <a:gd name="connsiteY7" fmla="*/ 450230 h 729986"/>
                <a:gd name="connsiteX8" fmla="*/ 695627 w 818088"/>
                <a:gd name="connsiteY8" fmla="*/ 622280 h 729986"/>
                <a:gd name="connsiteX9" fmla="*/ 502307 w 818088"/>
                <a:gd name="connsiteY9" fmla="*/ 730646 h 729986"/>
                <a:gd name="connsiteX10" fmla="*/ 418736 w 818088"/>
                <a:gd name="connsiteY10" fmla="*/ 710886 h 729986"/>
                <a:gd name="connsiteX11" fmla="*/ 284317 w 818088"/>
                <a:gd name="connsiteY11" fmla="*/ 710508 h 729986"/>
                <a:gd name="connsiteX12" fmla="*/ 114658 w 818088"/>
                <a:gd name="connsiteY12" fmla="*/ 697419 h 729986"/>
                <a:gd name="connsiteX13" fmla="*/ 9439 w 818088"/>
                <a:gd name="connsiteY13" fmla="*/ 500196 h 7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8088" h="729986">
                  <a:moveTo>
                    <a:pt x="9439" y="500196"/>
                  </a:moveTo>
                  <a:cubicBezTo>
                    <a:pt x="12083" y="484967"/>
                    <a:pt x="15607" y="461935"/>
                    <a:pt x="20263" y="439029"/>
                  </a:cubicBezTo>
                  <a:cubicBezTo>
                    <a:pt x="26682" y="407564"/>
                    <a:pt x="33101" y="376099"/>
                    <a:pt x="40904" y="345011"/>
                  </a:cubicBezTo>
                  <a:cubicBezTo>
                    <a:pt x="57140" y="279564"/>
                    <a:pt x="90997" y="226577"/>
                    <a:pt x="149899" y="190833"/>
                  </a:cubicBezTo>
                  <a:cubicBezTo>
                    <a:pt x="223905" y="146027"/>
                    <a:pt x="300050" y="103990"/>
                    <a:pt x="370657" y="54401"/>
                  </a:cubicBezTo>
                  <a:cubicBezTo>
                    <a:pt x="462535" y="-10039"/>
                    <a:pt x="553406" y="-4879"/>
                    <a:pt x="635970" y="67742"/>
                  </a:cubicBezTo>
                  <a:cubicBezTo>
                    <a:pt x="720925" y="142377"/>
                    <a:pt x="789267" y="228088"/>
                    <a:pt x="813810" y="341991"/>
                  </a:cubicBezTo>
                  <a:cubicBezTo>
                    <a:pt x="821990" y="379874"/>
                    <a:pt x="818970" y="416877"/>
                    <a:pt x="799965" y="450230"/>
                  </a:cubicBezTo>
                  <a:cubicBezTo>
                    <a:pt x="766738" y="508503"/>
                    <a:pt x="733763" y="567154"/>
                    <a:pt x="695627" y="622280"/>
                  </a:cubicBezTo>
                  <a:cubicBezTo>
                    <a:pt x="649688" y="688609"/>
                    <a:pt x="585877" y="730897"/>
                    <a:pt x="502307" y="730646"/>
                  </a:cubicBezTo>
                  <a:cubicBezTo>
                    <a:pt x="474240" y="730646"/>
                    <a:pt x="443908" y="723220"/>
                    <a:pt x="418736" y="710886"/>
                  </a:cubicBezTo>
                  <a:cubicBezTo>
                    <a:pt x="372545" y="688231"/>
                    <a:pt x="330256" y="688734"/>
                    <a:pt x="284317" y="710508"/>
                  </a:cubicBezTo>
                  <a:cubicBezTo>
                    <a:pt x="226170" y="737946"/>
                    <a:pt x="165883" y="737568"/>
                    <a:pt x="114658" y="697419"/>
                  </a:cubicBezTo>
                  <a:cubicBezTo>
                    <a:pt x="54497" y="650221"/>
                    <a:pt x="12334" y="589557"/>
                    <a:pt x="9439" y="500196"/>
                  </a:cubicBezTo>
                  <a:close/>
                </a:path>
              </a:pathLst>
            </a:custGeom>
            <a:solidFill>
              <a:srgbClr val="EEEFEC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876868">
              <a:off x="10931772" y="-545747"/>
              <a:ext cx="686752" cy="2385560"/>
            </a:xfrm>
            <a:prstGeom prst="rect">
              <a:avLst/>
            </a:prstGeom>
          </p:spPr>
        </p:pic>
      </p:grpSp>
      <p:sp>
        <p:nvSpPr>
          <p:cNvPr id="21" name="任意多边形: 形状 20"/>
          <p:cNvSpPr/>
          <p:nvPr/>
        </p:nvSpPr>
        <p:spPr>
          <a:xfrm>
            <a:off x="-377371" y="-304800"/>
            <a:ext cx="4005942" cy="3701143"/>
          </a:xfrm>
          <a:custGeom>
            <a:avLst/>
            <a:gdLst>
              <a:gd name="connsiteX0" fmla="*/ 4005942 w 4005942"/>
              <a:gd name="connsiteY0" fmla="*/ 0 h 3701143"/>
              <a:gd name="connsiteX1" fmla="*/ 3338285 w 4005942"/>
              <a:gd name="connsiteY1" fmla="*/ 1132114 h 3701143"/>
              <a:gd name="connsiteX2" fmla="*/ 2002971 w 4005942"/>
              <a:gd name="connsiteY2" fmla="*/ 1741714 h 3701143"/>
              <a:gd name="connsiteX3" fmla="*/ 1480457 w 4005942"/>
              <a:gd name="connsiteY3" fmla="*/ 3004457 h 3701143"/>
              <a:gd name="connsiteX4" fmla="*/ 0 w 4005942"/>
              <a:gd name="connsiteY4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5942" h="3701143">
                <a:moveTo>
                  <a:pt x="4005942" y="0"/>
                </a:moveTo>
                <a:cubicBezTo>
                  <a:pt x="3839027" y="420914"/>
                  <a:pt x="3672113" y="841828"/>
                  <a:pt x="3338285" y="1132114"/>
                </a:cubicBezTo>
                <a:cubicBezTo>
                  <a:pt x="3004457" y="1422400"/>
                  <a:pt x="2312609" y="1429657"/>
                  <a:pt x="2002971" y="1741714"/>
                </a:cubicBezTo>
                <a:cubicBezTo>
                  <a:pt x="1693333" y="2053771"/>
                  <a:pt x="1814285" y="2677886"/>
                  <a:pt x="1480457" y="3004457"/>
                </a:cubicBezTo>
                <a:cubicBezTo>
                  <a:pt x="1146629" y="3331028"/>
                  <a:pt x="312057" y="3592286"/>
                  <a:pt x="0" y="3701143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/>
        </p:nvSpPr>
        <p:spPr>
          <a:xfrm>
            <a:off x="8183450" y="3832555"/>
            <a:ext cx="4217893" cy="3844408"/>
          </a:xfrm>
          <a:custGeom>
            <a:avLst/>
            <a:gdLst>
              <a:gd name="connsiteX0" fmla="*/ 4165600 w 4217893"/>
              <a:gd name="connsiteY0" fmla="*/ 27151 h 3844408"/>
              <a:gd name="connsiteX1" fmla="*/ 4093029 w 4217893"/>
              <a:gd name="connsiteY1" fmla="*/ 12636 h 3844408"/>
              <a:gd name="connsiteX2" fmla="*/ 3077029 w 4217893"/>
              <a:gd name="connsiteY2" fmla="*/ 186808 h 3844408"/>
              <a:gd name="connsiteX3" fmla="*/ 2569029 w 4217893"/>
              <a:gd name="connsiteY3" fmla="*/ 1115722 h 3844408"/>
              <a:gd name="connsiteX4" fmla="*/ 1524000 w 4217893"/>
              <a:gd name="connsiteY4" fmla="*/ 1435036 h 3844408"/>
              <a:gd name="connsiteX5" fmla="*/ 798286 w 4217893"/>
              <a:gd name="connsiteY5" fmla="*/ 2189779 h 3844408"/>
              <a:gd name="connsiteX6" fmla="*/ 667657 w 4217893"/>
              <a:gd name="connsiteY6" fmla="*/ 2915493 h 3844408"/>
              <a:gd name="connsiteX7" fmla="*/ 0 w 4217893"/>
              <a:gd name="connsiteY7" fmla="*/ 3844408 h 38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7893" h="3844408">
                <a:moveTo>
                  <a:pt x="4165600" y="27151"/>
                </a:moveTo>
                <a:cubicBezTo>
                  <a:pt x="4220028" y="6589"/>
                  <a:pt x="4274457" y="-13973"/>
                  <a:pt x="4093029" y="12636"/>
                </a:cubicBezTo>
                <a:cubicBezTo>
                  <a:pt x="3911601" y="39245"/>
                  <a:pt x="3331029" y="2960"/>
                  <a:pt x="3077029" y="186808"/>
                </a:cubicBezTo>
                <a:cubicBezTo>
                  <a:pt x="2823029" y="370656"/>
                  <a:pt x="2827867" y="907684"/>
                  <a:pt x="2569029" y="1115722"/>
                </a:cubicBezTo>
                <a:cubicBezTo>
                  <a:pt x="2310191" y="1323760"/>
                  <a:pt x="1819124" y="1256027"/>
                  <a:pt x="1524000" y="1435036"/>
                </a:cubicBezTo>
                <a:cubicBezTo>
                  <a:pt x="1228876" y="1614045"/>
                  <a:pt x="941010" y="1943036"/>
                  <a:pt x="798286" y="2189779"/>
                </a:cubicBezTo>
                <a:cubicBezTo>
                  <a:pt x="655562" y="2436522"/>
                  <a:pt x="800705" y="2639722"/>
                  <a:pt x="667657" y="2915493"/>
                </a:cubicBezTo>
                <a:cubicBezTo>
                  <a:pt x="534609" y="3191265"/>
                  <a:pt x="267304" y="3517836"/>
                  <a:pt x="0" y="3844408"/>
                </a:cubicBezTo>
              </a:path>
            </a:pathLst>
          </a:custGeom>
          <a:noFill/>
          <a:ln>
            <a:solidFill>
              <a:srgbClr val="DAE1EC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-2235199" y="-1797370"/>
            <a:ext cx="16678638" cy="10441813"/>
            <a:chOff x="-2235199" y="-1797370"/>
            <a:chExt cx="16678638" cy="10441813"/>
          </a:xfrm>
        </p:grpSpPr>
        <p:sp>
          <p:nvSpPr>
            <p:cNvPr id="24" name="矩形 23"/>
            <p:cNvSpPr/>
            <p:nvPr/>
          </p:nvSpPr>
          <p:spPr>
            <a:xfrm rot="16200000" flipH="1">
              <a:off x="8996036" y="1927874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0800000" flipH="1">
              <a:off x="-741674" y="6846166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10800000" flipH="1">
              <a:off x="-385829" y="-1797370"/>
              <a:ext cx="12972197" cy="179827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6200000" flipH="1">
              <a:off x="-5444622" y="2030169"/>
              <a:ext cx="8656826" cy="223798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5" Type="http://schemas.openxmlformats.org/officeDocument/2006/relationships/theme" Target="../theme/theme10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5" Type="http://schemas.openxmlformats.org/officeDocument/2006/relationships/theme" Target="../theme/theme8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3" y="0"/>
            <a:ext cx="12171734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7173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24.xml"/><Relationship Id="rId10" Type="http://schemas.openxmlformats.org/officeDocument/2006/relationships/image" Target="../media/image13.jpeg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1" Type="http://schemas.openxmlformats.org/officeDocument/2006/relationships/slideLayout" Target="../slideLayouts/slideLayout8.xml"/><Relationship Id="rId30" Type="http://schemas.openxmlformats.org/officeDocument/2006/relationships/tags" Target="../tags/tag46.xml"/><Relationship Id="rId3" Type="http://schemas.openxmlformats.org/officeDocument/2006/relationships/tags" Target="../tags/tag27.xml"/><Relationship Id="rId29" Type="http://schemas.openxmlformats.org/officeDocument/2006/relationships/image" Target="../media/image21.svg"/><Relationship Id="rId28" Type="http://schemas.openxmlformats.org/officeDocument/2006/relationships/image" Target="../media/image20.png"/><Relationship Id="rId27" Type="http://schemas.openxmlformats.org/officeDocument/2006/relationships/tags" Target="../tags/tag45.xml"/><Relationship Id="rId26" Type="http://schemas.openxmlformats.org/officeDocument/2006/relationships/image" Target="../media/image19.svg"/><Relationship Id="rId25" Type="http://schemas.openxmlformats.org/officeDocument/2006/relationships/image" Target="../media/image18.png"/><Relationship Id="rId24" Type="http://schemas.openxmlformats.org/officeDocument/2006/relationships/tags" Target="../tags/tag44.xml"/><Relationship Id="rId23" Type="http://schemas.openxmlformats.org/officeDocument/2006/relationships/image" Target="../media/image17.svg"/><Relationship Id="rId22" Type="http://schemas.openxmlformats.org/officeDocument/2006/relationships/image" Target="../media/image16.png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26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8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2" Type="http://schemas.openxmlformats.org/officeDocument/2006/relationships/slideLayout" Target="../slideLayouts/slideLayout8.xml"/><Relationship Id="rId11" Type="http://schemas.openxmlformats.org/officeDocument/2006/relationships/tags" Target="../tags/tag68.xml"/><Relationship Id="rId10" Type="http://schemas.openxmlformats.org/officeDocument/2006/relationships/image" Target="../media/image24.jpeg"/><Relationship Id="rId1" Type="http://schemas.openxmlformats.org/officeDocument/2006/relationships/tags" Target="../tags/tag6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3" Type="http://schemas.openxmlformats.org/officeDocument/2006/relationships/slideLayout" Target="../slideLayouts/slideLayout8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5.jpeg"/><Relationship Id="rId1" Type="http://schemas.openxmlformats.org/officeDocument/2006/relationships/tags" Target="../tags/tag9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9.jpeg"/><Relationship Id="rId14" Type="http://schemas.openxmlformats.org/officeDocument/2006/relationships/tags" Target="../tags/tag111.xml"/><Relationship Id="rId13" Type="http://schemas.openxmlformats.org/officeDocument/2006/relationships/image" Target="../media/image28.jpeg"/><Relationship Id="rId12" Type="http://schemas.openxmlformats.org/officeDocument/2006/relationships/tags" Target="../tags/tag110.xml"/><Relationship Id="rId11" Type="http://schemas.openxmlformats.org/officeDocument/2006/relationships/image" Target="../media/image27.jpeg"/><Relationship Id="rId10" Type="http://schemas.openxmlformats.org/officeDocument/2006/relationships/tags" Target="../tags/tag109.xml"/><Relationship Id="rId1" Type="http://schemas.openxmlformats.org/officeDocument/2006/relationships/tags" Target="../tags/tag10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image" Target="../media/image30.jpeg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1" Type="http://schemas.openxmlformats.org/officeDocument/2006/relationships/tags" Target="../tags/tag1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tags" Target="../tags/tag8.xml"/><Relationship Id="rId4" Type="http://schemas.openxmlformats.org/officeDocument/2006/relationships/image" Target="../media/image9.jpe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 rot="13630133" flipH="1" flipV="1">
            <a:off x="1797215" y="2198550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07" name="任意多边形: 形状 106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 rot="7969867" flipV="1">
            <a:off x="9718999" y="2251255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12" name="任意多边形: 形状 111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253105" y="2228850"/>
            <a:ext cx="5223510" cy="1033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8000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茶</a:t>
            </a:r>
            <a:r>
              <a:rPr lang="en-US" altLang="zh-CN" sz="8000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zh-CN" altLang="en-US" sz="8000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韵</a:t>
            </a:r>
            <a:r>
              <a:rPr lang="en-US" altLang="zh-CN" sz="8000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zh-CN" altLang="en-US" sz="8000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养</a:t>
            </a:r>
            <a:r>
              <a:rPr lang="en-US" altLang="zh-CN" sz="8000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zh-CN" altLang="en-US" sz="8000" b="1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生</a:t>
            </a:r>
            <a:endParaRPr lang="zh-CN" altLang="en-US" sz="8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algn="ctr"/>
            <a:endParaRPr lang="zh-CN" altLang="en-US" sz="8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0785" y="4434205"/>
            <a:ext cx="608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——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探索茶与健康的奥秘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711270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1112727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577" name="Rectangle 2"/>
          <p:cNvSpPr>
            <a:spLocks noGrp="1"/>
          </p:cNvSpPr>
          <p:nvPr/>
        </p:nvSpPr>
        <p:spPr>
          <a:xfrm>
            <a:off x="2054860" y="90043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现代科学验证的茶叶</a:t>
            </a:r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功效</a:t>
            </a:r>
            <a:endParaRPr lang="zh-CN" altLang="en-US" b="1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8" name="Rectangle 3"/>
          <p:cNvSpPr>
            <a:spLocks noGrp="1"/>
          </p:cNvSpPr>
          <p:nvPr/>
        </p:nvSpPr>
        <p:spPr>
          <a:xfrm>
            <a:off x="1387475" y="2349500"/>
            <a:ext cx="9654540" cy="45262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algn="l" eaLnBrk="1" hangingPunct="1"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美容护肤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2800" dirty="0">
                <a:solidFill>
                  <a:srgbClr val="003A39"/>
                </a:solidFill>
                <a:sym typeface="+mn-ea"/>
              </a:rPr>
              <a:t>        </a:t>
            </a: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多酚是水溶性物质，用它洗脸能清除面部的油腻，收敛毛孔，具有消毒、灭菌、抗皮肤老化，减少日光中的紫外线辐射对皮肤的损伤等功效。 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711270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1112727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577" name="Rectangle 2"/>
          <p:cNvSpPr>
            <a:spLocks noGrp="1"/>
          </p:cNvSpPr>
          <p:nvPr/>
        </p:nvSpPr>
        <p:spPr>
          <a:xfrm>
            <a:off x="2054860" y="90043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现代科学验证的茶叶</a:t>
            </a:r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功效</a:t>
            </a:r>
            <a:endParaRPr lang="zh-CN" altLang="en-US" b="1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8" name="Rectangle 3"/>
          <p:cNvSpPr>
            <a:spLocks noGrp="1"/>
          </p:cNvSpPr>
          <p:nvPr/>
        </p:nvSpPr>
        <p:spPr>
          <a:xfrm>
            <a:off x="1387475" y="2349500"/>
            <a:ext cx="9654540" cy="45262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algn="l" eaLnBrk="1" hangingPunct="1">
              <a:buClrTx/>
              <a:buSzTx/>
              <a:buFontTx/>
              <a:buNone/>
            </a:pP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674" name="Rectangle 3"/>
          <p:cNvSpPr>
            <a:spLocks noGrp="1"/>
          </p:cNvSpPr>
          <p:nvPr/>
        </p:nvSpPr>
        <p:spPr>
          <a:xfrm>
            <a:off x="1223010" y="2349500"/>
            <a:ext cx="9764395" cy="36385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抵抗病毒菌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　　茶多酚有较强的收敛作用，对病原菌、病毒有明显的抑制和杀灭作用，对消炎止泻有明显效果。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我国有不少医疗单位应用茶叶制剂治疗急性和慢性痢疾、流感，治愈率达90%左右 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711270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1112727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577" name="Rectangle 2"/>
          <p:cNvSpPr>
            <a:spLocks noGrp="1"/>
          </p:cNvSpPr>
          <p:nvPr/>
        </p:nvSpPr>
        <p:spPr>
          <a:xfrm>
            <a:off x="2054860" y="90043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现代科学验证的茶叶</a:t>
            </a:r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功效</a:t>
            </a:r>
            <a:endParaRPr lang="zh-CN" altLang="en-US" b="1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8" name="Rectangle 3"/>
          <p:cNvSpPr>
            <a:spLocks noGrp="1"/>
          </p:cNvSpPr>
          <p:nvPr/>
        </p:nvSpPr>
        <p:spPr>
          <a:xfrm>
            <a:off x="1130300" y="2349500"/>
            <a:ext cx="10045700" cy="45262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algn="l" eaLnBrk="1" hangingPunct="1"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醒脑提神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　　有助于醒脑提神 茶叶中的咖啡碱能促使人体中枢神经兴奋。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　　增强大脑皮层的兴奋过程，起到提神益思、清心的效果。 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711270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1112727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577" name="Rectangle 2"/>
          <p:cNvSpPr>
            <a:spLocks noGrp="1"/>
          </p:cNvSpPr>
          <p:nvPr/>
        </p:nvSpPr>
        <p:spPr>
          <a:xfrm>
            <a:off x="2054860" y="90043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现代科学验证的茶叶</a:t>
            </a:r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功效</a:t>
            </a:r>
            <a:endParaRPr lang="zh-CN" altLang="en-US" b="1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8" name="Rectangle 3"/>
          <p:cNvSpPr>
            <a:spLocks noGrp="1"/>
          </p:cNvSpPr>
          <p:nvPr/>
        </p:nvSpPr>
        <p:spPr>
          <a:xfrm>
            <a:off x="1387475" y="2349500"/>
            <a:ext cx="9654540" cy="45262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algn="l" eaLnBrk="1" hangingPunct="1"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利尿解乏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   </a:t>
            </a:r>
            <a:r>
              <a:rPr lang="en-US" altLang="zh-CN" sz="2800" dirty="0">
                <a:solidFill>
                  <a:srgbClr val="003A39"/>
                </a:solidFill>
                <a:sym typeface="+mn-ea"/>
              </a:rPr>
              <a:t>     </a:t>
            </a: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茶叶中的咖啡碱可刺激肾脏，促使尿液迅速排出体外，提高肾脏的滤出率，减少有害物质在肾脏中滞留时间。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        咖啡碱还可排除尿液中的过量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乳酸</a:t>
            </a: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，有助于使人体尽快消除疲劳。 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711270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1112727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577" name="Rectangle 2"/>
          <p:cNvSpPr>
            <a:spLocks noGrp="1"/>
          </p:cNvSpPr>
          <p:nvPr/>
        </p:nvSpPr>
        <p:spPr>
          <a:xfrm>
            <a:off x="2054860" y="90043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现代科学验证的茶叶</a:t>
            </a:r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功效</a:t>
            </a:r>
            <a:endParaRPr lang="zh-CN" altLang="en-US" b="1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8" name="Rectangle 3"/>
          <p:cNvSpPr>
            <a:spLocks noGrp="1"/>
          </p:cNvSpPr>
          <p:nvPr/>
        </p:nvSpPr>
        <p:spPr>
          <a:xfrm>
            <a:off x="1387475" y="2349500"/>
            <a:ext cx="9654540" cy="45262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algn="l" eaLnBrk="1" hangingPunct="1"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降脂助消化</a:t>
            </a:r>
            <a:endParaRPr lang="zh-CN" altLang="en-US" sz="2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        唐代《本草拾遗》中对茶的功效有“久食令人瘦”的记载。茶叶有助消化和降低脂肪的重要功效。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        由于茶叶中的咖啡碱能提高肠液的分泌量，可以帮助消化，增强分解脂肪的能力。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5939867" y="4569173"/>
            <a:ext cx="6075465" cy="720193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乌龙茶的特点与代表品种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5641816" y="5219633"/>
            <a:ext cx="6557645" cy="92578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乌龙茶是一种</a:t>
            </a:r>
            <a:r>
              <a:rPr lang="en-US" b="1">
                <a:solidFill>
                  <a:srgbClr val="FF0000">
                    <a:alpha val="10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半发酵茶类</a:t>
            </a: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，具有香气浓郁、滋味醇厚的特点，代表品种有铁观音等。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5" name="AutoShape 5"/>
          <p:cNvSpPr/>
          <p:nvPr>
            <p:custDataLst>
              <p:tags r:id="rId3"/>
            </p:custDataLst>
          </p:nvPr>
        </p:nvSpPr>
        <p:spPr>
          <a:xfrm>
            <a:off x="5641816" y="1485938"/>
            <a:ext cx="241090" cy="24109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5939867" y="1269297"/>
            <a:ext cx="6075465" cy="674372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绿茶的特点与代表品种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5641816" y="1888958"/>
            <a:ext cx="6557645" cy="92578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绿茶是一种</a:t>
            </a:r>
            <a:r>
              <a:rPr lang="en-US" b="1">
                <a:solidFill>
                  <a:srgbClr val="FF0000">
                    <a:alpha val="10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未经发酵的茶类</a:t>
            </a: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，具有清香、鲜爽的特点，代表品种有龙井、碧螺春等。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5939867" y="2929996"/>
            <a:ext cx="6075465" cy="706240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红茶的特点与代表品种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5641816" y="3572232"/>
            <a:ext cx="6557645" cy="92578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p>
            <a:pPr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红茶是一种</a:t>
            </a:r>
            <a:r>
              <a:rPr lang="en-US" b="1">
                <a:solidFill>
                  <a:srgbClr val="FF0000">
                    <a:alpha val="100000"/>
                  </a:srgb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全发酵茶类</a:t>
            </a: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，具有红汤红叶、醇厚甘甜的特点，代表品种有祁门红茶、正山小种等。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11" name="AutoShape 11"/>
          <p:cNvSpPr/>
          <p:nvPr>
            <p:custDataLst>
              <p:tags r:id="rId8"/>
            </p:custDataLst>
          </p:nvPr>
        </p:nvSpPr>
        <p:spPr>
          <a:xfrm>
            <a:off x="5641816" y="3162571"/>
            <a:ext cx="241090" cy="24109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>
            <p:custDataLst>
              <p:tags r:id="rId9"/>
            </p:custDataLst>
          </p:nvPr>
        </p:nvSpPr>
        <p:spPr>
          <a:xfrm>
            <a:off x="5641816" y="4808724"/>
            <a:ext cx="241090" cy="24109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pic>
        <p:nvPicPr>
          <p:cNvPr id="22" name="图片 21" descr="db486190ce716491f22dd0abbd40e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090" y="2171700"/>
            <a:ext cx="4033520" cy="3726815"/>
          </a:xfrm>
          <a:prstGeom prst="rect">
            <a:avLst/>
          </a:prstGeom>
        </p:spPr>
      </p:pic>
      <p:sp>
        <p:nvSpPr>
          <p:cNvPr id="25" name="标题 16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847090" y="725805"/>
            <a:ext cx="3872230" cy="620395"/>
          </a:xfrm>
        </p:spPr>
        <p:txBody>
          <a:bodyPr wrap="square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茶叶的分类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574435"/>
            <a:ext cx="10800000" cy="792000"/>
          </a:xfrm>
        </p:spPr>
        <p:txBody>
          <a:bodyPr/>
          <a:lstStyle/>
          <a:p>
            <a: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  <a:t>春季气候特点与人体需求</a:t>
            </a:r>
            <a:endParaRPr lang="zh-CN" altLang="en-US" sz="4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 useBgFill="1">
        <p:nvSpPr>
          <p:cNvPr id="31" name="圆角矩形 30"/>
          <p:cNvSpPr/>
          <p:nvPr>
            <p:custDataLst>
              <p:tags r:id="rId2"/>
            </p:custDataLst>
          </p:nvPr>
        </p:nvSpPr>
        <p:spPr>
          <a:xfrm>
            <a:off x="736600" y="1705610"/>
            <a:ext cx="5221605" cy="2129790"/>
          </a:xfrm>
          <a:prstGeom prst="roundRect">
            <a:avLst>
              <a:gd name="adj" fmla="val 3354"/>
            </a:avLst>
          </a:prstGeom>
          <a:ln>
            <a:noFill/>
          </a:ln>
          <a:effectLst>
            <a:outerShdw blurRad="368300" dist="1016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32" name="任意多边形 31"/>
          <p:cNvSpPr/>
          <p:nvPr>
            <p:custDataLst>
              <p:tags r:id="rId3"/>
            </p:custDataLst>
          </p:nvPr>
        </p:nvSpPr>
        <p:spPr>
          <a:xfrm>
            <a:off x="736600" y="1705610"/>
            <a:ext cx="5221605" cy="2129790"/>
          </a:xfrm>
          <a:custGeom>
            <a:avLst/>
            <a:gdLst>
              <a:gd name="connsiteX0" fmla="*/ 977 w 8223"/>
              <a:gd name="connsiteY0" fmla="*/ 7 h 3354"/>
              <a:gd name="connsiteX1" fmla="*/ 8111 w 8223"/>
              <a:gd name="connsiteY1" fmla="*/ 0 h 3354"/>
              <a:gd name="connsiteX2" fmla="*/ 8223 w 8223"/>
              <a:gd name="connsiteY2" fmla="*/ 112 h 3354"/>
              <a:gd name="connsiteX3" fmla="*/ 8223 w 8223"/>
              <a:gd name="connsiteY3" fmla="*/ 3242 h 3354"/>
              <a:gd name="connsiteX4" fmla="*/ 8111 w 8223"/>
              <a:gd name="connsiteY4" fmla="*/ 3354 h 3354"/>
              <a:gd name="connsiteX5" fmla="*/ 112 w 8223"/>
              <a:gd name="connsiteY5" fmla="*/ 3354 h 3354"/>
              <a:gd name="connsiteX6" fmla="*/ 0 w 8223"/>
              <a:gd name="connsiteY6" fmla="*/ 3242 h 3354"/>
              <a:gd name="connsiteX7" fmla="*/ 0 w 8223"/>
              <a:gd name="connsiteY7" fmla="*/ 112 h 3354"/>
              <a:gd name="connsiteX8" fmla="*/ 112 w 8223"/>
              <a:gd name="connsiteY8" fmla="*/ 0 h 3354"/>
              <a:gd name="connsiteX9" fmla="*/ 153 w 8223"/>
              <a:gd name="connsiteY9" fmla="*/ 0 h 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23" h="3354">
                <a:moveTo>
                  <a:pt x="977" y="7"/>
                </a:moveTo>
                <a:lnTo>
                  <a:pt x="8111" y="0"/>
                </a:lnTo>
                <a:cubicBezTo>
                  <a:pt x="8173" y="0"/>
                  <a:pt x="8223" y="50"/>
                  <a:pt x="8223" y="112"/>
                </a:cubicBezTo>
                <a:lnTo>
                  <a:pt x="8223" y="3242"/>
                </a:lnTo>
                <a:cubicBezTo>
                  <a:pt x="8223" y="3304"/>
                  <a:pt x="8173" y="3354"/>
                  <a:pt x="8111" y="3354"/>
                </a:cubicBezTo>
                <a:lnTo>
                  <a:pt x="112" y="3354"/>
                </a:lnTo>
                <a:cubicBezTo>
                  <a:pt x="50" y="3354"/>
                  <a:pt x="0" y="3304"/>
                  <a:pt x="0" y="324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  <a:lnTo>
                  <a:pt x="153" y="0"/>
                </a:lnTo>
              </a:path>
            </a:pathLst>
          </a:custGeom>
          <a:solidFill>
            <a:srgbClr val="FFFFFF">
              <a:alpha val="10000"/>
            </a:srgbClr>
          </a:solidFill>
          <a:ln w="9525">
            <a:gradFill>
              <a:gsLst>
                <a:gs pos="30000">
                  <a:schemeClr val="accent1">
                    <a:alpha val="1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108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>
          <a:xfrm>
            <a:off x="1140460" y="1882140"/>
            <a:ext cx="4300220" cy="4133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r>
              <a:rPr lang="zh-CN" altLang="en-US" b="1">
                <a:solidFill>
                  <a:schemeClr val="tx1"/>
                </a:solidFill>
                <a:sym typeface="+mn-ea"/>
              </a:rPr>
              <a:t>阳气生发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5"/>
            </p:custDataLst>
          </p:nvPr>
        </p:nvSpPr>
        <p:spPr>
          <a:xfrm>
            <a:off x="1140460" y="2381250"/>
            <a:ext cx="4439920" cy="1246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 algn="just" fontAlgn="auto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春季气温逐渐回暖，自然界阳气开始生发，人体也顺应这一变化，新陈代谢加快，需要适当提升阳气以保持健康。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5" name="图片 34" descr="文件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6625" y="1550035"/>
            <a:ext cx="342265" cy="342265"/>
          </a:xfrm>
          <a:prstGeom prst="rect">
            <a:avLst/>
          </a:prstGeom>
        </p:spPr>
      </p:pic>
      <p:sp useBgFill="1">
        <p:nvSpPr>
          <p:cNvPr id="37" name="圆角矩形 36"/>
          <p:cNvSpPr/>
          <p:nvPr>
            <p:custDataLst>
              <p:tags r:id="rId9"/>
            </p:custDataLst>
          </p:nvPr>
        </p:nvSpPr>
        <p:spPr>
          <a:xfrm>
            <a:off x="736600" y="4174489"/>
            <a:ext cx="5221605" cy="2129790"/>
          </a:xfrm>
          <a:prstGeom prst="roundRect">
            <a:avLst>
              <a:gd name="adj" fmla="val 3354"/>
            </a:avLst>
          </a:prstGeom>
          <a:ln>
            <a:noFill/>
          </a:ln>
          <a:effectLst>
            <a:outerShdw blurRad="368300" dist="1016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38" name="任意多边形 37"/>
          <p:cNvSpPr/>
          <p:nvPr>
            <p:custDataLst>
              <p:tags r:id="rId10"/>
            </p:custDataLst>
          </p:nvPr>
        </p:nvSpPr>
        <p:spPr>
          <a:xfrm>
            <a:off x="736600" y="4174489"/>
            <a:ext cx="5221605" cy="2129790"/>
          </a:xfrm>
          <a:custGeom>
            <a:avLst/>
            <a:gdLst>
              <a:gd name="connsiteX0" fmla="*/ 977 w 8223"/>
              <a:gd name="connsiteY0" fmla="*/ 7 h 3354"/>
              <a:gd name="connsiteX1" fmla="*/ 8111 w 8223"/>
              <a:gd name="connsiteY1" fmla="*/ 0 h 3354"/>
              <a:gd name="connsiteX2" fmla="*/ 8223 w 8223"/>
              <a:gd name="connsiteY2" fmla="*/ 112 h 3354"/>
              <a:gd name="connsiteX3" fmla="*/ 8223 w 8223"/>
              <a:gd name="connsiteY3" fmla="*/ 3242 h 3354"/>
              <a:gd name="connsiteX4" fmla="*/ 8111 w 8223"/>
              <a:gd name="connsiteY4" fmla="*/ 3354 h 3354"/>
              <a:gd name="connsiteX5" fmla="*/ 112 w 8223"/>
              <a:gd name="connsiteY5" fmla="*/ 3354 h 3354"/>
              <a:gd name="connsiteX6" fmla="*/ 0 w 8223"/>
              <a:gd name="connsiteY6" fmla="*/ 3242 h 3354"/>
              <a:gd name="connsiteX7" fmla="*/ 0 w 8223"/>
              <a:gd name="connsiteY7" fmla="*/ 112 h 3354"/>
              <a:gd name="connsiteX8" fmla="*/ 112 w 8223"/>
              <a:gd name="connsiteY8" fmla="*/ 0 h 3354"/>
              <a:gd name="connsiteX9" fmla="*/ 153 w 8223"/>
              <a:gd name="connsiteY9" fmla="*/ 0 h 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23" h="3354">
                <a:moveTo>
                  <a:pt x="977" y="7"/>
                </a:moveTo>
                <a:lnTo>
                  <a:pt x="8111" y="0"/>
                </a:lnTo>
                <a:cubicBezTo>
                  <a:pt x="8173" y="0"/>
                  <a:pt x="8223" y="50"/>
                  <a:pt x="8223" y="112"/>
                </a:cubicBezTo>
                <a:lnTo>
                  <a:pt x="8223" y="3242"/>
                </a:lnTo>
                <a:cubicBezTo>
                  <a:pt x="8223" y="3304"/>
                  <a:pt x="8173" y="3354"/>
                  <a:pt x="8111" y="3354"/>
                </a:cubicBezTo>
                <a:lnTo>
                  <a:pt x="112" y="3354"/>
                </a:lnTo>
                <a:cubicBezTo>
                  <a:pt x="50" y="3354"/>
                  <a:pt x="0" y="3304"/>
                  <a:pt x="0" y="324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  <a:lnTo>
                  <a:pt x="153" y="0"/>
                </a:lnTo>
              </a:path>
            </a:pathLst>
          </a:custGeom>
          <a:solidFill>
            <a:srgbClr val="FFFFFF">
              <a:alpha val="10000"/>
            </a:srgbClr>
          </a:solidFill>
          <a:ln w="9525">
            <a:gradFill>
              <a:gsLst>
                <a:gs pos="30000">
                  <a:schemeClr val="accent1">
                    <a:alpha val="1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108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1140460" y="4351019"/>
            <a:ext cx="4300220" cy="4133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r>
              <a:rPr lang="zh-CN" altLang="en-US" b="1">
                <a:solidFill>
                  <a:schemeClr val="tx1"/>
                </a:solidFill>
                <a:sym typeface="+mn-ea"/>
              </a:rPr>
              <a:t>风邪侵袭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1140460" y="4850129"/>
            <a:ext cx="4439920" cy="1246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 algn="just" fontAlgn="auto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春季多风，风为百病之长，容易引发感冒、咳嗽等呼吸系统疾病，饮茶可以帮助增强免疫力，抵御风邪。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 useBgFill="1">
        <p:nvSpPr>
          <p:cNvPr id="43" name="圆角矩形 42"/>
          <p:cNvSpPr/>
          <p:nvPr>
            <p:custDataLst>
              <p:tags r:id="rId13"/>
            </p:custDataLst>
          </p:nvPr>
        </p:nvSpPr>
        <p:spPr>
          <a:xfrm>
            <a:off x="6274435" y="1705610"/>
            <a:ext cx="5221605" cy="2129790"/>
          </a:xfrm>
          <a:prstGeom prst="roundRect">
            <a:avLst>
              <a:gd name="adj" fmla="val 3354"/>
            </a:avLst>
          </a:prstGeom>
          <a:ln>
            <a:noFill/>
          </a:ln>
          <a:effectLst>
            <a:outerShdw blurRad="368300" dist="1016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44" name="任意多边形 43"/>
          <p:cNvSpPr/>
          <p:nvPr>
            <p:custDataLst>
              <p:tags r:id="rId14"/>
            </p:custDataLst>
          </p:nvPr>
        </p:nvSpPr>
        <p:spPr>
          <a:xfrm>
            <a:off x="6274435" y="1705610"/>
            <a:ext cx="5221605" cy="2129790"/>
          </a:xfrm>
          <a:custGeom>
            <a:avLst/>
            <a:gdLst>
              <a:gd name="connsiteX0" fmla="*/ 977 w 8223"/>
              <a:gd name="connsiteY0" fmla="*/ 7 h 3354"/>
              <a:gd name="connsiteX1" fmla="*/ 8111 w 8223"/>
              <a:gd name="connsiteY1" fmla="*/ 0 h 3354"/>
              <a:gd name="connsiteX2" fmla="*/ 8223 w 8223"/>
              <a:gd name="connsiteY2" fmla="*/ 112 h 3354"/>
              <a:gd name="connsiteX3" fmla="*/ 8223 w 8223"/>
              <a:gd name="connsiteY3" fmla="*/ 3242 h 3354"/>
              <a:gd name="connsiteX4" fmla="*/ 8111 w 8223"/>
              <a:gd name="connsiteY4" fmla="*/ 3354 h 3354"/>
              <a:gd name="connsiteX5" fmla="*/ 112 w 8223"/>
              <a:gd name="connsiteY5" fmla="*/ 3354 h 3354"/>
              <a:gd name="connsiteX6" fmla="*/ 0 w 8223"/>
              <a:gd name="connsiteY6" fmla="*/ 3242 h 3354"/>
              <a:gd name="connsiteX7" fmla="*/ 0 w 8223"/>
              <a:gd name="connsiteY7" fmla="*/ 112 h 3354"/>
              <a:gd name="connsiteX8" fmla="*/ 112 w 8223"/>
              <a:gd name="connsiteY8" fmla="*/ 0 h 3354"/>
              <a:gd name="connsiteX9" fmla="*/ 153 w 8223"/>
              <a:gd name="connsiteY9" fmla="*/ 0 h 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23" h="3354">
                <a:moveTo>
                  <a:pt x="977" y="7"/>
                </a:moveTo>
                <a:lnTo>
                  <a:pt x="8111" y="0"/>
                </a:lnTo>
                <a:cubicBezTo>
                  <a:pt x="8173" y="0"/>
                  <a:pt x="8223" y="50"/>
                  <a:pt x="8223" y="112"/>
                </a:cubicBezTo>
                <a:lnTo>
                  <a:pt x="8223" y="3242"/>
                </a:lnTo>
                <a:cubicBezTo>
                  <a:pt x="8223" y="3304"/>
                  <a:pt x="8173" y="3354"/>
                  <a:pt x="8111" y="3354"/>
                </a:cubicBezTo>
                <a:lnTo>
                  <a:pt x="112" y="3354"/>
                </a:lnTo>
                <a:cubicBezTo>
                  <a:pt x="50" y="3354"/>
                  <a:pt x="0" y="3304"/>
                  <a:pt x="0" y="324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  <a:lnTo>
                  <a:pt x="153" y="0"/>
                </a:lnTo>
              </a:path>
            </a:pathLst>
          </a:custGeom>
          <a:solidFill>
            <a:srgbClr val="FFFFFF">
              <a:alpha val="10000"/>
            </a:srgbClr>
          </a:solidFill>
          <a:ln w="9525">
            <a:gradFill>
              <a:gsLst>
                <a:gs pos="30000">
                  <a:schemeClr val="accent1">
                    <a:alpha val="1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108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15"/>
            </p:custDataLst>
          </p:nvPr>
        </p:nvSpPr>
        <p:spPr>
          <a:xfrm>
            <a:off x="6678295" y="1882140"/>
            <a:ext cx="4439920" cy="4133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r>
              <a:rPr lang="zh-CN" altLang="en-US" b="1">
                <a:solidFill>
                  <a:schemeClr val="tx1"/>
                </a:solidFill>
                <a:sym typeface="+mn-ea"/>
              </a:rPr>
              <a:t>春困现象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16"/>
            </p:custDataLst>
          </p:nvPr>
        </p:nvSpPr>
        <p:spPr>
          <a:xfrm>
            <a:off x="6678295" y="2381250"/>
            <a:ext cx="4439920" cy="1246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 algn="just" fontAlgn="auto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春季早晚温差较大，人体容易出现“春困”现象，表现为乏力、困倦，需要通过饮茶提神醒脑，缓解不适。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 useBgFill="1">
        <p:nvSpPr>
          <p:cNvPr id="49" name="圆角矩形 48"/>
          <p:cNvSpPr/>
          <p:nvPr>
            <p:custDataLst>
              <p:tags r:id="rId17"/>
            </p:custDataLst>
          </p:nvPr>
        </p:nvSpPr>
        <p:spPr>
          <a:xfrm>
            <a:off x="6274435" y="4174489"/>
            <a:ext cx="5221605" cy="2129790"/>
          </a:xfrm>
          <a:prstGeom prst="roundRect">
            <a:avLst>
              <a:gd name="adj" fmla="val 3354"/>
            </a:avLst>
          </a:prstGeom>
          <a:ln>
            <a:noFill/>
          </a:ln>
          <a:effectLst>
            <a:outerShdw blurRad="368300" dist="1016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50" name="任意多边形 49"/>
          <p:cNvSpPr/>
          <p:nvPr>
            <p:custDataLst>
              <p:tags r:id="rId18"/>
            </p:custDataLst>
          </p:nvPr>
        </p:nvSpPr>
        <p:spPr>
          <a:xfrm>
            <a:off x="6274435" y="4174489"/>
            <a:ext cx="5221605" cy="2129790"/>
          </a:xfrm>
          <a:custGeom>
            <a:avLst/>
            <a:gdLst>
              <a:gd name="connsiteX0" fmla="*/ 977 w 8223"/>
              <a:gd name="connsiteY0" fmla="*/ 7 h 3354"/>
              <a:gd name="connsiteX1" fmla="*/ 8111 w 8223"/>
              <a:gd name="connsiteY1" fmla="*/ 0 h 3354"/>
              <a:gd name="connsiteX2" fmla="*/ 8223 w 8223"/>
              <a:gd name="connsiteY2" fmla="*/ 112 h 3354"/>
              <a:gd name="connsiteX3" fmla="*/ 8223 w 8223"/>
              <a:gd name="connsiteY3" fmla="*/ 3242 h 3354"/>
              <a:gd name="connsiteX4" fmla="*/ 8111 w 8223"/>
              <a:gd name="connsiteY4" fmla="*/ 3354 h 3354"/>
              <a:gd name="connsiteX5" fmla="*/ 112 w 8223"/>
              <a:gd name="connsiteY5" fmla="*/ 3354 h 3354"/>
              <a:gd name="connsiteX6" fmla="*/ 0 w 8223"/>
              <a:gd name="connsiteY6" fmla="*/ 3242 h 3354"/>
              <a:gd name="connsiteX7" fmla="*/ 0 w 8223"/>
              <a:gd name="connsiteY7" fmla="*/ 112 h 3354"/>
              <a:gd name="connsiteX8" fmla="*/ 112 w 8223"/>
              <a:gd name="connsiteY8" fmla="*/ 0 h 3354"/>
              <a:gd name="connsiteX9" fmla="*/ 153 w 8223"/>
              <a:gd name="connsiteY9" fmla="*/ 0 h 3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23" h="3354">
                <a:moveTo>
                  <a:pt x="977" y="7"/>
                </a:moveTo>
                <a:lnTo>
                  <a:pt x="8111" y="0"/>
                </a:lnTo>
                <a:cubicBezTo>
                  <a:pt x="8173" y="0"/>
                  <a:pt x="8223" y="50"/>
                  <a:pt x="8223" y="112"/>
                </a:cubicBezTo>
                <a:lnTo>
                  <a:pt x="8223" y="3242"/>
                </a:lnTo>
                <a:cubicBezTo>
                  <a:pt x="8223" y="3304"/>
                  <a:pt x="8173" y="3354"/>
                  <a:pt x="8111" y="3354"/>
                </a:cubicBezTo>
                <a:lnTo>
                  <a:pt x="112" y="3354"/>
                </a:lnTo>
                <a:cubicBezTo>
                  <a:pt x="50" y="3354"/>
                  <a:pt x="0" y="3304"/>
                  <a:pt x="0" y="3242"/>
                </a:cubicBezTo>
                <a:lnTo>
                  <a:pt x="0" y="112"/>
                </a:lnTo>
                <a:cubicBezTo>
                  <a:pt x="0" y="50"/>
                  <a:pt x="50" y="0"/>
                  <a:pt x="112" y="0"/>
                </a:cubicBezTo>
                <a:lnTo>
                  <a:pt x="153" y="0"/>
                </a:lnTo>
              </a:path>
            </a:pathLst>
          </a:custGeom>
          <a:solidFill>
            <a:srgbClr val="FFFFFF">
              <a:alpha val="10000"/>
            </a:srgbClr>
          </a:solidFill>
          <a:ln w="9525">
            <a:gradFill>
              <a:gsLst>
                <a:gs pos="30000">
                  <a:schemeClr val="accent1">
                    <a:alpha val="10000"/>
                  </a:schemeClr>
                </a:gs>
                <a:gs pos="10000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lin ang="1080000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19"/>
            </p:custDataLst>
          </p:nvPr>
        </p:nvSpPr>
        <p:spPr>
          <a:xfrm>
            <a:off x="6678295" y="4351019"/>
            <a:ext cx="4300220" cy="4133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r>
              <a:rPr lang="zh-CN" altLang="en-US" b="1">
                <a:solidFill>
                  <a:schemeClr val="tx1"/>
                </a:solidFill>
                <a:sym typeface="+mn-ea"/>
              </a:rPr>
              <a:t>肝气旺盛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52" name="文本框 51"/>
          <p:cNvSpPr txBox="1"/>
          <p:nvPr>
            <p:custDataLst>
              <p:tags r:id="rId20"/>
            </p:custDataLst>
          </p:nvPr>
        </p:nvSpPr>
        <p:spPr>
          <a:xfrm>
            <a:off x="6678295" y="4850129"/>
            <a:ext cx="4439920" cy="1246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285750" indent="-285750" algn="just" fontAlgn="auto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春季与肝相应，肝气旺盛容易导致情绪波动，饮茶有助于疏肝理气，调节情绪，保持心情舒畅。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151" name="图片 150" descr="文件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54140" y="1539875"/>
            <a:ext cx="342000" cy="342000"/>
          </a:xfrm>
          <a:prstGeom prst="rect">
            <a:avLst/>
          </a:prstGeom>
        </p:spPr>
      </p:pic>
      <p:pic>
        <p:nvPicPr>
          <p:cNvPr id="54" name="图片 53" descr="文件查询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74460" y="4029074"/>
            <a:ext cx="342000" cy="342000"/>
          </a:xfrm>
          <a:prstGeom prst="rect">
            <a:avLst/>
          </a:prstGeom>
        </p:spPr>
      </p:pic>
      <p:pic>
        <p:nvPicPr>
          <p:cNvPr id="4" name="图片 3" descr="图片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44880" y="4057649"/>
            <a:ext cx="348499" cy="334800"/>
          </a:xfrm>
          <a:prstGeom prst="rect">
            <a:avLst/>
          </a:prstGeom>
        </p:spPr>
      </p:pic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6" grpId="0"/>
      <p:bldP spid="46" grpId="1"/>
      <p:bldP spid="40" grpId="0"/>
      <p:bldP spid="40" grpId="1"/>
      <p:bldP spid="52" grpId="0"/>
      <p:bldP spid="5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487045"/>
            <a:ext cx="10800080" cy="599440"/>
          </a:xfrm>
        </p:spPr>
        <p:txBody>
          <a:bodyPr>
            <a:noAutofit/>
          </a:bodyPr>
          <a:lstStyle/>
          <a:p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适宜春季饮用的茶叶种类</a:t>
            </a:r>
            <a:endParaRPr lang="zh-CN" altLang="en-US" sz="36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747010" y="1526540"/>
            <a:ext cx="9019540" cy="8509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花茶如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茉莉花茶、玫瑰花茶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，具有芳香气味，能够帮助散发体内冬季积累的寒邪，使人感到神清气爽，缓解春困。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988355" y="1518297"/>
            <a:ext cx="9092415" cy="4664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花茶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1140921" y="1585015"/>
            <a:ext cx="585552" cy="5855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400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2747010" y="2685415"/>
            <a:ext cx="9092565" cy="9213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绿茶性质寒凉，具有清热解毒的功效，适合春季多风干燥的气候特点，能够清除体内热毒，提神醒脑。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1988439" y="2716605"/>
            <a:ext cx="9092415" cy="4664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绿茶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1149262" y="2778885"/>
            <a:ext cx="585552" cy="5855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2938145" y="3914775"/>
            <a:ext cx="8828405" cy="10433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乌龙茶介于绿茶和红茶之间，性质温和，具有生津止渴、消食化积的功效，适合春季饮用，帮助调节身体状态。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1988348" y="3915017"/>
            <a:ext cx="9092415" cy="4664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乌龙茶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1140280" y="3981736"/>
            <a:ext cx="585552" cy="5855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2938780" y="5205730"/>
            <a:ext cx="8827770" cy="9315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菊花茶具有清热解毒、明目降压的功效，适合春季饮用，能够帮助缓解风邪侵袭带来的不适，增强免疫力。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1988439" y="5266060"/>
            <a:ext cx="9092415" cy="4664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菊花茶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1140372" y="5318179"/>
            <a:ext cx="585552" cy="5855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04</a:t>
            </a:r>
            <a:endParaRPr lang="zh-CN" altLang="en-US" sz="240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/>
      <p:bldP spid="15" grpId="1"/>
      <p:bldP spid="18" grpId="0"/>
      <p:bldP spid="18" grpId="1"/>
      <p:bldP spid="24" grpId="0"/>
      <p:bldP spid="2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483235"/>
            <a:ext cx="10800080" cy="620395"/>
          </a:xfrm>
        </p:spPr>
        <p:txBody>
          <a:bodyPr>
            <a:normAutofit fontScale="90000"/>
          </a:bodyPr>
          <a:lstStyle/>
          <a:p>
            <a: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  <a:t>夏季气候特点与人体需求</a:t>
            </a:r>
            <a:endParaRPr lang="zh-CN" altLang="en-US" sz="4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37654" y="5042006"/>
            <a:ext cx="3001469" cy="1338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夏季气温高，人体容易出汗，导致体内水分和电解质流失，因此需要及时补充水分，保持体内水盐平衡，避免脱水和中暑。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13" name="矩形: 圆角 3"/>
          <p:cNvSpPr/>
          <p:nvPr>
            <p:custDataLst>
              <p:tags r:id="rId3"/>
            </p:custDataLst>
          </p:nvPr>
        </p:nvSpPr>
        <p:spPr>
          <a:xfrm>
            <a:off x="737654" y="4312797"/>
            <a:ext cx="3001469" cy="566315"/>
          </a:xfrm>
          <a:prstGeom prst="roundRect">
            <a:avLst>
              <a:gd name="adj" fmla="val 50000"/>
            </a:avLst>
          </a:prstGeom>
          <a:noFill/>
          <a:ln w="28575">
            <a:gradFill>
              <a:gsLst>
                <a:gs pos="0">
                  <a:schemeClr val="accent1">
                    <a:alpha val="50000"/>
                  </a:schemeClr>
                </a:gs>
                <a:gs pos="95000">
                  <a:schemeClr val="accent1">
                    <a:alpha val="0"/>
                  </a:schemeClr>
                </a:gs>
                <a:gs pos="500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0" scaled="0"/>
            </a:gradFill>
          </a:ln>
          <a:effectLst>
            <a:outerShdw blurRad="127000" dist="76200" dir="2700000" algn="ctr" rotWithShape="0">
              <a:schemeClr val="accent1">
                <a:alpha val="20000"/>
              </a:schemeClr>
            </a:outerShdw>
          </a:effectLst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15600000" scaled="0"/>
                </a:gradFill>
                <a:latin typeface="+mn-ea"/>
                <a:cs typeface="+mn-ea"/>
                <a:sym typeface="+mn-ea"/>
              </a:rPr>
              <a:t>高温多汗</a:t>
            </a:r>
            <a:endParaRPr lang="zh-CN" altLang="en-US" sz="2000" b="1"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5600000" scaled="0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4590504" y="5038189"/>
            <a:ext cx="3001469" cy="1338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夏季湿气重，容易导致人体疲倦乏力、食欲不振，需通过饮茶来清热解暑、提神醒脑，增强身体的适应能力。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16" name="矩形: 圆角 8"/>
          <p:cNvSpPr/>
          <p:nvPr>
            <p:custDataLst>
              <p:tags r:id="rId5"/>
            </p:custDataLst>
          </p:nvPr>
        </p:nvSpPr>
        <p:spPr>
          <a:xfrm>
            <a:off x="4590504" y="4312797"/>
            <a:ext cx="3001469" cy="566315"/>
          </a:xfrm>
          <a:prstGeom prst="roundRect">
            <a:avLst>
              <a:gd name="adj" fmla="val 50000"/>
            </a:avLst>
          </a:prstGeom>
          <a:noFill/>
          <a:ln w="28575">
            <a:gradFill>
              <a:gsLst>
                <a:gs pos="0">
                  <a:schemeClr val="accent1">
                    <a:alpha val="50000"/>
                  </a:schemeClr>
                </a:gs>
                <a:gs pos="95000">
                  <a:schemeClr val="accent1">
                    <a:alpha val="0"/>
                  </a:schemeClr>
                </a:gs>
                <a:gs pos="500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0" scaled="0"/>
            </a:gradFill>
          </a:ln>
          <a:effectLst>
            <a:outerShdw blurRad="127000" dist="76200" dir="2700000" algn="ctr" rotWithShape="0">
              <a:schemeClr val="accent1">
                <a:alpha val="20000"/>
              </a:schemeClr>
            </a:outerShdw>
          </a:effectLst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15600000" scaled="0"/>
                </a:gradFill>
                <a:latin typeface="+mn-ea"/>
                <a:cs typeface="+mn-ea"/>
                <a:sym typeface="+mn-ea"/>
              </a:rPr>
              <a:t>湿热困倦</a:t>
            </a:r>
            <a:endParaRPr lang="zh-CN" altLang="en-US" sz="2000" b="1"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5600000" scaled="0"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8443354" y="5038189"/>
            <a:ext cx="3001469" cy="13381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indent="0" algn="just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夏季心火易旺，容易出现烦躁、失眠等症状，饮茶可以帮助清心降火，调节情绪，促进睡眠质量。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0" name="矩形: 圆角 10"/>
          <p:cNvSpPr/>
          <p:nvPr>
            <p:custDataLst>
              <p:tags r:id="rId7"/>
            </p:custDataLst>
          </p:nvPr>
        </p:nvSpPr>
        <p:spPr>
          <a:xfrm>
            <a:off x="8443354" y="4312797"/>
            <a:ext cx="3001469" cy="566315"/>
          </a:xfrm>
          <a:prstGeom prst="roundRect">
            <a:avLst>
              <a:gd name="adj" fmla="val 50000"/>
            </a:avLst>
          </a:prstGeom>
          <a:noFill/>
          <a:ln w="28575">
            <a:gradFill>
              <a:gsLst>
                <a:gs pos="0">
                  <a:schemeClr val="accent1">
                    <a:alpha val="50000"/>
                  </a:schemeClr>
                </a:gs>
                <a:gs pos="95000">
                  <a:schemeClr val="accent1">
                    <a:alpha val="0"/>
                  </a:schemeClr>
                </a:gs>
                <a:gs pos="5000">
                  <a:schemeClr val="accent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0" scaled="0"/>
            </a:gradFill>
          </a:ln>
          <a:effectLst>
            <a:outerShdw blurRad="127000" dist="76200" dir="2700000" algn="ctr" rotWithShape="0">
              <a:schemeClr val="accent1">
                <a:alpha val="20000"/>
              </a:schemeClr>
            </a:outerShdw>
          </a:effectLst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15600000" scaled="0"/>
                </a:gradFill>
                <a:latin typeface="+mn-ea"/>
                <a:cs typeface="+mn-ea"/>
                <a:sym typeface="+mn-ea"/>
              </a:rPr>
              <a:t>心火旺盛</a:t>
            </a:r>
            <a:endParaRPr lang="zh-CN" altLang="en-US" sz="2000" b="1"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5600000" scaled="0"/>
              </a:gradFill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 descr="794ee7aaa846152fd14f60657ae55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15" y="1491615"/>
            <a:ext cx="2906395" cy="2517775"/>
          </a:xfrm>
          <a:prstGeom prst="rect">
            <a:avLst/>
          </a:prstGeom>
        </p:spPr>
      </p:pic>
      <p:pic>
        <p:nvPicPr>
          <p:cNvPr id="3" name="图片 2" descr="58a58bc333873694f2288bac3928cc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2180" y="1487805"/>
            <a:ext cx="2696845" cy="2491105"/>
          </a:xfrm>
          <a:prstGeom prst="rect">
            <a:avLst/>
          </a:prstGeom>
        </p:spPr>
      </p:pic>
      <p:pic>
        <p:nvPicPr>
          <p:cNvPr id="4" name="图片 3" descr="e6da19367e52e8e50182716a4b1f10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5205" y="1447800"/>
            <a:ext cx="2710815" cy="252095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  <p:bldP spid="15" grpId="1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  <a:t>适宜夏季饮用的茶叶种类</a:t>
            </a:r>
            <a:endParaRPr lang="zh-CN" altLang="en-US" sz="4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732473" y="1414051"/>
            <a:ext cx="5214856" cy="235689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1031583" y="1486911"/>
            <a:ext cx="4648986" cy="56626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绿茶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32222" y="2191865"/>
            <a:ext cx="4647708" cy="12277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绿茶性寒，具有清热解暑、生津止渴的功效，适合夏季饮用。其富含茶多酚和维生素C，能有效抗氧化、增强免疫力。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6245555" y="1414051"/>
            <a:ext cx="5214294" cy="235685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6544665" y="1486911"/>
            <a:ext cx="4648986" cy="56626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白茶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6544665" y="2191865"/>
            <a:ext cx="4647708" cy="12277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白茶性凉，具有清热解毒、消炎降火的功效，适合夏季饮用。其富含氨基酸和矿物质，能帮助调节体温，缓解暑热不适。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732473" y="3999946"/>
            <a:ext cx="5214294" cy="235685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1031583" y="4073445"/>
            <a:ext cx="4648986" cy="56626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菊花茶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0"/>
            </p:custDataLst>
          </p:nvPr>
        </p:nvSpPr>
        <p:spPr>
          <a:xfrm>
            <a:off x="1032222" y="4778399"/>
            <a:ext cx="4647708" cy="12277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菊花茶性微寒，具有清肝明目、清热解毒的功效，适合夏季饮用。其能有效缓解眼睛疲劳、咽喉肿痛等症状。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6245555" y="3999946"/>
            <a:ext cx="5214294" cy="235685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>
            <p:custDataLst>
              <p:tags r:id="rId12"/>
            </p:custDataLst>
          </p:nvPr>
        </p:nvSpPr>
        <p:spPr>
          <a:xfrm>
            <a:off x="6544665" y="4782873"/>
            <a:ext cx="4647708" cy="122775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薄荷茶性凉，具有清凉解暑、提神醒脑的功效，适合夏季饮用。其能帮助缓解头痛、疲劳和消化不良。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3"/>
            </p:custDataLst>
          </p:nvPr>
        </p:nvSpPr>
        <p:spPr>
          <a:xfrm>
            <a:off x="6545304" y="4073445"/>
            <a:ext cx="4648986" cy="56626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薄荷茶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4"/>
            </p:custDataLst>
          </p:nvPr>
        </p:nvSpPr>
        <p:spPr>
          <a:xfrm>
            <a:off x="4714214" y="5476322"/>
            <a:ext cx="980083" cy="88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p>
            <a:pPr lvl="0" algn="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4000" b="1" dirty="0">
                <a:solidFill>
                  <a:schemeClr val="accent1">
                    <a:alpha val="5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4000" b="1" dirty="0">
              <a:solidFill>
                <a:schemeClr val="accent1">
                  <a:alpha val="5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5"/>
            </p:custDataLst>
          </p:nvPr>
        </p:nvSpPr>
        <p:spPr>
          <a:xfrm>
            <a:off x="4714214" y="2890427"/>
            <a:ext cx="980083" cy="88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p>
            <a:pPr lvl="0" algn="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4000" b="1" dirty="0">
                <a:solidFill>
                  <a:schemeClr val="accent1">
                    <a:alpha val="5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4000" b="1" dirty="0">
              <a:solidFill>
                <a:schemeClr val="accent1">
                  <a:alpha val="5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2" name="矩形 31"/>
          <p:cNvSpPr/>
          <p:nvPr>
            <p:custDataLst>
              <p:tags r:id="rId16"/>
            </p:custDataLst>
          </p:nvPr>
        </p:nvSpPr>
        <p:spPr>
          <a:xfrm>
            <a:off x="10253500" y="2889788"/>
            <a:ext cx="980083" cy="88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chemeClr val="accent2">
                    <a:alpha val="5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4000" b="1" dirty="0">
              <a:solidFill>
                <a:schemeClr val="accent2">
                  <a:alpha val="5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7"/>
            </p:custDataLst>
          </p:nvPr>
        </p:nvSpPr>
        <p:spPr>
          <a:xfrm>
            <a:off x="10253500" y="5476322"/>
            <a:ext cx="980083" cy="88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rmAutofit/>
          </a:bodyPr>
          <a:p>
            <a:pPr lvl="0" algn="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4000" b="1" dirty="0">
                <a:solidFill>
                  <a:schemeClr val="accent2">
                    <a:alpha val="50000"/>
                  </a:schemeClr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4000" b="1" dirty="0">
              <a:solidFill>
                <a:schemeClr val="accent2">
                  <a:alpha val="5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8"/>
            </p:custDataLst>
          </p:nvPr>
        </p:nvSpPr>
        <p:spPr>
          <a:xfrm>
            <a:off x="732473" y="1414691"/>
            <a:ext cx="5214294" cy="724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5" name="矩形 34"/>
          <p:cNvSpPr/>
          <p:nvPr>
            <p:custDataLst>
              <p:tags r:id="rId19"/>
            </p:custDataLst>
          </p:nvPr>
        </p:nvSpPr>
        <p:spPr>
          <a:xfrm>
            <a:off x="6245555" y="1414691"/>
            <a:ext cx="5214294" cy="724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20"/>
            </p:custDataLst>
          </p:nvPr>
        </p:nvSpPr>
        <p:spPr>
          <a:xfrm>
            <a:off x="732473" y="4000585"/>
            <a:ext cx="5214294" cy="724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21"/>
            </p:custDataLst>
          </p:nvPr>
        </p:nvSpPr>
        <p:spPr>
          <a:xfrm>
            <a:off x="6245555" y="4000585"/>
            <a:ext cx="5214294" cy="7246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6" grpId="0"/>
      <p:bldP spid="26" grpId="1"/>
      <p:bldP spid="28" grpId="0"/>
      <p:bldP spid="28" grpId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-pointing-left-circular-button_20407"/>
          <p:cNvSpPr>
            <a:spLocks noChangeAspect="1"/>
          </p:cNvSpPr>
          <p:nvPr/>
        </p:nvSpPr>
        <p:spPr bwMode="auto">
          <a:xfrm>
            <a:off x="4453880" y="4574984"/>
            <a:ext cx="260584" cy="405123"/>
          </a:xfrm>
          <a:custGeom>
            <a:avLst/>
            <a:gdLst>
              <a:gd name="connsiteX0" fmla="*/ 147788 w 390121"/>
              <a:gd name="connsiteY0" fmla="*/ 380983 h 606510"/>
              <a:gd name="connsiteX1" fmla="*/ 203660 w 390121"/>
              <a:gd name="connsiteY1" fmla="*/ 408416 h 606510"/>
              <a:gd name="connsiteX2" fmla="*/ 152397 w 390121"/>
              <a:gd name="connsiteY2" fmla="*/ 553957 h 606510"/>
              <a:gd name="connsiteX3" fmla="*/ 145206 w 390121"/>
              <a:gd name="connsiteY3" fmla="*/ 559020 h 606510"/>
              <a:gd name="connsiteX4" fmla="*/ 145114 w 390121"/>
              <a:gd name="connsiteY4" fmla="*/ 559020 h 606510"/>
              <a:gd name="connsiteX5" fmla="*/ 137922 w 390121"/>
              <a:gd name="connsiteY5" fmla="*/ 554049 h 606510"/>
              <a:gd name="connsiteX6" fmla="*/ 110908 w 390121"/>
              <a:gd name="connsiteY6" fmla="*/ 479944 h 606510"/>
              <a:gd name="connsiteX7" fmla="*/ 106298 w 390121"/>
              <a:gd name="connsiteY7" fmla="*/ 475341 h 606510"/>
              <a:gd name="connsiteX8" fmla="*/ 103717 w 390121"/>
              <a:gd name="connsiteY8" fmla="*/ 474881 h 606510"/>
              <a:gd name="connsiteX9" fmla="*/ 99752 w 390121"/>
              <a:gd name="connsiteY9" fmla="*/ 475985 h 606510"/>
              <a:gd name="connsiteX10" fmla="*/ 32170 w 390121"/>
              <a:gd name="connsiteY10" fmla="*/ 516858 h 606510"/>
              <a:gd name="connsiteX11" fmla="*/ 28206 w 390121"/>
              <a:gd name="connsiteY11" fmla="*/ 517963 h 606510"/>
              <a:gd name="connsiteX12" fmla="*/ 23411 w 390121"/>
              <a:gd name="connsiteY12" fmla="*/ 516214 h 606510"/>
              <a:gd name="connsiteX13" fmla="*/ 20922 w 390121"/>
              <a:gd name="connsiteY13" fmla="*/ 507745 h 606510"/>
              <a:gd name="connsiteX14" fmla="*/ 65638 w 390121"/>
              <a:gd name="connsiteY14" fmla="*/ 381167 h 606510"/>
              <a:gd name="connsiteX15" fmla="*/ 68773 w 390121"/>
              <a:gd name="connsiteY15" fmla="*/ 383192 h 606510"/>
              <a:gd name="connsiteX16" fmla="*/ 106298 w 390121"/>
              <a:gd name="connsiteY16" fmla="*/ 392950 h 606510"/>
              <a:gd name="connsiteX17" fmla="*/ 147788 w 390121"/>
              <a:gd name="connsiteY17" fmla="*/ 380983 h 606510"/>
              <a:gd name="connsiteX18" fmla="*/ 318116 w 390121"/>
              <a:gd name="connsiteY18" fmla="*/ 352192 h 606510"/>
              <a:gd name="connsiteX19" fmla="*/ 389716 w 390121"/>
              <a:gd name="connsiteY19" fmla="*/ 555241 h 606510"/>
              <a:gd name="connsiteX20" fmla="*/ 387321 w 390121"/>
              <a:gd name="connsiteY20" fmla="*/ 563710 h 606510"/>
              <a:gd name="connsiteX21" fmla="*/ 378566 w 390121"/>
              <a:gd name="connsiteY21" fmla="*/ 564262 h 606510"/>
              <a:gd name="connsiteX22" fmla="*/ 310928 w 390121"/>
              <a:gd name="connsiteY22" fmla="*/ 523486 h 606510"/>
              <a:gd name="connsiteX23" fmla="*/ 304477 w 390121"/>
              <a:gd name="connsiteY23" fmla="*/ 522842 h 606510"/>
              <a:gd name="connsiteX24" fmla="*/ 299870 w 390121"/>
              <a:gd name="connsiteY24" fmla="*/ 527352 h 606510"/>
              <a:gd name="connsiteX25" fmla="*/ 272778 w 390121"/>
              <a:gd name="connsiteY25" fmla="*/ 601448 h 606510"/>
              <a:gd name="connsiteX26" fmla="*/ 265590 w 390121"/>
              <a:gd name="connsiteY26" fmla="*/ 606510 h 606510"/>
              <a:gd name="connsiteX27" fmla="*/ 258402 w 390121"/>
              <a:gd name="connsiteY27" fmla="*/ 601356 h 606510"/>
              <a:gd name="connsiteX28" fmla="*/ 218409 w 390121"/>
              <a:gd name="connsiteY28" fmla="*/ 488049 h 606510"/>
              <a:gd name="connsiteX29" fmla="*/ 251122 w 390121"/>
              <a:gd name="connsiteY29" fmla="*/ 395361 h 606510"/>
              <a:gd name="connsiteX30" fmla="*/ 281348 w 390121"/>
              <a:gd name="connsiteY30" fmla="*/ 354953 h 606510"/>
              <a:gd name="connsiteX31" fmla="*/ 294986 w 390121"/>
              <a:gd name="connsiteY31" fmla="*/ 356150 h 606510"/>
              <a:gd name="connsiteX32" fmla="*/ 318116 w 390121"/>
              <a:gd name="connsiteY32" fmla="*/ 352192 h 606510"/>
              <a:gd name="connsiteX33" fmla="*/ 182774 w 390121"/>
              <a:gd name="connsiteY33" fmla="*/ 111352 h 606510"/>
              <a:gd name="connsiteX34" fmla="*/ 255739 w 390121"/>
              <a:gd name="connsiteY34" fmla="*/ 184211 h 606510"/>
              <a:gd name="connsiteX35" fmla="*/ 182774 w 390121"/>
              <a:gd name="connsiteY35" fmla="*/ 257070 h 606510"/>
              <a:gd name="connsiteX36" fmla="*/ 109809 w 390121"/>
              <a:gd name="connsiteY36" fmla="*/ 184211 h 606510"/>
              <a:gd name="connsiteX37" fmla="*/ 182774 w 390121"/>
              <a:gd name="connsiteY37" fmla="*/ 111352 h 606510"/>
              <a:gd name="connsiteX38" fmla="*/ 182777 w 390121"/>
              <a:gd name="connsiteY38" fmla="*/ 71066 h 606510"/>
              <a:gd name="connsiteX39" fmla="*/ 69399 w 390121"/>
              <a:gd name="connsiteY39" fmla="*/ 184200 h 606510"/>
              <a:gd name="connsiteX40" fmla="*/ 182777 w 390121"/>
              <a:gd name="connsiteY40" fmla="*/ 297427 h 606510"/>
              <a:gd name="connsiteX41" fmla="*/ 296064 w 390121"/>
              <a:gd name="connsiteY41" fmla="*/ 184200 h 606510"/>
              <a:gd name="connsiteX42" fmla="*/ 182777 w 390121"/>
              <a:gd name="connsiteY42" fmla="*/ 71066 h 606510"/>
              <a:gd name="connsiteX43" fmla="*/ 237168 w 390121"/>
              <a:gd name="connsiteY43" fmla="*/ 29923 h 606510"/>
              <a:gd name="connsiteX44" fmla="*/ 237982 w 390121"/>
              <a:gd name="connsiteY44" fmla="*/ 29923 h 606510"/>
              <a:gd name="connsiteX45" fmla="*/ 238729 w 390121"/>
              <a:gd name="connsiteY45" fmla="*/ 31391 h 606510"/>
              <a:gd name="connsiteX46" fmla="*/ 238729 w 390121"/>
              <a:gd name="connsiteY46" fmla="*/ 31483 h 606510"/>
              <a:gd name="connsiteX47" fmla="*/ 239812 w 390121"/>
              <a:gd name="connsiteY47" fmla="*/ 33022 h 606510"/>
              <a:gd name="connsiteX48" fmla="*/ 237168 w 390121"/>
              <a:gd name="connsiteY48" fmla="*/ 33022 h 606510"/>
              <a:gd name="connsiteX49" fmla="*/ 237657 w 390121"/>
              <a:gd name="connsiteY49" fmla="*/ 29285 h 606510"/>
              <a:gd name="connsiteX50" fmla="*/ 241131 w 390121"/>
              <a:gd name="connsiteY50" fmla="*/ 29285 h 606510"/>
              <a:gd name="connsiteX51" fmla="*/ 241131 w 390121"/>
              <a:gd name="connsiteY51" fmla="*/ 33660 h 606510"/>
              <a:gd name="connsiteX52" fmla="*/ 240261 w 390121"/>
              <a:gd name="connsiteY52" fmla="*/ 33660 h 606510"/>
              <a:gd name="connsiteX53" fmla="*/ 239812 w 390121"/>
              <a:gd name="connsiteY53" fmla="*/ 33022 h 606510"/>
              <a:gd name="connsiteX54" fmla="*/ 240578 w 390121"/>
              <a:gd name="connsiteY54" fmla="*/ 33022 h 606510"/>
              <a:gd name="connsiteX55" fmla="*/ 240578 w 390121"/>
              <a:gd name="connsiteY55" fmla="*/ 29923 h 606510"/>
              <a:gd name="connsiteX56" fmla="*/ 237982 w 390121"/>
              <a:gd name="connsiteY56" fmla="*/ 29923 h 606510"/>
              <a:gd name="connsiteX57" fmla="*/ 201950 w 390121"/>
              <a:gd name="connsiteY57" fmla="*/ 0 h 606510"/>
              <a:gd name="connsiteX58" fmla="*/ 207757 w 390121"/>
              <a:gd name="connsiteY58" fmla="*/ 460 h 606510"/>
              <a:gd name="connsiteX59" fmla="*/ 228290 w 390121"/>
              <a:gd name="connsiteY59" fmla="*/ 10885 h 606510"/>
              <a:gd name="connsiteX60" fmla="*/ 237657 w 390121"/>
              <a:gd name="connsiteY60" fmla="*/ 29285 h 606510"/>
              <a:gd name="connsiteX61" fmla="*/ 236615 w 390121"/>
              <a:gd name="connsiteY61" fmla="*/ 29285 h 606510"/>
              <a:gd name="connsiteX62" fmla="*/ 236615 w 390121"/>
              <a:gd name="connsiteY62" fmla="*/ 33660 h 606510"/>
              <a:gd name="connsiteX63" fmla="*/ 240261 w 390121"/>
              <a:gd name="connsiteY63" fmla="*/ 33660 h 606510"/>
              <a:gd name="connsiteX64" fmla="*/ 252648 w 390121"/>
              <a:gd name="connsiteY64" fmla="*/ 51274 h 606510"/>
              <a:gd name="connsiteX65" fmla="*/ 265922 w 390121"/>
              <a:gd name="connsiteY65" fmla="*/ 54680 h 606510"/>
              <a:gd name="connsiteX66" fmla="*/ 276799 w 390121"/>
              <a:gd name="connsiteY66" fmla="*/ 52471 h 606510"/>
              <a:gd name="connsiteX67" fmla="*/ 291455 w 390121"/>
              <a:gd name="connsiteY67" fmla="*/ 49433 h 606510"/>
              <a:gd name="connsiteX68" fmla="*/ 319569 w 390121"/>
              <a:gd name="connsiteY68" fmla="*/ 62229 h 606510"/>
              <a:gd name="connsiteX69" fmla="*/ 323348 w 390121"/>
              <a:gd name="connsiteY69" fmla="*/ 105862 h 606510"/>
              <a:gd name="connsiteX70" fmla="*/ 321228 w 390121"/>
              <a:gd name="connsiteY70" fmla="*/ 129981 h 606510"/>
              <a:gd name="connsiteX71" fmla="*/ 339019 w 390121"/>
              <a:gd name="connsiteY71" fmla="*/ 146366 h 606510"/>
              <a:gd name="connsiteX72" fmla="*/ 365474 w 390121"/>
              <a:gd name="connsiteY72" fmla="*/ 181347 h 606510"/>
              <a:gd name="connsiteX73" fmla="*/ 340217 w 390121"/>
              <a:gd name="connsiteY73" fmla="*/ 217156 h 606510"/>
              <a:gd name="connsiteX74" fmla="*/ 323164 w 390121"/>
              <a:gd name="connsiteY74" fmla="*/ 234278 h 606510"/>
              <a:gd name="connsiteX75" fmla="*/ 326114 w 390121"/>
              <a:gd name="connsiteY75" fmla="*/ 258212 h 606510"/>
              <a:gd name="connsiteX76" fmla="*/ 323901 w 390121"/>
              <a:gd name="connsiteY76" fmla="*/ 302030 h 606510"/>
              <a:gd name="connsiteX77" fmla="*/ 294958 w 390121"/>
              <a:gd name="connsiteY77" fmla="*/ 315838 h 606510"/>
              <a:gd name="connsiteX78" fmla="*/ 281592 w 390121"/>
              <a:gd name="connsiteY78" fmla="*/ 313353 h 606510"/>
              <a:gd name="connsiteX79" fmla="*/ 281592 w 390121"/>
              <a:gd name="connsiteY79" fmla="*/ 313260 h 606510"/>
              <a:gd name="connsiteX80" fmla="*/ 271637 w 390121"/>
              <a:gd name="connsiteY80" fmla="*/ 311419 h 606510"/>
              <a:gd name="connsiteX81" fmla="*/ 257441 w 390121"/>
              <a:gd name="connsiteY81" fmla="*/ 315378 h 606510"/>
              <a:gd name="connsiteX82" fmla="*/ 244352 w 390121"/>
              <a:gd name="connsiteY82" fmla="*/ 335722 h 606510"/>
              <a:gd name="connsiteX83" fmla="*/ 214486 w 390121"/>
              <a:gd name="connsiteY83" fmla="*/ 367757 h 606510"/>
              <a:gd name="connsiteX84" fmla="*/ 207297 w 390121"/>
              <a:gd name="connsiteY84" fmla="*/ 368493 h 606510"/>
              <a:gd name="connsiteX85" fmla="*/ 174758 w 390121"/>
              <a:gd name="connsiteY85" fmla="*/ 349254 h 606510"/>
              <a:gd name="connsiteX86" fmla="*/ 174666 w 390121"/>
              <a:gd name="connsiteY86" fmla="*/ 349254 h 606510"/>
              <a:gd name="connsiteX87" fmla="*/ 154940 w 390121"/>
              <a:gd name="connsiteY87" fmla="*/ 335354 h 606510"/>
              <a:gd name="connsiteX88" fmla="*/ 150607 w 390121"/>
              <a:gd name="connsiteY88" fmla="*/ 335077 h 606510"/>
              <a:gd name="connsiteX89" fmla="*/ 131803 w 390121"/>
              <a:gd name="connsiteY89" fmla="*/ 342534 h 606510"/>
              <a:gd name="connsiteX90" fmla="*/ 106270 w 390121"/>
              <a:gd name="connsiteY90" fmla="*/ 352568 h 606510"/>
              <a:gd name="connsiteX91" fmla="*/ 88295 w 390121"/>
              <a:gd name="connsiteY91" fmla="*/ 347965 h 606510"/>
              <a:gd name="connsiteX92" fmla="*/ 69675 w 390121"/>
              <a:gd name="connsiteY92" fmla="*/ 308658 h 606510"/>
              <a:gd name="connsiteX93" fmla="*/ 63500 w 390121"/>
              <a:gd name="connsiteY93" fmla="*/ 284908 h 606510"/>
              <a:gd name="connsiteX94" fmla="*/ 42760 w 390121"/>
              <a:gd name="connsiteY94" fmla="*/ 275426 h 606510"/>
              <a:gd name="connsiteX95" fmla="*/ 41193 w 390121"/>
              <a:gd name="connsiteY95" fmla="*/ 275518 h 606510"/>
              <a:gd name="connsiteX96" fmla="*/ 39165 w 390121"/>
              <a:gd name="connsiteY96" fmla="*/ 275518 h 606510"/>
              <a:gd name="connsiteX97" fmla="*/ 4414 w 390121"/>
              <a:gd name="connsiteY97" fmla="*/ 251676 h 606510"/>
              <a:gd name="connsiteX98" fmla="*/ 15752 w 390121"/>
              <a:gd name="connsiteY98" fmla="*/ 209423 h 606510"/>
              <a:gd name="connsiteX99" fmla="*/ 25983 w 390121"/>
              <a:gd name="connsiteY99" fmla="*/ 187514 h 606510"/>
              <a:gd name="connsiteX100" fmla="*/ 15014 w 390121"/>
              <a:gd name="connsiteY100" fmla="*/ 166066 h 606510"/>
              <a:gd name="connsiteX101" fmla="*/ 14922 w 390121"/>
              <a:gd name="connsiteY101" fmla="*/ 165974 h 606510"/>
              <a:gd name="connsiteX102" fmla="*/ 2017 w 390121"/>
              <a:gd name="connsiteY102" fmla="*/ 124089 h 606510"/>
              <a:gd name="connsiteX103" fmla="*/ 37229 w 390121"/>
              <a:gd name="connsiteY103" fmla="*/ 99050 h 606510"/>
              <a:gd name="connsiteX104" fmla="*/ 37966 w 390121"/>
              <a:gd name="connsiteY104" fmla="*/ 99050 h 606510"/>
              <a:gd name="connsiteX105" fmla="*/ 38519 w 390121"/>
              <a:gd name="connsiteY105" fmla="*/ 99050 h 606510"/>
              <a:gd name="connsiteX106" fmla="*/ 59905 w 390121"/>
              <a:gd name="connsiteY106" fmla="*/ 88832 h 606510"/>
              <a:gd name="connsiteX107" fmla="*/ 65343 w 390121"/>
              <a:gd name="connsiteY107" fmla="*/ 65266 h 606510"/>
              <a:gd name="connsiteX108" fmla="*/ 82304 w 390121"/>
              <a:gd name="connsiteY108" fmla="*/ 24947 h 606510"/>
              <a:gd name="connsiteX109" fmla="*/ 101569 w 390121"/>
              <a:gd name="connsiteY109" fmla="*/ 19608 h 606510"/>
              <a:gd name="connsiteX110" fmla="*/ 126088 w 390121"/>
              <a:gd name="connsiteY110" fmla="*/ 28721 h 606510"/>
              <a:gd name="connsiteX111" fmla="*/ 144155 w 390121"/>
              <a:gd name="connsiteY111" fmla="*/ 35533 h 606510"/>
              <a:gd name="connsiteX112" fmla="*/ 149409 w 390121"/>
              <a:gd name="connsiteY112" fmla="*/ 34981 h 606510"/>
              <a:gd name="connsiteX113" fmla="*/ 168674 w 390121"/>
              <a:gd name="connsiteY113" fmla="*/ 20436 h 606510"/>
              <a:gd name="connsiteX114" fmla="*/ 201950 w 390121"/>
              <a:gd name="connsiteY114" fmla="*/ 0 h 60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390121" h="606510">
                <a:moveTo>
                  <a:pt x="147788" y="380983"/>
                </a:moveTo>
                <a:cubicBezTo>
                  <a:pt x="161617" y="397461"/>
                  <a:pt x="181901" y="407311"/>
                  <a:pt x="203660" y="408416"/>
                </a:cubicBezTo>
                <a:lnTo>
                  <a:pt x="152397" y="553957"/>
                </a:lnTo>
                <a:cubicBezTo>
                  <a:pt x="151291" y="556995"/>
                  <a:pt x="148433" y="559020"/>
                  <a:pt x="145206" y="559020"/>
                </a:cubicBezTo>
                <a:lnTo>
                  <a:pt x="145114" y="559020"/>
                </a:lnTo>
                <a:cubicBezTo>
                  <a:pt x="141887" y="559020"/>
                  <a:pt x="139029" y="556995"/>
                  <a:pt x="137922" y="554049"/>
                </a:cubicBezTo>
                <a:lnTo>
                  <a:pt x="110908" y="479944"/>
                </a:lnTo>
                <a:cubicBezTo>
                  <a:pt x="110078" y="477734"/>
                  <a:pt x="108419" y="476077"/>
                  <a:pt x="106298" y="475341"/>
                </a:cubicBezTo>
                <a:cubicBezTo>
                  <a:pt x="105376" y="475065"/>
                  <a:pt x="104546" y="474881"/>
                  <a:pt x="103717" y="474881"/>
                </a:cubicBezTo>
                <a:cubicBezTo>
                  <a:pt x="102334" y="474881"/>
                  <a:pt x="100951" y="475249"/>
                  <a:pt x="99752" y="475985"/>
                </a:cubicBezTo>
                <a:lnTo>
                  <a:pt x="32170" y="516858"/>
                </a:lnTo>
                <a:cubicBezTo>
                  <a:pt x="30880" y="517595"/>
                  <a:pt x="29589" y="517963"/>
                  <a:pt x="28206" y="517963"/>
                </a:cubicBezTo>
                <a:cubicBezTo>
                  <a:pt x="26454" y="517963"/>
                  <a:pt x="24794" y="517318"/>
                  <a:pt x="23411" y="516214"/>
                </a:cubicBezTo>
                <a:cubicBezTo>
                  <a:pt x="20830" y="514189"/>
                  <a:pt x="19908" y="510782"/>
                  <a:pt x="20922" y="507745"/>
                </a:cubicBezTo>
                <a:lnTo>
                  <a:pt x="65638" y="381167"/>
                </a:lnTo>
                <a:cubicBezTo>
                  <a:pt x="66653" y="381904"/>
                  <a:pt x="67667" y="382640"/>
                  <a:pt x="68773" y="383192"/>
                </a:cubicBezTo>
                <a:cubicBezTo>
                  <a:pt x="80206" y="389544"/>
                  <a:pt x="93206" y="392950"/>
                  <a:pt x="106298" y="392950"/>
                </a:cubicBezTo>
                <a:cubicBezTo>
                  <a:pt x="121142" y="392950"/>
                  <a:pt x="135433" y="388716"/>
                  <a:pt x="147788" y="380983"/>
                </a:cubicBezTo>
                <a:close/>
                <a:moveTo>
                  <a:pt x="318116" y="352192"/>
                </a:moveTo>
                <a:lnTo>
                  <a:pt x="389716" y="555241"/>
                </a:lnTo>
                <a:cubicBezTo>
                  <a:pt x="390730" y="558279"/>
                  <a:pt x="389809" y="561592"/>
                  <a:pt x="387321" y="563710"/>
                </a:cubicBezTo>
                <a:cubicBezTo>
                  <a:pt x="384832" y="565734"/>
                  <a:pt x="381331" y="565919"/>
                  <a:pt x="378566" y="564262"/>
                </a:cubicBezTo>
                <a:lnTo>
                  <a:pt x="310928" y="523486"/>
                </a:lnTo>
                <a:cubicBezTo>
                  <a:pt x="308993" y="522290"/>
                  <a:pt x="306597" y="522013"/>
                  <a:pt x="304477" y="522842"/>
                </a:cubicBezTo>
                <a:cubicBezTo>
                  <a:pt x="302266" y="523578"/>
                  <a:pt x="300607" y="525235"/>
                  <a:pt x="299870" y="527352"/>
                </a:cubicBezTo>
                <a:lnTo>
                  <a:pt x="272778" y="601448"/>
                </a:lnTo>
                <a:cubicBezTo>
                  <a:pt x="271672" y="604485"/>
                  <a:pt x="268815" y="606510"/>
                  <a:pt x="265590" y="606510"/>
                </a:cubicBezTo>
                <a:cubicBezTo>
                  <a:pt x="262365" y="606510"/>
                  <a:pt x="259508" y="604393"/>
                  <a:pt x="258402" y="601356"/>
                </a:cubicBezTo>
                <a:lnTo>
                  <a:pt x="218409" y="488049"/>
                </a:lnTo>
                <a:lnTo>
                  <a:pt x="251122" y="395361"/>
                </a:lnTo>
                <a:cubicBezTo>
                  <a:pt x="265314" y="385788"/>
                  <a:pt x="276003" y="371613"/>
                  <a:pt x="281348" y="354953"/>
                </a:cubicBezTo>
                <a:cubicBezTo>
                  <a:pt x="285863" y="355782"/>
                  <a:pt x="290378" y="356150"/>
                  <a:pt x="294986" y="356150"/>
                </a:cubicBezTo>
                <a:cubicBezTo>
                  <a:pt x="303003" y="356150"/>
                  <a:pt x="310744" y="354493"/>
                  <a:pt x="318116" y="352192"/>
                </a:cubicBezTo>
                <a:close/>
                <a:moveTo>
                  <a:pt x="182774" y="111352"/>
                </a:moveTo>
                <a:cubicBezTo>
                  <a:pt x="223071" y="111352"/>
                  <a:pt x="255739" y="143972"/>
                  <a:pt x="255739" y="184211"/>
                </a:cubicBezTo>
                <a:cubicBezTo>
                  <a:pt x="255739" y="224450"/>
                  <a:pt x="223071" y="257070"/>
                  <a:pt x="182774" y="257070"/>
                </a:cubicBezTo>
                <a:cubicBezTo>
                  <a:pt x="142477" y="257070"/>
                  <a:pt x="109809" y="224450"/>
                  <a:pt x="109809" y="184211"/>
                </a:cubicBezTo>
                <a:cubicBezTo>
                  <a:pt x="109809" y="143972"/>
                  <a:pt x="142477" y="111352"/>
                  <a:pt x="182774" y="111352"/>
                </a:cubicBezTo>
                <a:close/>
                <a:moveTo>
                  <a:pt x="182777" y="71066"/>
                </a:moveTo>
                <a:cubicBezTo>
                  <a:pt x="120281" y="71066"/>
                  <a:pt x="69399" y="121788"/>
                  <a:pt x="69399" y="184200"/>
                </a:cubicBezTo>
                <a:cubicBezTo>
                  <a:pt x="69399" y="246613"/>
                  <a:pt x="120281" y="297427"/>
                  <a:pt x="182777" y="297427"/>
                </a:cubicBezTo>
                <a:cubicBezTo>
                  <a:pt x="245274" y="297427"/>
                  <a:pt x="296064" y="246613"/>
                  <a:pt x="296064" y="184200"/>
                </a:cubicBezTo>
                <a:cubicBezTo>
                  <a:pt x="296064" y="121788"/>
                  <a:pt x="245274" y="71066"/>
                  <a:pt x="182777" y="71066"/>
                </a:cubicBezTo>
                <a:close/>
                <a:moveTo>
                  <a:pt x="237168" y="29923"/>
                </a:moveTo>
                <a:lnTo>
                  <a:pt x="237982" y="29923"/>
                </a:lnTo>
                <a:lnTo>
                  <a:pt x="238729" y="31391"/>
                </a:lnTo>
                <a:lnTo>
                  <a:pt x="238729" y="31483"/>
                </a:lnTo>
                <a:lnTo>
                  <a:pt x="239812" y="33022"/>
                </a:lnTo>
                <a:lnTo>
                  <a:pt x="237168" y="33022"/>
                </a:lnTo>
                <a:close/>
                <a:moveTo>
                  <a:pt x="237657" y="29285"/>
                </a:moveTo>
                <a:lnTo>
                  <a:pt x="241131" y="29285"/>
                </a:lnTo>
                <a:lnTo>
                  <a:pt x="241131" y="33660"/>
                </a:lnTo>
                <a:lnTo>
                  <a:pt x="240261" y="33660"/>
                </a:lnTo>
                <a:lnTo>
                  <a:pt x="239812" y="33022"/>
                </a:lnTo>
                <a:lnTo>
                  <a:pt x="240578" y="33022"/>
                </a:lnTo>
                <a:lnTo>
                  <a:pt x="240578" y="29923"/>
                </a:lnTo>
                <a:lnTo>
                  <a:pt x="237982" y="29923"/>
                </a:lnTo>
                <a:close/>
                <a:moveTo>
                  <a:pt x="201950" y="0"/>
                </a:moveTo>
                <a:cubicBezTo>
                  <a:pt x="203886" y="0"/>
                  <a:pt x="205822" y="184"/>
                  <a:pt x="207757" y="460"/>
                </a:cubicBezTo>
                <a:cubicBezTo>
                  <a:pt x="215731" y="1703"/>
                  <a:pt x="222852" y="5454"/>
                  <a:pt x="228290" y="10885"/>
                </a:cubicBezTo>
                <a:lnTo>
                  <a:pt x="237657" y="29285"/>
                </a:lnTo>
                <a:lnTo>
                  <a:pt x="236615" y="29285"/>
                </a:lnTo>
                <a:lnTo>
                  <a:pt x="236615" y="33660"/>
                </a:lnTo>
                <a:lnTo>
                  <a:pt x="240261" y="33660"/>
                </a:lnTo>
                <a:lnTo>
                  <a:pt x="252648" y="51274"/>
                </a:lnTo>
                <a:cubicBezTo>
                  <a:pt x="256796" y="53484"/>
                  <a:pt x="261313" y="54680"/>
                  <a:pt x="265922" y="54680"/>
                </a:cubicBezTo>
                <a:cubicBezTo>
                  <a:pt x="269609" y="54680"/>
                  <a:pt x="273296" y="53944"/>
                  <a:pt x="276799" y="52471"/>
                </a:cubicBezTo>
                <a:cubicBezTo>
                  <a:pt x="281500" y="50446"/>
                  <a:pt x="286477" y="49433"/>
                  <a:pt x="291455" y="49433"/>
                </a:cubicBezTo>
                <a:cubicBezTo>
                  <a:pt x="301963" y="49433"/>
                  <a:pt x="312287" y="53944"/>
                  <a:pt x="319569" y="62229"/>
                </a:cubicBezTo>
                <a:cubicBezTo>
                  <a:pt x="330170" y="74380"/>
                  <a:pt x="331737" y="92054"/>
                  <a:pt x="323348" y="105862"/>
                </a:cubicBezTo>
                <a:cubicBezTo>
                  <a:pt x="319016" y="113135"/>
                  <a:pt x="318186" y="122064"/>
                  <a:pt x="321228" y="129981"/>
                </a:cubicBezTo>
                <a:cubicBezTo>
                  <a:pt x="324270" y="137805"/>
                  <a:pt x="330815" y="143881"/>
                  <a:pt x="339019" y="146366"/>
                </a:cubicBezTo>
                <a:cubicBezTo>
                  <a:pt x="354412" y="151061"/>
                  <a:pt x="365105" y="165145"/>
                  <a:pt x="365474" y="181347"/>
                </a:cubicBezTo>
                <a:cubicBezTo>
                  <a:pt x="365750" y="197456"/>
                  <a:pt x="355611" y="211909"/>
                  <a:pt x="340217" y="217156"/>
                </a:cubicBezTo>
                <a:cubicBezTo>
                  <a:pt x="332197" y="219918"/>
                  <a:pt x="325929" y="226269"/>
                  <a:pt x="323164" y="234278"/>
                </a:cubicBezTo>
                <a:cubicBezTo>
                  <a:pt x="320399" y="242287"/>
                  <a:pt x="321505" y="251124"/>
                  <a:pt x="326114" y="258212"/>
                </a:cubicBezTo>
                <a:cubicBezTo>
                  <a:pt x="335055" y="271744"/>
                  <a:pt x="334133" y="289418"/>
                  <a:pt x="323901" y="302030"/>
                </a:cubicBezTo>
                <a:cubicBezTo>
                  <a:pt x="316712" y="310867"/>
                  <a:pt x="306019" y="315838"/>
                  <a:pt x="294958" y="315838"/>
                </a:cubicBezTo>
                <a:cubicBezTo>
                  <a:pt x="290441" y="315838"/>
                  <a:pt x="285924" y="315010"/>
                  <a:pt x="281592" y="313353"/>
                </a:cubicBezTo>
                <a:lnTo>
                  <a:pt x="281592" y="313260"/>
                </a:lnTo>
                <a:cubicBezTo>
                  <a:pt x="278366" y="312064"/>
                  <a:pt x="274955" y="311419"/>
                  <a:pt x="271637" y="311419"/>
                </a:cubicBezTo>
                <a:cubicBezTo>
                  <a:pt x="266751" y="311419"/>
                  <a:pt x="261774" y="312800"/>
                  <a:pt x="257441" y="315378"/>
                </a:cubicBezTo>
                <a:cubicBezTo>
                  <a:pt x="250159" y="319796"/>
                  <a:pt x="245366" y="327253"/>
                  <a:pt x="244352" y="335722"/>
                </a:cubicBezTo>
                <a:cubicBezTo>
                  <a:pt x="242416" y="351739"/>
                  <a:pt x="230341" y="364719"/>
                  <a:pt x="214486" y="367757"/>
                </a:cubicBezTo>
                <a:cubicBezTo>
                  <a:pt x="212090" y="368217"/>
                  <a:pt x="209693" y="368493"/>
                  <a:pt x="207297" y="368493"/>
                </a:cubicBezTo>
                <a:cubicBezTo>
                  <a:pt x="194023" y="368493"/>
                  <a:pt x="181395" y="361313"/>
                  <a:pt x="174758" y="349254"/>
                </a:cubicBezTo>
                <a:lnTo>
                  <a:pt x="174666" y="349254"/>
                </a:lnTo>
                <a:cubicBezTo>
                  <a:pt x="170610" y="341797"/>
                  <a:pt x="163328" y="336734"/>
                  <a:pt x="154940" y="335354"/>
                </a:cubicBezTo>
                <a:cubicBezTo>
                  <a:pt x="153465" y="335169"/>
                  <a:pt x="152082" y="335077"/>
                  <a:pt x="150607" y="335077"/>
                </a:cubicBezTo>
                <a:cubicBezTo>
                  <a:pt x="143694" y="335077"/>
                  <a:pt x="136965" y="337655"/>
                  <a:pt x="131803" y="342534"/>
                </a:cubicBezTo>
                <a:cubicBezTo>
                  <a:pt x="124705" y="349162"/>
                  <a:pt x="115488" y="352568"/>
                  <a:pt x="106270" y="352568"/>
                </a:cubicBezTo>
                <a:cubicBezTo>
                  <a:pt x="100094" y="352568"/>
                  <a:pt x="93918" y="351095"/>
                  <a:pt x="88295" y="347965"/>
                </a:cubicBezTo>
                <a:cubicBezTo>
                  <a:pt x="74100" y="340140"/>
                  <a:pt x="66541" y="324491"/>
                  <a:pt x="69675" y="308658"/>
                </a:cubicBezTo>
                <a:cubicBezTo>
                  <a:pt x="71335" y="300373"/>
                  <a:pt x="69030" y="291260"/>
                  <a:pt x="63500" y="284908"/>
                </a:cubicBezTo>
                <a:cubicBezTo>
                  <a:pt x="58245" y="278924"/>
                  <a:pt x="50687" y="275426"/>
                  <a:pt x="42760" y="275426"/>
                </a:cubicBezTo>
                <a:cubicBezTo>
                  <a:pt x="42207" y="275426"/>
                  <a:pt x="41746" y="275426"/>
                  <a:pt x="41193" y="275518"/>
                </a:cubicBezTo>
                <a:cubicBezTo>
                  <a:pt x="40547" y="275518"/>
                  <a:pt x="39810" y="275518"/>
                  <a:pt x="39165" y="275518"/>
                </a:cubicBezTo>
                <a:cubicBezTo>
                  <a:pt x="23771" y="275518"/>
                  <a:pt x="9944" y="266129"/>
                  <a:pt x="4414" y="251676"/>
                </a:cubicBezTo>
                <a:cubicBezTo>
                  <a:pt x="-1394" y="236671"/>
                  <a:pt x="3123" y="219549"/>
                  <a:pt x="15752" y="209423"/>
                </a:cubicBezTo>
                <a:cubicBezTo>
                  <a:pt x="22388" y="204084"/>
                  <a:pt x="26168" y="195983"/>
                  <a:pt x="25983" y="187514"/>
                </a:cubicBezTo>
                <a:cubicBezTo>
                  <a:pt x="25799" y="179045"/>
                  <a:pt x="21743" y="171129"/>
                  <a:pt x="15014" y="166066"/>
                </a:cubicBezTo>
                <a:lnTo>
                  <a:pt x="14922" y="165974"/>
                </a:lnTo>
                <a:cubicBezTo>
                  <a:pt x="2017" y="156308"/>
                  <a:pt x="-3237" y="139370"/>
                  <a:pt x="2017" y="124089"/>
                </a:cubicBezTo>
                <a:cubicBezTo>
                  <a:pt x="7179" y="109084"/>
                  <a:pt x="21374" y="99050"/>
                  <a:pt x="37229" y="99050"/>
                </a:cubicBezTo>
                <a:cubicBezTo>
                  <a:pt x="37505" y="99050"/>
                  <a:pt x="37782" y="99050"/>
                  <a:pt x="37966" y="99050"/>
                </a:cubicBezTo>
                <a:lnTo>
                  <a:pt x="38519" y="99050"/>
                </a:lnTo>
                <a:cubicBezTo>
                  <a:pt x="46815" y="99050"/>
                  <a:pt x="54650" y="95276"/>
                  <a:pt x="59905" y="88832"/>
                </a:cubicBezTo>
                <a:cubicBezTo>
                  <a:pt x="65251" y="82204"/>
                  <a:pt x="67279" y="73551"/>
                  <a:pt x="65343" y="65266"/>
                </a:cubicBezTo>
                <a:cubicBezTo>
                  <a:pt x="61656" y="49525"/>
                  <a:pt x="68477" y="33232"/>
                  <a:pt x="82304" y="24947"/>
                </a:cubicBezTo>
                <a:cubicBezTo>
                  <a:pt x="88295" y="21357"/>
                  <a:pt x="94932" y="19608"/>
                  <a:pt x="101569" y="19608"/>
                </a:cubicBezTo>
                <a:cubicBezTo>
                  <a:pt x="110326" y="19608"/>
                  <a:pt x="119083" y="22645"/>
                  <a:pt x="126088" y="28721"/>
                </a:cubicBezTo>
                <a:cubicBezTo>
                  <a:pt x="131158" y="33140"/>
                  <a:pt x="137518" y="35533"/>
                  <a:pt x="144155" y="35533"/>
                </a:cubicBezTo>
                <a:cubicBezTo>
                  <a:pt x="145906" y="35533"/>
                  <a:pt x="147658" y="35349"/>
                  <a:pt x="149409" y="34981"/>
                </a:cubicBezTo>
                <a:cubicBezTo>
                  <a:pt x="157705" y="33416"/>
                  <a:pt x="164895" y="27985"/>
                  <a:pt x="168674" y="20436"/>
                </a:cubicBezTo>
                <a:cubicBezTo>
                  <a:pt x="175127" y="7733"/>
                  <a:pt x="188031" y="0"/>
                  <a:pt x="2019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arrow-pointing-left-circular-button_20407"/>
          <p:cNvSpPr>
            <a:spLocks noChangeAspect="1"/>
          </p:cNvSpPr>
          <p:nvPr/>
        </p:nvSpPr>
        <p:spPr bwMode="auto">
          <a:xfrm>
            <a:off x="7444549" y="4574984"/>
            <a:ext cx="262469" cy="405123"/>
          </a:xfrm>
          <a:custGeom>
            <a:avLst/>
            <a:gdLst>
              <a:gd name="connsiteX0" fmla="*/ 0 w 390932"/>
              <a:gd name="connsiteY0" fmla="*/ 425933 h 603405"/>
              <a:gd name="connsiteX1" fmla="*/ 390932 w 390932"/>
              <a:gd name="connsiteY1" fmla="*/ 425933 h 603405"/>
              <a:gd name="connsiteX2" fmla="*/ 390932 w 390932"/>
              <a:gd name="connsiteY2" fmla="*/ 544193 h 603405"/>
              <a:gd name="connsiteX3" fmla="*/ 331631 w 390932"/>
              <a:gd name="connsiteY3" fmla="*/ 603405 h 603405"/>
              <a:gd name="connsiteX4" fmla="*/ 59138 w 390932"/>
              <a:gd name="connsiteY4" fmla="*/ 603405 h 603405"/>
              <a:gd name="connsiteX5" fmla="*/ 0 w 390932"/>
              <a:gd name="connsiteY5" fmla="*/ 544193 h 603405"/>
              <a:gd name="connsiteX6" fmla="*/ 0 w 390932"/>
              <a:gd name="connsiteY6" fmla="*/ 378654 h 603405"/>
              <a:gd name="connsiteX7" fmla="*/ 390932 w 390932"/>
              <a:gd name="connsiteY7" fmla="*/ 378654 h 603405"/>
              <a:gd name="connsiteX8" fmla="*/ 390932 w 390932"/>
              <a:gd name="connsiteY8" fmla="*/ 402293 h 603405"/>
              <a:gd name="connsiteX9" fmla="*/ 0 w 390932"/>
              <a:gd name="connsiteY9" fmla="*/ 402293 h 603405"/>
              <a:gd name="connsiteX10" fmla="*/ 0 w 390932"/>
              <a:gd name="connsiteY10" fmla="*/ 331305 h 603405"/>
              <a:gd name="connsiteX11" fmla="*/ 390932 w 390932"/>
              <a:gd name="connsiteY11" fmla="*/ 331305 h 603405"/>
              <a:gd name="connsiteX12" fmla="*/ 390932 w 390932"/>
              <a:gd name="connsiteY12" fmla="*/ 354944 h 603405"/>
              <a:gd name="connsiteX13" fmla="*/ 0 w 390932"/>
              <a:gd name="connsiteY13" fmla="*/ 354944 h 603405"/>
              <a:gd name="connsiteX14" fmla="*/ 142119 w 390932"/>
              <a:gd name="connsiteY14" fmla="*/ 0 h 603405"/>
              <a:gd name="connsiteX15" fmla="*/ 390932 w 390932"/>
              <a:gd name="connsiteY15" fmla="*/ 0 h 603405"/>
              <a:gd name="connsiteX16" fmla="*/ 390932 w 390932"/>
              <a:gd name="connsiteY16" fmla="*/ 186459 h 603405"/>
              <a:gd name="connsiteX17" fmla="*/ 390932 w 390932"/>
              <a:gd name="connsiteY17" fmla="*/ 307665 h 603405"/>
              <a:gd name="connsiteX18" fmla="*/ 142119 w 390932"/>
              <a:gd name="connsiteY18" fmla="*/ 307665 h 603405"/>
              <a:gd name="connsiteX19" fmla="*/ 0 w 390932"/>
              <a:gd name="connsiteY19" fmla="*/ 0 h 603405"/>
              <a:gd name="connsiteX20" fmla="*/ 106483 w 390932"/>
              <a:gd name="connsiteY20" fmla="*/ 0 h 603405"/>
              <a:gd name="connsiteX21" fmla="*/ 106483 w 390932"/>
              <a:gd name="connsiteY21" fmla="*/ 307665 h 603405"/>
              <a:gd name="connsiteX22" fmla="*/ 0 w 390932"/>
              <a:gd name="connsiteY22" fmla="*/ 307665 h 603405"/>
              <a:gd name="connsiteX23" fmla="*/ 0 w 390932"/>
              <a:gd name="connsiteY23" fmla="*/ 186459 h 60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0932" h="603405">
                <a:moveTo>
                  <a:pt x="0" y="425933"/>
                </a:moveTo>
                <a:lnTo>
                  <a:pt x="390932" y="425933"/>
                </a:lnTo>
                <a:lnTo>
                  <a:pt x="390932" y="544193"/>
                </a:lnTo>
                <a:cubicBezTo>
                  <a:pt x="390932" y="576817"/>
                  <a:pt x="364467" y="603405"/>
                  <a:pt x="331631" y="603405"/>
                </a:cubicBezTo>
                <a:lnTo>
                  <a:pt x="59138" y="603405"/>
                </a:lnTo>
                <a:cubicBezTo>
                  <a:pt x="26465" y="603405"/>
                  <a:pt x="0" y="576817"/>
                  <a:pt x="0" y="544193"/>
                </a:cubicBezTo>
                <a:close/>
                <a:moveTo>
                  <a:pt x="0" y="378654"/>
                </a:moveTo>
                <a:lnTo>
                  <a:pt x="390932" y="378654"/>
                </a:lnTo>
                <a:lnTo>
                  <a:pt x="390932" y="402293"/>
                </a:lnTo>
                <a:lnTo>
                  <a:pt x="0" y="402293"/>
                </a:lnTo>
                <a:close/>
                <a:moveTo>
                  <a:pt x="0" y="331305"/>
                </a:moveTo>
                <a:lnTo>
                  <a:pt x="390932" y="331305"/>
                </a:lnTo>
                <a:lnTo>
                  <a:pt x="390932" y="354944"/>
                </a:lnTo>
                <a:lnTo>
                  <a:pt x="0" y="354944"/>
                </a:lnTo>
                <a:close/>
                <a:moveTo>
                  <a:pt x="142119" y="0"/>
                </a:moveTo>
                <a:lnTo>
                  <a:pt x="390932" y="0"/>
                </a:lnTo>
                <a:lnTo>
                  <a:pt x="390932" y="186459"/>
                </a:lnTo>
                <a:lnTo>
                  <a:pt x="390932" y="307665"/>
                </a:lnTo>
                <a:lnTo>
                  <a:pt x="142119" y="307665"/>
                </a:lnTo>
                <a:close/>
                <a:moveTo>
                  <a:pt x="0" y="0"/>
                </a:moveTo>
                <a:lnTo>
                  <a:pt x="106483" y="0"/>
                </a:lnTo>
                <a:lnTo>
                  <a:pt x="106483" y="307665"/>
                </a:lnTo>
                <a:lnTo>
                  <a:pt x="0" y="307665"/>
                </a:lnTo>
                <a:lnTo>
                  <a:pt x="0" y="1864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 rot="2138162">
            <a:off x="7155567" y="1233564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1454636" y="697162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7793136" y="5166292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18185" y="944880"/>
            <a:ext cx="8377555" cy="913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关于起源</a:t>
            </a:r>
            <a:r>
              <a:rPr lang="en-US" altLang="zh-CN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8" name="图片 17" descr="b424aea9cddd7f68280d1340d0bb9d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5740" y="4484370"/>
            <a:ext cx="2446020" cy="22288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49985" y="2109470"/>
            <a:ext cx="69291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相传在神农氏时期，就有了关于茶的记载。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当时，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神农氏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为了寻找治病的草药，在野外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尝百草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时，偶然发现了一种具有清香气味的树叶。他将其放入口中咀嚼，发现这种树叶不仅味道清香，还能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提神醒脑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，甚至对一些疾病有一定的治疗作用，这便是最初对茶的认识和利用。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>
            <p:custDataLst>
              <p:tags r:id="rId1"/>
            </p:custDataLst>
          </p:nvPr>
        </p:nvSpPr>
        <p:spPr>
          <a:xfrm>
            <a:off x="5562187" y="4881292"/>
            <a:ext cx="6000750" cy="711336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阳气收敛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5267801" y="5523753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秋季自然界阳气逐渐收敛，人体新陈代谢减缓，喝茶可以促进血液循环，帮助身体适应季节变化，维持健康状态。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5" name="AutoShape 5"/>
          <p:cNvSpPr/>
          <p:nvPr>
            <p:custDataLst>
              <p:tags r:id="rId3"/>
            </p:custDataLst>
          </p:nvPr>
        </p:nvSpPr>
        <p:spPr>
          <a:xfrm>
            <a:off x="5267801" y="1835975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5562187" y="1621998"/>
            <a:ext cx="6000750" cy="666079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干燥性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5267801" y="2234038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秋季空气湿度降低，气候干燥，容易导致人体皮肤干裂、咽喉不适、口干舌燥等症状，因此需要通过喝茶补充水分，润肺生津。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5562187" y="3262274"/>
            <a:ext cx="6000750" cy="697555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温差大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5267801" y="3896612"/>
            <a:ext cx="6477000" cy="914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秋季昼夜温差较大，人体容易受凉，免疫力下降，喝茶可以帮助调节体温，增强身体的抗寒能力。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4000" b="1">
                <a:solidFill>
                  <a:schemeClr val="dk2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秋季气候特点与人体需求</a:t>
            </a:r>
            <a:endParaRPr lang="en-US" sz="4000" b="1">
              <a:solidFill>
                <a:schemeClr val="dk2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11" name="AutoShape 11"/>
          <p:cNvSpPr/>
          <p:nvPr>
            <p:custDataLst>
              <p:tags r:id="rId8"/>
            </p:custDataLst>
          </p:nvPr>
        </p:nvSpPr>
        <p:spPr>
          <a:xfrm>
            <a:off x="5267801" y="3491989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>
            <p:custDataLst>
              <p:tags r:id="rId9"/>
            </p:custDataLst>
          </p:nvPr>
        </p:nvSpPr>
        <p:spPr>
          <a:xfrm>
            <a:off x="5267801" y="5117897"/>
            <a:ext cx="238125" cy="238125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pic>
        <p:nvPicPr>
          <p:cNvPr id="13" name="图片 12" descr="91984f032a13cb6a8efb2e469c80ee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285" y="1835785"/>
            <a:ext cx="4625975" cy="428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16748" r="16748"/>
          <a:stretch>
            <a:fillRect/>
          </a:stretch>
        </p:blipFill>
        <p:spPr>
          <a:xfrm>
            <a:off x="3816033" y="2088071"/>
            <a:ext cx="3267075" cy="3267075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</p:pic>
      <p:sp>
        <p:nvSpPr>
          <p:cNvPr id="3" name="TextBox 3"/>
          <p:cNvSpPr txBox="1"/>
          <p:nvPr/>
        </p:nvSpPr>
        <p:spPr>
          <a:xfrm>
            <a:off x="327020" y="2972671"/>
            <a:ext cx="3314231" cy="64799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乌龙茶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817485" y="1715770"/>
            <a:ext cx="3314065" cy="125730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茶性温和，具有润燥的功效，适合初秋时节饮用，煮茶时加入雪梨等食材，效果更佳。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817278" y="1097369"/>
            <a:ext cx="3314231" cy="62295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老白茶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878238" y="4016756"/>
            <a:ext cx="3314231" cy="547835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黑茶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17485" y="4636135"/>
            <a:ext cx="3475355" cy="157988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黑茶具有暖胃、助消化的作用，适合秋季天气转凉时饮用，能够帮助缓解因饮食油腻带来的不适。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7020" y="3620666"/>
            <a:ext cx="3314231" cy="1580007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乌龙茶性温和，不寒不热，能够生津止渴、缓解干燥，同时有助于消化和脂肪代谢，特别适合秋季食欲增加时饮用。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4000" b="1">
                <a:solidFill>
                  <a:schemeClr val="dk2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适宜秋季饮用的茶叶种类</a:t>
            </a:r>
            <a:endParaRPr lang="en-US" sz="4000" b="1">
              <a:solidFill>
                <a:schemeClr val="dk2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4000" b="1">
                <a:solidFill>
                  <a:schemeClr val="dk2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冬季气候特点与人体需求</a:t>
            </a:r>
            <a:endParaRPr lang="en-US" sz="4000" b="1">
              <a:solidFill>
                <a:schemeClr val="dk2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614667" y="2788924"/>
            <a:ext cx="3473061" cy="3524898"/>
          </a:xfrm>
          <a:prstGeom prst="roundRect">
            <a:avLst>
              <a:gd name="adj" fmla="val 7214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831204" y="4473654"/>
            <a:ext cx="3039989" cy="1483371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冬季气温低，空气干燥，人体容易流失水分，导致皮肤干燥、口干舌燥等问题，因此需要补充水分和滋养。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831204" y="3757533"/>
            <a:ext cx="3039989" cy="612447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寒冷干燥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4359469" y="2788924"/>
            <a:ext cx="3473061" cy="3524898"/>
          </a:xfrm>
          <a:prstGeom prst="roundRect">
            <a:avLst>
              <a:gd name="adj" fmla="val 7214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4576006" y="4473654"/>
            <a:ext cx="3039989" cy="1483371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冬季是自然界阳气内敛的季节，人体新陈代谢减缓，容易出现手脚冰凉、乏力等症状，需要温补和提升阳气。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4576006" y="3757533"/>
            <a:ext cx="3039989" cy="612447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阳气内敛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9" name="AutoShape 9"/>
          <p:cNvSpPr/>
          <p:nvPr>
            <p:custDataLst>
              <p:tags r:id="rId7"/>
            </p:custDataLst>
          </p:nvPr>
        </p:nvSpPr>
        <p:spPr>
          <a:xfrm>
            <a:off x="8104272" y="2788924"/>
            <a:ext cx="3473061" cy="3524898"/>
          </a:xfrm>
          <a:prstGeom prst="roundRect">
            <a:avLst>
              <a:gd name="adj" fmla="val 7214"/>
            </a:avLst>
          </a:prstGeom>
          <a:solidFill>
            <a:schemeClr val="lt2">
              <a:alpha val="79000"/>
            </a:schemeClr>
          </a:solidFill>
        </p:spPr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8320808" y="4473654"/>
            <a:ext cx="3039989" cy="1483371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冬季气温变化大，人体免疫力相对较弱，容易受到感冒、流感等疾病的侵袭，需要增强抵抗力。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11" name="TextBox 11"/>
          <p:cNvSpPr txBox="1"/>
          <p:nvPr>
            <p:custDataLst>
              <p:tags r:id="rId9"/>
            </p:custDataLst>
          </p:nvPr>
        </p:nvSpPr>
        <p:spPr>
          <a:xfrm>
            <a:off x="8320808" y="3757533"/>
            <a:ext cx="3039989" cy="612447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免疫力下降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pic>
        <p:nvPicPr>
          <p:cNvPr id="40" name="图片 39" descr="7968382_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email"/>
          <a:srcRect l="-13" t="2255" r="-13" b="2255"/>
          <a:stretch>
            <a:fillRect/>
          </a:stretch>
        </p:blipFill>
        <p:spPr>
          <a:xfrm>
            <a:off x="8321358" y="1137892"/>
            <a:ext cx="2977005" cy="263403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75" h="7589">
                <a:moveTo>
                  <a:pt x="3890" y="7547"/>
                </a:moveTo>
                <a:cubicBezTo>
                  <a:pt x="3910" y="7547"/>
                  <a:pt x="3929" y="7550"/>
                  <a:pt x="3954" y="7550"/>
                </a:cubicBezTo>
                <a:cubicBezTo>
                  <a:pt x="3935" y="7569"/>
                  <a:pt x="3903" y="7569"/>
                  <a:pt x="3870" y="7569"/>
                </a:cubicBezTo>
                <a:cubicBezTo>
                  <a:pt x="3870" y="7556"/>
                  <a:pt x="3863" y="7550"/>
                  <a:pt x="3850" y="7550"/>
                </a:cubicBezTo>
                <a:cubicBezTo>
                  <a:pt x="3865" y="7547"/>
                  <a:pt x="3878" y="7547"/>
                  <a:pt x="3890" y="7547"/>
                </a:cubicBezTo>
                <a:close/>
                <a:moveTo>
                  <a:pt x="3676" y="7505"/>
                </a:moveTo>
                <a:cubicBezTo>
                  <a:pt x="3670" y="7537"/>
                  <a:pt x="3708" y="7518"/>
                  <a:pt x="3728" y="7524"/>
                </a:cubicBezTo>
                <a:cubicBezTo>
                  <a:pt x="3708" y="7542"/>
                  <a:pt x="3657" y="7524"/>
                  <a:pt x="3637" y="7530"/>
                </a:cubicBezTo>
                <a:cubicBezTo>
                  <a:pt x="3637" y="7511"/>
                  <a:pt x="3663" y="7511"/>
                  <a:pt x="3676" y="7505"/>
                </a:cubicBezTo>
                <a:close/>
                <a:moveTo>
                  <a:pt x="5471" y="7493"/>
                </a:moveTo>
                <a:cubicBezTo>
                  <a:pt x="5407" y="7531"/>
                  <a:pt x="5303" y="7569"/>
                  <a:pt x="5239" y="7588"/>
                </a:cubicBezTo>
                <a:cubicBezTo>
                  <a:pt x="5239" y="7550"/>
                  <a:pt x="5291" y="7556"/>
                  <a:pt x="5310" y="7550"/>
                </a:cubicBezTo>
                <a:cubicBezTo>
                  <a:pt x="5361" y="7531"/>
                  <a:pt x="5412" y="7499"/>
                  <a:pt x="5471" y="7493"/>
                </a:cubicBezTo>
                <a:close/>
                <a:moveTo>
                  <a:pt x="3869" y="7383"/>
                </a:moveTo>
                <a:cubicBezTo>
                  <a:pt x="3888" y="7383"/>
                  <a:pt x="3882" y="7402"/>
                  <a:pt x="3908" y="7396"/>
                </a:cubicBezTo>
                <a:cubicBezTo>
                  <a:pt x="3902" y="7415"/>
                  <a:pt x="3914" y="7422"/>
                  <a:pt x="3914" y="7434"/>
                </a:cubicBezTo>
                <a:cubicBezTo>
                  <a:pt x="3889" y="7434"/>
                  <a:pt x="3869" y="7460"/>
                  <a:pt x="3843" y="7440"/>
                </a:cubicBezTo>
                <a:cubicBezTo>
                  <a:pt x="3863" y="7427"/>
                  <a:pt x="3882" y="7421"/>
                  <a:pt x="3902" y="7421"/>
                </a:cubicBezTo>
                <a:cubicBezTo>
                  <a:pt x="3902" y="7402"/>
                  <a:pt x="3883" y="7402"/>
                  <a:pt x="3863" y="7402"/>
                </a:cubicBezTo>
                <a:cubicBezTo>
                  <a:pt x="3863" y="7396"/>
                  <a:pt x="3863" y="7396"/>
                  <a:pt x="3869" y="7396"/>
                </a:cubicBezTo>
                <a:cubicBezTo>
                  <a:pt x="3869" y="7396"/>
                  <a:pt x="3869" y="7396"/>
                  <a:pt x="3869" y="7383"/>
                </a:cubicBezTo>
                <a:close/>
                <a:moveTo>
                  <a:pt x="3923" y="7368"/>
                </a:moveTo>
                <a:cubicBezTo>
                  <a:pt x="3938" y="7368"/>
                  <a:pt x="3961" y="7374"/>
                  <a:pt x="3973" y="7370"/>
                </a:cubicBezTo>
                <a:cubicBezTo>
                  <a:pt x="3967" y="7383"/>
                  <a:pt x="3921" y="7389"/>
                  <a:pt x="3908" y="7377"/>
                </a:cubicBezTo>
                <a:cubicBezTo>
                  <a:pt x="3908" y="7370"/>
                  <a:pt x="3914" y="7368"/>
                  <a:pt x="3923" y="7368"/>
                </a:cubicBezTo>
                <a:close/>
                <a:moveTo>
                  <a:pt x="3726" y="7364"/>
                </a:moveTo>
                <a:cubicBezTo>
                  <a:pt x="3736" y="7364"/>
                  <a:pt x="3748" y="7366"/>
                  <a:pt x="3760" y="7371"/>
                </a:cubicBezTo>
                <a:cubicBezTo>
                  <a:pt x="3727" y="7435"/>
                  <a:pt x="3689" y="7454"/>
                  <a:pt x="3611" y="7460"/>
                </a:cubicBezTo>
                <a:cubicBezTo>
                  <a:pt x="3605" y="7441"/>
                  <a:pt x="3599" y="7434"/>
                  <a:pt x="3599" y="7409"/>
                </a:cubicBezTo>
                <a:cubicBezTo>
                  <a:pt x="3645" y="7404"/>
                  <a:pt x="3680" y="7365"/>
                  <a:pt x="3726" y="7364"/>
                </a:cubicBezTo>
                <a:close/>
                <a:moveTo>
                  <a:pt x="4531" y="7322"/>
                </a:moveTo>
                <a:cubicBezTo>
                  <a:pt x="4549" y="7323"/>
                  <a:pt x="4566" y="7332"/>
                  <a:pt x="4572" y="7351"/>
                </a:cubicBezTo>
                <a:cubicBezTo>
                  <a:pt x="4527" y="7364"/>
                  <a:pt x="4475" y="7370"/>
                  <a:pt x="4430" y="7383"/>
                </a:cubicBezTo>
                <a:cubicBezTo>
                  <a:pt x="4372" y="7402"/>
                  <a:pt x="4308" y="7441"/>
                  <a:pt x="4275" y="7402"/>
                </a:cubicBezTo>
                <a:cubicBezTo>
                  <a:pt x="4320" y="7409"/>
                  <a:pt x="4353" y="7370"/>
                  <a:pt x="4379" y="7370"/>
                </a:cubicBezTo>
                <a:cubicBezTo>
                  <a:pt x="4392" y="7364"/>
                  <a:pt x="4399" y="7377"/>
                  <a:pt x="4399" y="7377"/>
                </a:cubicBezTo>
                <a:cubicBezTo>
                  <a:pt x="4431" y="7370"/>
                  <a:pt x="4451" y="7332"/>
                  <a:pt x="4489" y="7345"/>
                </a:cubicBezTo>
                <a:cubicBezTo>
                  <a:pt x="4496" y="7329"/>
                  <a:pt x="4514" y="7321"/>
                  <a:pt x="4531" y="7322"/>
                </a:cubicBezTo>
                <a:close/>
                <a:moveTo>
                  <a:pt x="5871" y="7300"/>
                </a:moveTo>
                <a:cubicBezTo>
                  <a:pt x="5865" y="7332"/>
                  <a:pt x="5794" y="7351"/>
                  <a:pt x="5749" y="7364"/>
                </a:cubicBezTo>
                <a:cubicBezTo>
                  <a:pt x="5716" y="7390"/>
                  <a:pt x="5684" y="7415"/>
                  <a:pt x="5633" y="7422"/>
                </a:cubicBezTo>
                <a:cubicBezTo>
                  <a:pt x="5645" y="7390"/>
                  <a:pt x="5724" y="7390"/>
                  <a:pt x="5716" y="7358"/>
                </a:cubicBezTo>
                <a:cubicBezTo>
                  <a:pt x="5768" y="7351"/>
                  <a:pt x="5826" y="7319"/>
                  <a:pt x="5871" y="7300"/>
                </a:cubicBezTo>
                <a:close/>
                <a:moveTo>
                  <a:pt x="4677" y="7300"/>
                </a:moveTo>
                <a:cubicBezTo>
                  <a:pt x="4658" y="7320"/>
                  <a:pt x="4632" y="7326"/>
                  <a:pt x="4606" y="7339"/>
                </a:cubicBezTo>
                <a:cubicBezTo>
                  <a:pt x="4599" y="7320"/>
                  <a:pt x="4658" y="7314"/>
                  <a:pt x="4677" y="7300"/>
                </a:cubicBezTo>
                <a:close/>
                <a:moveTo>
                  <a:pt x="4180" y="7294"/>
                </a:moveTo>
                <a:cubicBezTo>
                  <a:pt x="4184" y="7294"/>
                  <a:pt x="4188" y="7294"/>
                  <a:pt x="4192" y="7295"/>
                </a:cubicBezTo>
                <a:cubicBezTo>
                  <a:pt x="4160" y="7301"/>
                  <a:pt x="4121" y="7326"/>
                  <a:pt x="4095" y="7320"/>
                </a:cubicBezTo>
                <a:cubicBezTo>
                  <a:pt x="4113" y="7297"/>
                  <a:pt x="4149" y="7294"/>
                  <a:pt x="4180" y="7294"/>
                </a:cubicBezTo>
                <a:close/>
                <a:moveTo>
                  <a:pt x="3925" y="7275"/>
                </a:moveTo>
                <a:cubicBezTo>
                  <a:pt x="3934" y="7275"/>
                  <a:pt x="3942" y="7278"/>
                  <a:pt x="3947" y="7287"/>
                </a:cubicBezTo>
                <a:cubicBezTo>
                  <a:pt x="3940" y="7300"/>
                  <a:pt x="3914" y="7294"/>
                  <a:pt x="3888" y="7294"/>
                </a:cubicBezTo>
                <a:cubicBezTo>
                  <a:pt x="3893" y="7286"/>
                  <a:pt x="3910" y="7276"/>
                  <a:pt x="3925" y="7275"/>
                </a:cubicBezTo>
                <a:close/>
                <a:moveTo>
                  <a:pt x="5975" y="7256"/>
                </a:moveTo>
                <a:cubicBezTo>
                  <a:pt x="5949" y="7281"/>
                  <a:pt x="5923" y="7294"/>
                  <a:pt x="5885" y="7301"/>
                </a:cubicBezTo>
                <a:cubicBezTo>
                  <a:pt x="5917" y="7287"/>
                  <a:pt x="5943" y="7268"/>
                  <a:pt x="5975" y="7256"/>
                </a:cubicBezTo>
                <a:close/>
                <a:moveTo>
                  <a:pt x="5528" y="7248"/>
                </a:moveTo>
                <a:cubicBezTo>
                  <a:pt x="5492" y="7247"/>
                  <a:pt x="5456" y="7282"/>
                  <a:pt x="5426" y="7294"/>
                </a:cubicBezTo>
                <a:cubicBezTo>
                  <a:pt x="5465" y="7300"/>
                  <a:pt x="5497" y="7287"/>
                  <a:pt x="5529" y="7281"/>
                </a:cubicBezTo>
                <a:cubicBezTo>
                  <a:pt x="5523" y="7262"/>
                  <a:pt x="5536" y="7262"/>
                  <a:pt x="5536" y="7249"/>
                </a:cubicBezTo>
                <a:cubicBezTo>
                  <a:pt x="5533" y="7248"/>
                  <a:pt x="5531" y="7248"/>
                  <a:pt x="5528" y="7248"/>
                </a:cubicBezTo>
                <a:close/>
                <a:moveTo>
                  <a:pt x="3689" y="7230"/>
                </a:moveTo>
                <a:cubicBezTo>
                  <a:pt x="3676" y="7256"/>
                  <a:pt x="3644" y="7287"/>
                  <a:pt x="3611" y="7275"/>
                </a:cubicBezTo>
                <a:cubicBezTo>
                  <a:pt x="3630" y="7255"/>
                  <a:pt x="3669" y="7249"/>
                  <a:pt x="3689" y="7230"/>
                </a:cubicBezTo>
                <a:close/>
                <a:moveTo>
                  <a:pt x="4050" y="7224"/>
                </a:moveTo>
                <a:cubicBezTo>
                  <a:pt x="4038" y="7237"/>
                  <a:pt x="3999" y="7224"/>
                  <a:pt x="3999" y="7250"/>
                </a:cubicBezTo>
                <a:cubicBezTo>
                  <a:pt x="4018" y="7242"/>
                  <a:pt x="4044" y="7250"/>
                  <a:pt x="4050" y="7224"/>
                </a:cubicBezTo>
                <a:close/>
                <a:moveTo>
                  <a:pt x="4838" y="7223"/>
                </a:moveTo>
                <a:cubicBezTo>
                  <a:pt x="4832" y="7250"/>
                  <a:pt x="4819" y="7268"/>
                  <a:pt x="4793" y="7275"/>
                </a:cubicBezTo>
                <a:cubicBezTo>
                  <a:pt x="4800" y="7242"/>
                  <a:pt x="4812" y="7242"/>
                  <a:pt x="4838" y="7223"/>
                </a:cubicBezTo>
                <a:close/>
                <a:moveTo>
                  <a:pt x="4874" y="7220"/>
                </a:moveTo>
                <a:lnTo>
                  <a:pt x="4874" y="7220"/>
                </a:lnTo>
                <a:cubicBezTo>
                  <a:pt x="4874" y="7220"/>
                  <a:pt x="4873" y="7220"/>
                  <a:pt x="4872" y="7220"/>
                </a:cubicBezTo>
                <a:lnTo>
                  <a:pt x="4874" y="7220"/>
                </a:lnTo>
                <a:close/>
                <a:moveTo>
                  <a:pt x="4166" y="7166"/>
                </a:moveTo>
                <a:cubicBezTo>
                  <a:pt x="4147" y="7178"/>
                  <a:pt x="4141" y="7198"/>
                  <a:pt x="4140" y="7216"/>
                </a:cubicBezTo>
                <a:cubicBezTo>
                  <a:pt x="4089" y="7235"/>
                  <a:pt x="4050" y="7261"/>
                  <a:pt x="3992" y="7280"/>
                </a:cubicBezTo>
                <a:cubicBezTo>
                  <a:pt x="3992" y="7268"/>
                  <a:pt x="3979" y="7268"/>
                  <a:pt x="3979" y="7261"/>
                </a:cubicBezTo>
                <a:cubicBezTo>
                  <a:pt x="3998" y="7242"/>
                  <a:pt x="3986" y="7242"/>
                  <a:pt x="3959" y="7230"/>
                </a:cubicBezTo>
                <a:cubicBezTo>
                  <a:pt x="4024" y="7205"/>
                  <a:pt x="4089" y="7178"/>
                  <a:pt x="4166" y="7166"/>
                </a:cubicBezTo>
                <a:close/>
                <a:moveTo>
                  <a:pt x="5203" y="7121"/>
                </a:moveTo>
                <a:cubicBezTo>
                  <a:pt x="5211" y="7121"/>
                  <a:pt x="5219" y="7122"/>
                  <a:pt x="5226" y="7122"/>
                </a:cubicBezTo>
                <a:cubicBezTo>
                  <a:pt x="5213" y="7128"/>
                  <a:pt x="5194" y="7134"/>
                  <a:pt x="5175" y="7134"/>
                </a:cubicBezTo>
                <a:cubicBezTo>
                  <a:pt x="5179" y="7122"/>
                  <a:pt x="5190" y="7120"/>
                  <a:pt x="5203" y="7121"/>
                </a:cubicBezTo>
                <a:close/>
                <a:moveTo>
                  <a:pt x="5274" y="7082"/>
                </a:moveTo>
                <a:cubicBezTo>
                  <a:pt x="5285" y="7082"/>
                  <a:pt x="5294" y="7085"/>
                  <a:pt x="5296" y="7089"/>
                </a:cubicBezTo>
                <a:cubicBezTo>
                  <a:pt x="5296" y="7121"/>
                  <a:pt x="5258" y="7077"/>
                  <a:pt x="5245" y="7096"/>
                </a:cubicBezTo>
                <a:cubicBezTo>
                  <a:pt x="5237" y="7088"/>
                  <a:pt x="5257" y="7082"/>
                  <a:pt x="5274" y="7082"/>
                </a:cubicBezTo>
                <a:close/>
                <a:moveTo>
                  <a:pt x="5878" y="7077"/>
                </a:moveTo>
                <a:cubicBezTo>
                  <a:pt x="5897" y="7083"/>
                  <a:pt x="5885" y="7115"/>
                  <a:pt x="5879" y="7130"/>
                </a:cubicBezTo>
                <a:cubicBezTo>
                  <a:pt x="5944" y="7116"/>
                  <a:pt x="5976" y="7110"/>
                  <a:pt x="6021" y="7091"/>
                </a:cubicBezTo>
                <a:cubicBezTo>
                  <a:pt x="6021" y="7103"/>
                  <a:pt x="6009" y="7103"/>
                  <a:pt x="6009" y="7122"/>
                </a:cubicBezTo>
                <a:cubicBezTo>
                  <a:pt x="5905" y="7160"/>
                  <a:pt x="5808" y="7154"/>
                  <a:pt x="5724" y="7212"/>
                </a:cubicBezTo>
                <a:cubicBezTo>
                  <a:pt x="5679" y="7224"/>
                  <a:pt x="5615" y="7212"/>
                  <a:pt x="5570" y="7237"/>
                </a:cubicBezTo>
                <a:cubicBezTo>
                  <a:pt x="5563" y="7262"/>
                  <a:pt x="5596" y="7250"/>
                  <a:pt x="5596" y="7262"/>
                </a:cubicBezTo>
                <a:cubicBezTo>
                  <a:pt x="5537" y="7307"/>
                  <a:pt x="5466" y="7333"/>
                  <a:pt x="5395" y="7365"/>
                </a:cubicBezTo>
                <a:cubicBezTo>
                  <a:pt x="5395" y="7429"/>
                  <a:pt x="5317" y="7416"/>
                  <a:pt x="5304" y="7474"/>
                </a:cubicBezTo>
                <a:cubicBezTo>
                  <a:pt x="5227" y="7506"/>
                  <a:pt x="5149" y="7531"/>
                  <a:pt x="5091" y="7589"/>
                </a:cubicBezTo>
                <a:cubicBezTo>
                  <a:pt x="5059" y="7570"/>
                  <a:pt x="5026" y="7486"/>
                  <a:pt x="4994" y="7525"/>
                </a:cubicBezTo>
                <a:cubicBezTo>
                  <a:pt x="4981" y="7474"/>
                  <a:pt x="4974" y="7340"/>
                  <a:pt x="5065" y="7378"/>
                </a:cubicBezTo>
                <a:cubicBezTo>
                  <a:pt x="5104" y="7346"/>
                  <a:pt x="5181" y="7321"/>
                  <a:pt x="5226" y="7327"/>
                </a:cubicBezTo>
                <a:cubicBezTo>
                  <a:pt x="5239" y="7346"/>
                  <a:pt x="5213" y="7372"/>
                  <a:pt x="5232" y="7385"/>
                </a:cubicBezTo>
                <a:cubicBezTo>
                  <a:pt x="5194" y="7404"/>
                  <a:pt x="5168" y="7435"/>
                  <a:pt x="5155" y="7474"/>
                </a:cubicBezTo>
                <a:cubicBezTo>
                  <a:pt x="5213" y="7512"/>
                  <a:pt x="5258" y="7448"/>
                  <a:pt x="5291" y="7429"/>
                </a:cubicBezTo>
                <a:cubicBezTo>
                  <a:pt x="5291" y="7416"/>
                  <a:pt x="5265" y="7441"/>
                  <a:pt x="5252" y="7422"/>
                </a:cubicBezTo>
                <a:cubicBezTo>
                  <a:pt x="5311" y="7409"/>
                  <a:pt x="5323" y="7352"/>
                  <a:pt x="5349" y="7314"/>
                </a:cubicBezTo>
                <a:cubicBezTo>
                  <a:pt x="5343" y="7301"/>
                  <a:pt x="5304" y="7320"/>
                  <a:pt x="5311" y="7295"/>
                </a:cubicBezTo>
                <a:cubicBezTo>
                  <a:pt x="5330" y="7288"/>
                  <a:pt x="5349" y="7282"/>
                  <a:pt x="5362" y="7276"/>
                </a:cubicBezTo>
                <a:cubicBezTo>
                  <a:pt x="5368" y="7250"/>
                  <a:pt x="5342" y="7256"/>
                  <a:pt x="5342" y="7231"/>
                </a:cubicBezTo>
                <a:cubicBezTo>
                  <a:pt x="5356" y="7237"/>
                  <a:pt x="5356" y="7224"/>
                  <a:pt x="5368" y="7224"/>
                </a:cubicBezTo>
                <a:cubicBezTo>
                  <a:pt x="5356" y="7186"/>
                  <a:pt x="5433" y="7167"/>
                  <a:pt x="5478" y="7154"/>
                </a:cubicBezTo>
                <a:cubicBezTo>
                  <a:pt x="5484" y="7205"/>
                  <a:pt x="5413" y="7174"/>
                  <a:pt x="5401" y="7205"/>
                </a:cubicBezTo>
                <a:cubicBezTo>
                  <a:pt x="5401" y="7224"/>
                  <a:pt x="5420" y="7231"/>
                  <a:pt x="5433" y="7237"/>
                </a:cubicBezTo>
                <a:cubicBezTo>
                  <a:pt x="5446" y="7198"/>
                  <a:pt x="5536" y="7173"/>
                  <a:pt x="5575" y="7192"/>
                </a:cubicBezTo>
                <a:cubicBezTo>
                  <a:pt x="5659" y="7128"/>
                  <a:pt x="5795" y="7141"/>
                  <a:pt x="5878" y="7077"/>
                </a:cubicBezTo>
                <a:close/>
                <a:moveTo>
                  <a:pt x="5620" y="7070"/>
                </a:moveTo>
                <a:cubicBezTo>
                  <a:pt x="5614" y="7115"/>
                  <a:pt x="5626" y="7128"/>
                  <a:pt x="5569" y="7128"/>
                </a:cubicBezTo>
                <a:cubicBezTo>
                  <a:pt x="5575" y="7115"/>
                  <a:pt x="5588" y="7108"/>
                  <a:pt x="5575" y="7083"/>
                </a:cubicBezTo>
                <a:cubicBezTo>
                  <a:pt x="5594" y="7083"/>
                  <a:pt x="5600" y="7070"/>
                  <a:pt x="5620" y="7070"/>
                </a:cubicBezTo>
                <a:close/>
                <a:moveTo>
                  <a:pt x="3624" y="7051"/>
                </a:moveTo>
                <a:cubicBezTo>
                  <a:pt x="3618" y="7077"/>
                  <a:pt x="3559" y="7077"/>
                  <a:pt x="3533" y="7064"/>
                </a:cubicBezTo>
                <a:cubicBezTo>
                  <a:pt x="3553" y="7039"/>
                  <a:pt x="3604" y="7064"/>
                  <a:pt x="3624" y="7051"/>
                </a:cubicBezTo>
                <a:close/>
                <a:moveTo>
                  <a:pt x="5138" y="7043"/>
                </a:moveTo>
                <a:cubicBezTo>
                  <a:pt x="5111" y="7044"/>
                  <a:pt x="5076" y="7055"/>
                  <a:pt x="5071" y="7070"/>
                </a:cubicBezTo>
                <a:cubicBezTo>
                  <a:pt x="5103" y="7064"/>
                  <a:pt x="5135" y="7058"/>
                  <a:pt x="5154" y="7045"/>
                </a:cubicBezTo>
                <a:cubicBezTo>
                  <a:pt x="5149" y="7044"/>
                  <a:pt x="5144" y="7043"/>
                  <a:pt x="5138" y="7043"/>
                </a:cubicBezTo>
                <a:close/>
                <a:moveTo>
                  <a:pt x="4451" y="7039"/>
                </a:moveTo>
                <a:cubicBezTo>
                  <a:pt x="4451" y="7051"/>
                  <a:pt x="4418" y="7051"/>
                  <a:pt x="4444" y="7070"/>
                </a:cubicBezTo>
                <a:cubicBezTo>
                  <a:pt x="4470" y="7070"/>
                  <a:pt x="4477" y="7064"/>
                  <a:pt x="4503" y="7070"/>
                </a:cubicBezTo>
                <a:cubicBezTo>
                  <a:pt x="4489" y="7096"/>
                  <a:pt x="4425" y="7096"/>
                  <a:pt x="4406" y="7096"/>
                </a:cubicBezTo>
                <a:cubicBezTo>
                  <a:pt x="4412" y="7083"/>
                  <a:pt x="4432" y="7083"/>
                  <a:pt x="4406" y="7070"/>
                </a:cubicBezTo>
                <a:cubicBezTo>
                  <a:pt x="4438" y="7058"/>
                  <a:pt x="4406" y="7039"/>
                  <a:pt x="4451" y="7039"/>
                </a:cubicBezTo>
                <a:close/>
                <a:moveTo>
                  <a:pt x="4102" y="7013"/>
                </a:moveTo>
                <a:cubicBezTo>
                  <a:pt x="4096" y="7032"/>
                  <a:pt x="4064" y="7032"/>
                  <a:pt x="4038" y="7038"/>
                </a:cubicBezTo>
                <a:cubicBezTo>
                  <a:pt x="4057" y="7019"/>
                  <a:pt x="4076" y="7019"/>
                  <a:pt x="4102" y="7013"/>
                </a:cubicBezTo>
                <a:close/>
                <a:moveTo>
                  <a:pt x="6066" y="7000"/>
                </a:moveTo>
                <a:cubicBezTo>
                  <a:pt x="6078" y="7000"/>
                  <a:pt x="6072" y="7013"/>
                  <a:pt x="6072" y="7019"/>
                </a:cubicBezTo>
                <a:cubicBezTo>
                  <a:pt x="6027" y="7019"/>
                  <a:pt x="5994" y="7070"/>
                  <a:pt x="5923" y="7070"/>
                </a:cubicBezTo>
                <a:cubicBezTo>
                  <a:pt x="5968" y="7045"/>
                  <a:pt x="6021" y="7025"/>
                  <a:pt x="6066" y="7000"/>
                </a:cubicBezTo>
                <a:close/>
                <a:moveTo>
                  <a:pt x="5840" y="6987"/>
                </a:moveTo>
                <a:cubicBezTo>
                  <a:pt x="5859" y="6994"/>
                  <a:pt x="5840" y="7006"/>
                  <a:pt x="5833" y="7013"/>
                </a:cubicBezTo>
                <a:cubicBezTo>
                  <a:pt x="5833" y="7019"/>
                  <a:pt x="5878" y="7013"/>
                  <a:pt x="5885" y="7006"/>
                </a:cubicBezTo>
                <a:cubicBezTo>
                  <a:pt x="5852" y="7044"/>
                  <a:pt x="5730" y="7051"/>
                  <a:pt x="5671" y="7089"/>
                </a:cubicBezTo>
                <a:cubicBezTo>
                  <a:pt x="5653" y="7089"/>
                  <a:pt x="5659" y="7070"/>
                  <a:pt x="5639" y="7070"/>
                </a:cubicBezTo>
                <a:cubicBezTo>
                  <a:pt x="5704" y="7039"/>
                  <a:pt x="5769" y="7019"/>
                  <a:pt x="5840" y="6987"/>
                </a:cubicBezTo>
                <a:close/>
                <a:moveTo>
                  <a:pt x="6291" y="6981"/>
                </a:moveTo>
                <a:cubicBezTo>
                  <a:pt x="6279" y="6994"/>
                  <a:pt x="6260" y="7013"/>
                  <a:pt x="6227" y="7013"/>
                </a:cubicBezTo>
                <a:cubicBezTo>
                  <a:pt x="6246" y="7000"/>
                  <a:pt x="6265" y="6987"/>
                  <a:pt x="6291" y="6981"/>
                </a:cubicBezTo>
                <a:close/>
                <a:moveTo>
                  <a:pt x="5821" y="6953"/>
                </a:moveTo>
                <a:cubicBezTo>
                  <a:pt x="5824" y="6953"/>
                  <a:pt x="5828" y="6953"/>
                  <a:pt x="5833" y="6955"/>
                </a:cubicBezTo>
                <a:cubicBezTo>
                  <a:pt x="5820" y="6974"/>
                  <a:pt x="5781" y="6968"/>
                  <a:pt x="5769" y="6980"/>
                </a:cubicBezTo>
                <a:cubicBezTo>
                  <a:pt x="5756" y="6961"/>
                  <a:pt x="5795" y="6980"/>
                  <a:pt x="5795" y="6955"/>
                </a:cubicBezTo>
                <a:cubicBezTo>
                  <a:pt x="5804" y="6960"/>
                  <a:pt x="5810" y="6954"/>
                  <a:pt x="5821" y="6953"/>
                </a:cubicBezTo>
                <a:close/>
                <a:moveTo>
                  <a:pt x="6040" y="6949"/>
                </a:moveTo>
                <a:cubicBezTo>
                  <a:pt x="6002" y="6975"/>
                  <a:pt x="5956" y="6987"/>
                  <a:pt x="5911" y="7006"/>
                </a:cubicBezTo>
                <a:cubicBezTo>
                  <a:pt x="5930" y="6987"/>
                  <a:pt x="5988" y="6955"/>
                  <a:pt x="6040" y="6949"/>
                </a:cubicBezTo>
                <a:close/>
                <a:moveTo>
                  <a:pt x="6272" y="6937"/>
                </a:moveTo>
                <a:cubicBezTo>
                  <a:pt x="6260" y="6949"/>
                  <a:pt x="6272" y="6949"/>
                  <a:pt x="6272" y="6962"/>
                </a:cubicBezTo>
                <a:cubicBezTo>
                  <a:pt x="6246" y="6975"/>
                  <a:pt x="6227" y="6987"/>
                  <a:pt x="6201" y="6987"/>
                </a:cubicBezTo>
                <a:cubicBezTo>
                  <a:pt x="6220" y="6974"/>
                  <a:pt x="6240" y="6968"/>
                  <a:pt x="6266" y="6962"/>
                </a:cubicBezTo>
                <a:cubicBezTo>
                  <a:pt x="6266" y="6943"/>
                  <a:pt x="6234" y="6962"/>
                  <a:pt x="6240" y="6949"/>
                </a:cubicBezTo>
                <a:cubicBezTo>
                  <a:pt x="6240" y="6924"/>
                  <a:pt x="6253" y="6949"/>
                  <a:pt x="6272" y="6937"/>
                </a:cubicBezTo>
                <a:close/>
                <a:moveTo>
                  <a:pt x="5342" y="6936"/>
                </a:moveTo>
                <a:cubicBezTo>
                  <a:pt x="5330" y="6936"/>
                  <a:pt x="5310" y="6936"/>
                  <a:pt x="5303" y="6942"/>
                </a:cubicBezTo>
                <a:cubicBezTo>
                  <a:pt x="5303" y="6955"/>
                  <a:pt x="5303" y="6961"/>
                  <a:pt x="5316" y="6961"/>
                </a:cubicBezTo>
                <a:cubicBezTo>
                  <a:pt x="5330" y="6955"/>
                  <a:pt x="5336" y="6949"/>
                  <a:pt x="5342" y="6936"/>
                </a:cubicBezTo>
                <a:close/>
                <a:moveTo>
                  <a:pt x="4658" y="6918"/>
                </a:moveTo>
                <a:cubicBezTo>
                  <a:pt x="4670" y="6924"/>
                  <a:pt x="4684" y="6937"/>
                  <a:pt x="4696" y="6949"/>
                </a:cubicBezTo>
                <a:cubicBezTo>
                  <a:pt x="4696" y="6956"/>
                  <a:pt x="4676" y="6949"/>
                  <a:pt x="4676" y="6962"/>
                </a:cubicBezTo>
                <a:cubicBezTo>
                  <a:pt x="4676" y="6975"/>
                  <a:pt x="4690" y="6968"/>
                  <a:pt x="4703" y="6968"/>
                </a:cubicBezTo>
                <a:cubicBezTo>
                  <a:pt x="4690" y="6981"/>
                  <a:pt x="4703" y="7000"/>
                  <a:pt x="4722" y="7000"/>
                </a:cubicBezTo>
                <a:cubicBezTo>
                  <a:pt x="4709" y="7013"/>
                  <a:pt x="4684" y="7025"/>
                  <a:pt x="4664" y="7013"/>
                </a:cubicBezTo>
                <a:cubicBezTo>
                  <a:pt x="4664" y="7000"/>
                  <a:pt x="4684" y="7006"/>
                  <a:pt x="4684" y="6994"/>
                </a:cubicBezTo>
                <a:cubicBezTo>
                  <a:pt x="4664" y="6981"/>
                  <a:pt x="4632" y="7006"/>
                  <a:pt x="4613" y="7013"/>
                </a:cubicBezTo>
                <a:cubicBezTo>
                  <a:pt x="4625" y="7032"/>
                  <a:pt x="4638" y="7006"/>
                  <a:pt x="4658" y="7013"/>
                </a:cubicBezTo>
                <a:cubicBezTo>
                  <a:pt x="4638" y="7025"/>
                  <a:pt x="4619" y="7044"/>
                  <a:pt x="4586" y="7044"/>
                </a:cubicBezTo>
                <a:cubicBezTo>
                  <a:pt x="4586" y="7032"/>
                  <a:pt x="4593" y="7038"/>
                  <a:pt x="4613" y="7032"/>
                </a:cubicBezTo>
                <a:cubicBezTo>
                  <a:pt x="4606" y="7019"/>
                  <a:pt x="4593" y="7019"/>
                  <a:pt x="4580" y="7019"/>
                </a:cubicBezTo>
                <a:cubicBezTo>
                  <a:pt x="4580" y="6993"/>
                  <a:pt x="4580" y="6987"/>
                  <a:pt x="4613" y="6980"/>
                </a:cubicBezTo>
                <a:cubicBezTo>
                  <a:pt x="4619" y="6961"/>
                  <a:pt x="4599" y="6974"/>
                  <a:pt x="4586" y="6968"/>
                </a:cubicBezTo>
                <a:cubicBezTo>
                  <a:pt x="4599" y="6936"/>
                  <a:pt x="4651" y="6955"/>
                  <a:pt x="4658" y="6918"/>
                </a:cubicBezTo>
                <a:close/>
                <a:moveTo>
                  <a:pt x="4586" y="6910"/>
                </a:moveTo>
                <a:cubicBezTo>
                  <a:pt x="4606" y="6917"/>
                  <a:pt x="4599" y="6936"/>
                  <a:pt x="4594" y="6948"/>
                </a:cubicBezTo>
                <a:cubicBezTo>
                  <a:pt x="4567" y="6948"/>
                  <a:pt x="4548" y="6948"/>
                  <a:pt x="4535" y="6942"/>
                </a:cubicBezTo>
                <a:cubicBezTo>
                  <a:pt x="4535" y="6916"/>
                  <a:pt x="4574" y="6923"/>
                  <a:pt x="4586" y="6910"/>
                </a:cubicBezTo>
                <a:close/>
                <a:moveTo>
                  <a:pt x="4684" y="6885"/>
                </a:moveTo>
                <a:cubicBezTo>
                  <a:pt x="4690" y="6891"/>
                  <a:pt x="4651" y="6910"/>
                  <a:pt x="4651" y="6910"/>
                </a:cubicBezTo>
                <a:cubicBezTo>
                  <a:pt x="4631" y="6897"/>
                  <a:pt x="4670" y="6891"/>
                  <a:pt x="4684" y="6885"/>
                </a:cubicBezTo>
                <a:close/>
                <a:moveTo>
                  <a:pt x="2597" y="6885"/>
                </a:moveTo>
                <a:cubicBezTo>
                  <a:pt x="2616" y="6891"/>
                  <a:pt x="2604" y="6910"/>
                  <a:pt x="2597" y="6916"/>
                </a:cubicBezTo>
                <a:cubicBezTo>
                  <a:pt x="2578" y="6916"/>
                  <a:pt x="2597" y="6891"/>
                  <a:pt x="2578" y="6897"/>
                </a:cubicBezTo>
                <a:cubicBezTo>
                  <a:pt x="2578" y="6891"/>
                  <a:pt x="2597" y="6897"/>
                  <a:pt x="2597" y="6885"/>
                </a:cubicBezTo>
                <a:close/>
                <a:moveTo>
                  <a:pt x="5258" y="6878"/>
                </a:moveTo>
                <a:cubicBezTo>
                  <a:pt x="5226" y="6886"/>
                  <a:pt x="5168" y="6859"/>
                  <a:pt x="5168" y="6917"/>
                </a:cubicBezTo>
                <a:cubicBezTo>
                  <a:pt x="5135" y="6930"/>
                  <a:pt x="5078" y="6917"/>
                  <a:pt x="5065" y="6949"/>
                </a:cubicBezTo>
                <a:cubicBezTo>
                  <a:pt x="5104" y="7000"/>
                  <a:pt x="5232" y="6936"/>
                  <a:pt x="5258" y="6878"/>
                </a:cubicBezTo>
                <a:close/>
                <a:moveTo>
                  <a:pt x="4449" y="6869"/>
                </a:moveTo>
                <a:cubicBezTo>
                  <a:pt x="4427" y="6868"/>
                  <a:pt x="4407" y="6886"/>
                  <a:pt x="4412" y="6891"/>
                </a:cubicBezTo>
                <a:cubicBezTo>
                  <a:pt x="4425" y="6891"/>
                  <a:pt x="4457" y="6904"/>
                  <a:pt x="4463" y="6872"/>
                </a:cubicBezTo>
                <a:cubicBezTo>
                  <a:pt x="4459" y="6870"/>
                  <a:pt x="4454" y="6869"/>
                  <a:pt x="4449" y="6869"/>
                </a:cubicBezTo>
                <a:close/>
                <a:moveTo>
                  <a:pt x="4591" y="6849"/>
                </a:moveTo>
                <a:cubicBezTo>
                  <a:pt x="4599" y="6849"/>
                  <a:pt x="4608" y="6854"/>
                  <a:pt x="4618" y="6866"/>
                </a:cubicBezTo>
                <a:cubicBezTo>
                  <a:pt x="4599" y="6878"/>
                  <a:pt x="4547" y="6872"/>
                  <a:pt x="4534" y="6891"/>
                </a:cubicBezTo>
                <a:cubicBezTo>
                  <a:pt x="4534" y="6885"/>
                  <a:pt x="4515" y="6891"/>
                  <a:pt x="4522" y="6872"/>
                </a:cubicBezTo>
                <a:cubicBezTo>
                  <a:pt x="4553" y="6868"/>
                  <a:pt x="4572" y="6848"/>
                  <a:pt x="4591" y="6849"/>
                </a:cubicBezTo>
                <a:close/>
                <a:moveTo>
                  <a:pt x="6769" y="6827"/>
                </a:moveTo>
                <a:cubicBezTo>
                  <a:pt x="6789" y="6865"/>
                  <a:pt x="6685" y="6910"/>
                  <a:pt x="6647" y="6910"/>
                </a:cubicBezTo>
                <a:cubicBezTo>
                  <a:pt x="6679" y="6878"/>
                  <a:pt x="6738" y="6859"/>
                  <a:pt x="6769" y="6827"/>
                </a:cubicBezTo>
                <a:close/>
                <a:moveTo>
                  <a:pt x="5265" y="6827"/>
                </a:moveTo>
                <a:cubicBezTo>
                  <a:pt x="5232" y="6827"/>
                  <a:pt x="5181" y="6840"/>
                  <a:pt x="5200" y="6871"/>
                </a:cubicBezTo>
                <a:cubicBezTo>
                  <a:pt x="5206" y="6840"/>
                  <a:pt x="5232" y="6865"/>
                  <a:pt x="5265" y="6852"/>
                </a:cubicBezTo>
                <a:cubicBezTo>
                  <a:pt x="5265" y="6852"/>
                  <a:pt x="5265" y="6852"/>
                  <a:pt x="5265" y="6827"/>
                </a:cubicBezTo>
                <a:close/>
                <a:moveTo>
                  <a:pt x="5781" y="6796"/>
                </a:moveTo>
                <a:cubicBezTo>
                  <a:pt x="5820" y="6827"/>
                  <a:pt x="5859" y="6827"/>
                  <a:pt x="5891" y="6796"/>
                </a:cubicBezTo>
                <a:cubicBezTo>
                  <a:pt x="5872" y="6814"/>
                  <a:pt x="5904" y="6808"/>
                  <a:pt x="5924" y="6808"/>
                </a:cubicBezTo>
                <a:cubicBezTo>
                  <a:pt x="5885" y="6847"/>
                  <a:pt x="5822" y="6866"/>
                  <a:pt x="5763" y="6878"/>
                </a:cubicBezTo>
                <a:cubicBezTo>
                  <a:pt x="5763" y="6866"/>
                  <a:pt x="5769" y="6866"/>
                  <a:pt x="5769" y="6853"/>
                </a:cubicBezTo>
                <a:cubicBezTo>
                  <a:pt x="5717" y="6847"/>
                  <a:pt x="5717" y="6892"/>
                  <a:pt x="5672" y="6892"/>
                </a:cubicBezTo>
                <a:cubicBezTo>
                  <a:pt x="5685" y="6904"/>
                  <a:pt x="5704" y="6886"/>
                  <a:pt x="5724" y="6886"/>
                </a:cubicBezTo>
                <a:cubicBezTo>
                  <a:pt x="5691" y="6905"/>
                  <a:pt x="5685" y="6943"/>
                  <a:pt x="5626" y="6937"/>
                </a:cubicBezTo>
                <a:cubicBezTo>
                  <a:pt x="5633" y="6911"/>
                  <a:pt x="5626" y="6917"/>
                  <a:pt x="5620" y="6898"/>
                </a:cubicBezTo>
                <a:cubicBezTo>
                  <a:pt x="5652" y="6841"/>
                  <a:pt x="5736" y="6847"/>
                  <a:pt x="5781" y="6796"/>
                </a:cubicBezTo>
                <a:close/>
                <a:moveTo>
                  <a:pt x="5396" y="6775"/>
                </a:moveTo>
                <a:cubicBezTo>
                  <a:pt x="5372" y="6774"/>
                  <a:pt x="5363" y="6791"/>
                  <a:pt x="5368" y="6801"/>
                </a:cubicBezTo>
                <a:cubicBezTo>
                  <a:pt x="5387" y="6801"/>
                  <a:pt x="5407" y="6795"/>
                  <a:pt x="5407" y="6776"/>
                </a:cubicBezTo>
                <a:cubicBezTo>
                  <a:pt x="5403" y="6775"/>
                  <a:pt x="5399" y="6775"/>
                  <a:pt x="5396" y="6775"/>
                </a:cubicBezTo>
                <a:close/>
                <a:moveTo>
                  <a:pt x="4826" y="6769"/>
                </a:moveTo>
                <a:cubicBezTo>
                  <a:pt x="4819" y="6776"/>
                  <a:pt x="4800" y="6776"/>
                  <a:pt x="4806" y="6795"/>
                </a:cubicBezTo>
                <a:cubicBezTo>
                  <a:pt x="4735" y="6795"/>
                  <a:pt x="4696" y="6859"/>
                  <a:pt x="4625" y="6846"/>
                </a:cubicBezTo>
                <a:cubicBezTo>
                  <a:pt x="4677" y="6814"/>
                  <a:pt x="4755" y="6776"/>
                  <a:pt x="4826" y="6769"/>
                </a:cubicBezTo>
                <a:close/>
                <a:moveTo>
                  <a:pt x="4586" y="6751"/>
                </a:moveTo>
                <a:cubicBezTo>
                  <a:pt x="4534" y="6789"/>
                  <a:pt x="4463" y="6840"/>
                  <a:pt x="4380" y="6821"/>
                </a:cubicBezTo>
                <a:cubicBezTo>
                  <a:pt x="4373" y="6802"/>
                  <a:pt x="4406" y="6821"/>
                  <a:pt x="4399" y="6796"/>
                </a:cubicBezTo>
                <a:cubicBezTo>
                  <a:pt x="4406" y="6802"/>
                  <a:pt x="4406" y="6808"/>
                  <a:pt x="4406" y="6814"/>
                </a:cubicBezTo>
                <a:cubicBezTo>
                  <a:pt x="4444" y="6776"/>
                  <a:pt x="4515" y="6763"/>
                  <a:pt x="4586" y="6751"/>
                </a:cubicBezTo>
                <a:close/>
                <a:moveTo>
                  <a:pt x="6053" y="6750"/>
                </a:moveTo>
                <a:cubicBezTo>
                  <a:pt x="6055" y="6750"/>
                  <a:pt x="6057" y="6750"/>
                  <a:pt x="6059" y="6751"/>
                </a:cubicBezTo>
                <a:cubicBezTo>
                  <a:pt x="6039" y="6776"/>
                  <a:pt x="5988" y="6769"/>
                  <a:pt x="5968" y="6796"/>
                </a:cubicBezTo>
                <a:cubicBezTo>
                  <a:pt x="5975" y="6783"/>
                  <a:pt x="6021" y="6749"/>
                  <a:pt x="6053" y="6750"/>
                </a:cubicBezTo>
                <a:close/>
                <a:moveTo>
                  <a:pt x="3391" y="6749"/>
                </a:moveTo>
                <a:cubicBezTo>
                  <a:pt x="3393" y="6749"/>
                  <a:pt x="3396" y="6750"/>
                  <a:pt x="3398" y="6751"/>
                </a:cubicBezTo>
                <a:cubicBezTo>
                  <a:pt x="3398" y="6770"/>
                  <a:pt x="3385" y="6770"/>
                  <a:pt x="3385" y="6789"/>
                </a:cubicBezTo>
                <a:cubicBezTo>
                  <a:pt x="3366" y="6783"/>
                  <a:pt x="3333" y="6796"/>
                  <a:pt x="3327" y="6782"/>
                </a:cubicBezTo>
                <a:cubicBezTo>
                  <a:pt x="3327" y="6757"/>
                  <a:pt x="3372" y="6789"/>
                  <a:pt x="3372" y="6751"/>
                </a:cubicBezTo>
                <a:cubicBezTo>
                  <a:pt x="3377" y="6762"/>
                  <a:pt x="3378" y="6748"/>
                  <a:pt x="3391" y="6749"/>
                </a:cubicBezTo>
                <a:close/>
                <a:moveTo>
                  <a:pt x="5930" y="6744"/>
                </a:moveTo>
                <a:cubicBezTo>
                  <a:pt x="5930" y="6751"/>
                  <a:pt x="5936" y="6757"/>
                  <a:pt x="5936" y="6757"/>
                </a:cubicBezTo>
                <a:cubicBezTo>
                  <a:pt x="5911" y="6777"/>
                  <a:pt x="5885" y="6789"/>
                  <a:pt x="5852" y="6796"/>
                </a:cubicBezTo>
                <a:cubicBezTo>
                  <a:pt x="5852" y="6757"/>
                  <a:pt x="5904" y="6763"/>
                  <a:pt x="5930" y="6744"/>
                </a:cubicBezTo>
                <a:close/>
                <a:moveTo>
                  <a:pt x="6840" y="6732"/>
                </a:moveTo>
                <a:cubicBezTo>
                  <a:pt x="6847" y="6771"/>
                  <a:pt x="6750" y="6816"/>
                  <a:pt x="6685" y="6835"/>
                </a:cubicBezTo>
                <a:cubicBezTo>
                  <a:pt x="6673" y="6841"/>
                  <a:pt x="6692" y="6841"/>
                  <a:pt x="6679" y="6854"/>
                </a:cubicBezTo>
                <a:cubicBezTo>
                  <a:pt x="6589" y="6848"/>
                  <a:pt x="6595" y="6931"/>
                  <a:pt x="6518" y="6937"/>
                </a:cubicBezTo>
                <a:cubicBezTo>
                  <a:pt x="6531" y="6911"/>
                  <a:pt x="6570" y="6923"/>
                  <a:pt x="6576" y="6892"/>
                </a:cubicBezTo>
                <a:cubicBezTo>
                  <a:pt x="6531" y="6892"/>
                  <a:pt x="6518" y="6917"/>
                  <a:pt x="6479" y="6923"/>
                </a:cubicBezTo>
                <a:cubicBezTo>
                  <a:pt x="6576" y="6840"/>
                  <a:pt x="6731" y="6796"/>
                  <a:pt x="6840" y="6732"/>
                </a:cubicBezTo>
                <a:close/>
                <a:moveTo>
                  <a:pt x="4638" y="6725"/>
                </a:moveTo>
                <a:cubicBezTo>
                  <a:pt x="4638" y="6744"/>
                  <a:pt x="4619" y="6751"/>
                  <a:pt x="4599" y="6757"/>
                </a:cubicBezTo>
                <a:cubicBezTo>
                  <a:pt x="4605" y="6751"/>
                  <a:pt x="4605" y="6744"/>
                  <a:pt x="4599" y="6744"/>
                </a:cubicBezTo>
                <a:cubicBezTo>
                  <a:pt x="4605" y="6732"/>
                  <a:pt x="4618" y="6725"/>
                  <a:pt x="4638" y="6725"/>
                </a:cubicBezTo>
                <a:close/>
                <a:moveTo>
                  <a:pt x="666" y="6719"/>
                </a:moveTo>
                <a:cubicBezTo>
                  <a:pt x="692" y="6725"/>
                  <a:pt x="653" y="6732"/>
                  <a:pt x="666" y="6751"/>
                </a:cubicBezTo>
                <a:cubicBezTo>
                  <a:pt x="666" y="6751"/>
                  <a:pt x="666" y="6751"/>
                  <a:pt x="640" y="6751"/>
                </a:cubicBezTo>
                <a:cubicBezTo>
                  <a:pt x="640" y="6732"/>
                  <a:pt x="672" y="6744"/>
                  <a:pt x="666" y="6719"/>
                </a:cubicBezTo>
                <a:close/>
                <a:moveTo>
                  <a:pt x="4941" y="6708"/>
                </a:moveTo>
                <a:cubicBezTo>
                  <a:pt x="4947" y="6707"/>
                  <a:pt x="4953" y="6708"/>
                  <a:pt x="4961" y="6712"/>
                </a:cubicBezTo>
                <a:cubicBezTo>
                  <a:pt x="4948" y="6738"/>
                  <a:pt x="4916" y="6732"/>
                  <a:pt x="4897" y="6756"/>
                </a:cubicBezTo>
                <a:cubicBezTo>
                  <a:pt x="4890" y="6750"/>
                  <a:pt x="4877" y="6750"/>
                  <a:pt x="4877" y="6731"/>
                </a:cubicBezTo>
                <a:cubicBezTo>
                  <a:pt x="4903" y="6741"/>
                  <a:pt x="4917" y="6710"/>
                  <a:pt x="4941" y="6708"/>
                </a:cubicBezTo>
                <a:close/>
                <a:moveTo>
                  <a:pt x="6059" y="6693"/>
                </a:moveTo>
                <a:cubicBezTo>
                  <a:pt x="6033" y="6713"/>
                  <a:pt x="5994" y="6713"/>
                  <a:pt x="5982" y="6744"/>
                </a:cubicBezTo>
                <a:cubicBezTo>
                  <a:pt x="5975" y="6738"/>
                  <a:pt x="5956" y="6738"/>
                  <a:pt x="5949" y="6732"/>
                </a:cubicBezTo>
                <a:cubicBezTo>
                  <a:pt x="5975" y="6712"/>
                  <a:pt x="6014" y="6693"/>
                  <a:pt x="6059" y="6693"/>
                </a:cubicBezTo>
                <a:close/>
                <a:moveTo>
                  <a:pt x="6130" y="6661"/>
                </a:moveTo>
                <a:cubicBezTo>
                  <a:pt x="6143" y="6661"/>
                  <a:pt x="6092" y="6680"/>
                  <a:pt x="6072" y="6687"/>
                </a:cubicBezTo>
                <a:cubicBezTo>
                  <a:pt x="6072" y="6655"/>
                  <a:pt x="6118" y="6674"/>
                  <a:pt x="6130" y="6661"/>
                </a:cubicBezTo>
                <a:close/>
                <a:moveTo>
                  <a:pt x="1667" y="6655"/>
                </a:moveTo>
                <a:cubicBezTo>
                  <a:pt x="1648" y="6706"/>
                  <a:pt x="1602" y="6732"/>
                  <a:pt x="1551" y="6744"/>
                </a:cubicBezTo>
                <a:cubicBezTo>
                  <a:pt x="1564" y="6725"/>
                  <a:pt x="1571" y="6687"/>
                  <a:pt x="1583" y="6661"/>
                </a:cubicBezTo>
                <a:cubicBezTo>
                  <a:pt x="1615" y="6668"/>
                  <a:pt x="1641" y="6674"/>
                  <a:pt x="1667" y="6655"/>
                </a:cubicBezTo>
                <a:close/>
                <a:moveTo>
                  <a:pt x="6027" y="6654"/>
                </a:moveTo>
                <a:cubicBezTo>
                  <a:pt x="6021" y="6680"/>
                  <a:pt x="5962" y="6687"/>
                  <a:pt x="5949" y="6693"/>
                </a:cubicBezTo>
                <a:cubicBezTo>
                  <a:pt x="5962" y="6668"/>
                  <a:pt x="6008" y="6668"/>
                  <a:pt x="6027" y="6654"/>
                </a:cubicBezTo>
                <a:close/>
                <a:moveTo>
                  <a:pt x="3623" y="6624"/>
                </a:moveTo>
                <a:cubicBezTo>
                  <a:pt x="3611" y="6624"/>
                  <a:pt x="3595" y="6636"/>
                  <a:pt x="3599" y="6648"/>
                </a:cubicBezTo>
                <a:cubicBezTo>
                  <a:pt x="3605" y="6661"/>
                  <a:pt x="3624" y="6648"/>
                  <a:pt x="3637" y="6642"/>
                </a:cubicBezTo>
                <a:cubicBezTo>
                  <a:pt x="3637" y="6629"/>
                  <a:pt x="3631" y="6625"/>
                  <a:pt x="3623" y="6624"/>
                </a:cubicBezTo>
                <a:close/>
                <a:moveTo>
                  <a:pt x="6317" y="6623"/>
                </a:moveTo>
                <a:cubicBezTo>
                  <a:pt x="6317" y="6642"/>
                  <a:pt x="6291" y="6642"/>
                  <a:pt x="6279" y="6642"/>
                </a:cubicBezTo>
                <a:cubicBezTo>
                  <a:pt x="6285" y="6635"/>
                  <a:pt x="6298" y="6623"/>
                  <a:pt x="6317" y="6623"/>
                </a:cubicBezTo>
                <a:close/>
                <a:moveTo>
                  <a:pt x="5616" y="6609"/>
                </a:moveTo>
                <a:cubicBezTo>
                  <a:pt x="5605" y="6610"/>
                  <a:pt x="5595" y="6625"/>
                  <a:pt x="5590" y="6634"/>
                </a:cubicBezTo>
                <a:lnTo>
                  <a:pt x="5590" y="6635"/>
                </a:lnTo>
                <a:lnTo>
                  <a:pt x="5588" y="6635"/>
                </a:lnTo>
                <a:cubicBezTo>
                  <a:pt x="5586" y="6641"/>
                  <a:pt x="5586" y="6640"/>
                  <a:pt x="5588" y="6637"/>
                </a:cubicBezTo>
                <a:lnTo>
                  <a:pt x="5590" y="6635"/>
                </a:lnTo>
                <a:lnTo>
                  <a:pt x="5593" y="6633"/>
                </a:lnTo>
                <a:cubicBezTo>
                  <a:pt x="5606" y="6630"/>
                  <a:pt x="5626" y="6632"/>
                  <a:pt x="5620" y="6610"/>
                </a:cubicBezTo>
                <a:cubicBezTo>
                  <a:pt x="5619" y="6610"/>
                  <a:pt x="5618" y="6609"/>
                  <a:pt x="5616" y="6609"/>
                </a:cubicBezTo>
                <a:close/>
                <a:moveTo>
                  <a:pt x="543" y="6604"/>
                </a:moveTo>
                <a:cubicBezTo>
                  <a:pt x="550" y="6604"/>
                  <a:pt x="556" y="6629"/>
                  <a:pt x="576" y="6610"/>
                </a:cubicBezTo>
                <a:cubicBezTo>
                  <a:pt x="595" y="6616"/>
                  <a:pt x="562" y="6616"/>
                  <a:pt x="569" y="6635"/>
                </a:cubicBezTo>
                <a:cubicBezTo>
                  <a:pt x="563" y="6635"/>
                  <a:pt x="556" y="6629"/>
                  <a:pt x="543" y="6629"/>
                </a:cubicBezTo>
                <a:cubicBezTo>
                  <a:pt x="511" y="6673"/>
                  <a:pt x="427" y="6648"/>
                  <a:pt x="407" y="6712"/>
                </a:cubicBezTo>
                <a:cubicBezTo>
                  <a:pt x="395" y="6706"/>
                  <a:pt x="381" y="6706"/>
                  <a:pt x="375" y="6699"/>
                </a:cubicBezTo>
                <a:cubicBezTo>
                  <a:pt x="427" y="6649"/>
                  <a:pt x="492" y="6642"/>
                  <a:pt x="543" y="6604"/>
                </a:cubicBezTo>
                <a:close/>
                <a:moveTo>
                  <a:pt x="1441" y="6603"/>
                </a:moveTo>
                <a:cubicBezTo>
                  <a:pt x="1443" y="6603"/>
                  <a:pt x="1445" y="6603"/>
                  <a:pt x="1447" y="6604"/>
                </a:cubicBezTo>
                <a:cubicBezTo>
                  <a:pt x="1454" y="6623"/>
                  <a:pt x="1434" y="6623"/>
                  <a:pt x="1428" y="6635"/>
                </a:cubicBezTo>
                <a:cubicBezTo>
                  <a:pt x="1435" y="6655"/>
                  <a:pt x="1454" y="6655"/>
                  <a:pt x="1447" y="6687"/>
                </a:cubicBezTo>
                <a:cubicBezTo>
                  <a:pt x="1466" y="6687"/>
                  <a:pt x="1486" y="6687"/>
                  <a:pt x="1498" y="6679"/>
                </a:cubicBezTo>
                <a:cubicBezTo>
                  <a:pt x="1504" y="6712"/>
                  <a:pt x="1518" y="6724"/>
                  <a:pt x="1530" y="6743"/>
                </a:cubicBezTo>
                <a:cubicBezTo>
                  <a:pt x="1485" y="6756"/>
                  <a:pt x="1421" y="6724"/>
                  <a:pt x="1401" y="6795"/>
                </a:cubicBezTo>
                <a:cubicBezTo>
                  <a:pt x="1395" y="6814"/>
                  <a:pt x="1421" y="6801"/>
                  <a:pt x="1421" y="6814"/>
                </a:cubicBezTo>
                <a:cubicBezTo>
                  <a:pt x="1421" y="6839"/>
                  <a:pt x="1402" y="6839"/>
                  <a:pt x="1376" y="6839"/>
                </a:cubicBezTo>
                <a:cubicBezTo>
                  <a:pt x="1382" y="6871"/>
                  <a:pt x="1350" y="6865"/>
                  <a:pt x="1337" y="6884"/>
                </a:cubicBezTo>
                <a:cubicBezTo>
                  <a:pt x="1324" y="6864"/>
                  <a:pt x="1350" y="6858"/>
                  <a:pt x="1357" y="6833"/>
                </a:cubicBezTo>
                <a:cubicBezTo>
                  <a:pt x="1357" y="6820"/>
                  <a:pt x="1357" y="6820"/>
                  <a:pt x="1344" y="6814"/>
                </a:cubicBezTo>
                <a:cubicBezTo>
                  <a:pt x="1331" y="6827"/>
                  <a:pt x="1267" y="6904"/>
                  <a:pt x="1293" y="6852"/>
                </a:cubicBezTo>
                <a:cubicBezTo>
                  <a:pt x="1286" y="6833"/>
                  <a:pt x="1260" y="6840"/>
                  <a:pt x="1260" y="6821"/>
                </a:cubicBezTo>
                <a:cubicBezTo>
                  <a:pt x="1241" y="6821"/>
                  <a:pt x="1260" y="6846"/>
                  <a:pt x="1241" y="6840"/>
                </a:cubicBezTo>
                <a:cubicBezTo>
                  <a:pt x="1253" y="6763"/>
                  <a:pt x="1408" y="6821"/>
                  <a:pt x="1357" y="6712"/>
                </a:cubicBezTo>
                <a:cubicBezTo>
                  <a:pt x="1350" y="6706"/>
                  <a:pt x="1331" y="6706"/>
                  <a:pt x="1324" y="6706"/>
                </a:cubicBezTo>
                <a:cubicBezTo>
                  <a:pt x="1331" y="6667"/>
                  <a:pt x="1383" y="6674"/>
                  <a:pt x="1389" y="6635"/>
                </a:cubicBezTo>
                <a:cubicBezTo>
                  <a:pt x="1438" y="6648"/>
                  <a:pt x="1413" y="6604"/>
                  <a:pt x="1441" y="6603"/>
                </a:cubicBezTo>
                <a:close/>
                <a:moveTo>
                  <a:pt x="3282" y="6578"/>
                </a:moveTo>
                <a:cubicBezTo>
                  <a:pt x="3205" y="6636"/>
                  <a:pt x="3114" y="6674"/>
                  <a:pt x="3036" y="6732"/>
                </a:cubicBezTo>
                <a:cubicBezTo>
                  <a:pt x="3140" y="6687"/>
                  <a:pt x="3230" y="6655"/>
                  <a:pt x="3302" y="6585"/>
                </a:cubicBezTo>
                <a:cubicBezTo>
                  <a:pt x="3295" y="6585"/>
                  <a:pt x="3288" y="6578"/>
                  <a:pt x="3282" y="6578"/>
                </a:cubicBezTo>
                <a:close/>
                <a:moveTo>
                  <a:pt x="6350" y="6540"/>
                </a:moveTo>
                <a:cubicBezTo>
                  <a:pt x="6350" y="6565"/>
                  <a:pt x="6311" y="6578"/>
                  <a:pt x="6305" y="6571"/>
                </a:cubicBezTo>
                <a:cubicBezTo>
                  <a:pt x="6266" y="6597"/>
                  <a:pt x="6234" y="6629"/>
                  <a:pt x="6175" y="6629"/>
                </a:cubicBezTo>
                <a:cubicBezTo>
                  <a:pt x="6214" y="6591"/>
                  <a:pt x="6305" y="6565"/>
                  <a:pt x="6350" y="6540"/>
                </a:cubicBezTo>
                <a:close/>
                <a:moveTo>
                  <a:pt x="5716" y="6521"/>
                </a:moveTo>
                <a:cubicBezTo>
                  <a:pt x="5724" y="6552"/>
                  <a:pt x="5698" y="6552"/>
                  <a:pt x="5690" y="6578"/>
                </a:cubicBezTo>
                <a:cubicBezTo>
                  <a:pt x="5730" y="6572"/>
                  <a:pt x="5769" y="6559"/>
                  <a:pt x="5781" y="6521"/>
                </a:cubicBezTo>
                <a:cubicBezTo>
                  <a:pt x="5755" y="6527"/>
                  <a:pt x="5736" y="6540"/>
                  <a:pt x="5716" y="6521"/>
                </a:cubicBezTo>
                <a:close/>
                <a:moveTo>
                  <a:pt x="4703" y="6521"/>
                </a:moveTo>
                <a:cubicBezTo>
                  <a:pt x="4677" y="6521"/>
                  <a:pt x="4664" y="6533"/>
                  <a:pt x="4651" y="6546"/>
                </a:cubicBezTo>
                <a:cubicBezTo>
                  <a:pt x="4676" y="6552"/>
                  <a:pt x="4676" y="6521"/>
                  <a:pt x="4696" y="6540"/>
                </a:cubicBezTo>
                <a:cubicBezTo>
                  <a:pt x="4696" y="6527"/>
                  <a:pt x="4696" y="6527"/>
                  <a:pt x="4703" y="6521"/>
                </a:cubicBezTo>
                <a:close/>
                <a:moveTo>
                  <a:pt x="1693" y="6508"/>
                </a:moveTo>
                <a:cubicBezTo>
                  <a:pt x="1680" y="6508"/>
                  <a:pt x="1667" y="6521"/>
                  <a:pt x="1661" y="6533"/>
                </a:cubicBezTo>
                <a:cubicBezTo>
                  <a:pt x="1667" y="6533"/>
                  <a:pt x="1667" y="6546"/>
                  <a:pt x="1673" y="6546"/>
                </a:cubicBezTo>
                <a:cubicBezTo>
                  <a:pt x="1699" y="6546"/>
                  <a:pt x="1706" y="6527"/>
                  <a:pt x="1693" y="6508"/>
                </a:cubicBezTo>
                <a:close/>
                <a:moveTo>
                  <a:pt x="1505" y="6501"/>
                </a:moveTo>
                <a:cubicBezTo>
                  <a:pt x="1512" y="6514"/>
                  <a:pt x="1480" y="6540"/>
                  <a:pt x="1454" y="6540"/>
                </a:cubicBezTo>
                <a:cubicBezTo>
                  <a:pt x="1466" y="6520"/>
                  <a:pt x="1492" y="6520"/>
                  <a:pt x="1505" y="6501"/>
                </a:cubicBezTo>
                <a:close/>
                <a:moveTo>
                  <a:pt x="1557" y="6469"/>
                </a:moveTo>
                <a:cubicBezTo>
                  <a:pt x="1577" y="6482"/>
                  <a:pt x="1545" y="6495"/>
                  <a:pt x="1545" y="6501"/>
                </a:cubicBezTo>
                <a:cubicBezTo>
                  <a:pt x="1519" y="6488"/>
                  <a:pt x="1557" y="6482"/>
                  <a:pt x="1557" y="6469"/>
                </a:cubicBezTo>
                <a:close/>
                <a:moveTo>
                  <a:pt x="6092" y="6450"/>
                </a:moveTo>
                <a:cubicBezTo>
                  <a:pt x="6085" y="6469"/>
                  <a:pt x="6105" y="6463"/>
                  <a:pt x="6111" y="6457"/>
                </a:cubicBezTo>
                <a:cubicBezTo>
                  <a:pt x="6118" y="6457"/>
                  <a:pt x="6118" y="6476"/>
                  <a:pt x="6124" y="6482"/>
                </a:cubicBezTo>
                <a:cubicBezTo>
                  <a:pt x="6104" y="6501"/>
                  <a:pt x="6085" y="6514"/>
                  <a:pt x="6053" y="6514"/>
                </a:cubicBezTo>
                <a:cubicBezTo>
                  <a:pt x="6072" y="6488"/>
                  <a:pt x="6059" y="6463"/>
                  <a:pt x="6092" y="6450"/>
                </a:cubicBezTo>
                <a:close/>
                <a:moveTo>
                  <a:pt x="5271" y="6431"/>
                </a:moveTo>
                <a:cubicBezTo>
                  <a:pt x="5265" y="6443"/>
                  <a:pt x="5239" y="6443"/>
                  <a:pt x="5220" y="6450"/>
                </a:cubicBezTo>
                <a:cubicBezTo>
                  <a:pt x="5232" y="6437"/>
                  <a:pt x="5251" y="6431"/>
                  <a:pt x="5271" y="6431"/>
                </a:cubicBezTo>
                <a:close/>
                <a:moveTo>
                  <a:pt x="5998" y="6427"/>
                </a:moveTo>
                <a:lnTo>
                  <a:pt x="5994" y="6431"/>
                </a:lnTo>
                <a:cubicBezTo>
                  <a:pt x="5995" y="6430"/>
                  <a:pt x="5996" y="6429"/>
                  <a:pt x="5997" y="6428"/>
                </a:cubicBezTo>
                <a:lnTo>
                  <a:pt x="5998" y="6427"/>
                </a:lnTo>
                <a:close/>
                <a:moveTo>
                  <a:pt x="7338" y="6405"/>
                </a:moveTo>
                <a:cubicBezTo>
                  <a:pt x="7332" y="6418"/>
                  <a:pt x="7319" y="6424"/>
                  <a:pt x="7306" y="6424"/>
                </a:cubicBezTo>
                <a:cubicBezTo>
                  <a:pt x="7306" y="6405"/>
                  <a:pt x="7319" y="6405"/>
                  <a:pt x="7338" y="6405"/>
                </a:cubicBezTo>
                <a:close/>
                <a:moveTo>
                  <a:pt x="6362" y="6405"/>
                </a:moveTo>
                <a:cubicBezTo>
                  <a:pt x="6343" y="6443"/>
                  <a:pt x="6305" y="6469"/>
                  <a:pt x="6246" y="6469"/>
                </a:cubicBezTo>
                <a:cubicBezTo>
                  <a:pt x="6279" y="6444"/>
                  <a:pt x="6311" y="6412"/>
                  <a:pt x="6362" y="6405"/>
                </a:cubicBezTo>
                <a:close/>
                <a:moveTo>
                  <a:pt x="5348" y="6387"/>
                </a:moveTo>
                <a:cubicBezTo>
                  <a:pt x="5362" y="6393"/>
                  <a:pt x="5368" y="6405"/>
                  <a:pt x="5374" y="6418"/>
                </a:cubicBezTo>
                <a:cubicBezTo>
                  <a:pt x="5361" y="6424"/>
                  <a:pt x="5342" y="6424"/>
                  <a:pt x="5322" y="6418"/>
                </a:cubicBezTo>
                <a:cubicBezTo>
                  <a:pt x="5322" y="6399"/>
                  <a:pt x="5348" y="6405"/>
                  <a:pt x="5348" y="6387"/>
                </a:cubicBezTo>
                <a:close/>
                <a:moveTo>
                  <a:pt x="5411" y="6382"/>
                </a:moveTo>
                <a:cubicBezTo>
                  <a:pt x="5417" y="6382"/>
                  <a:pt x="5423" y="6383"/>
                  <a:pt x="5426" y="6387"/>
                </a:cubicBezTo>
                <a:cubicBezTo>
                  <a:pt x="5426" y="6405"/>
                  <a:pt x="5400" y="6393"/>
                  <a:pt x="5387" y="6412"/>
                </a:cubicBezTo>
                <a:cubicBezTo>
                  <a:pt x="5368" y="6398"/>
                  <a:pt x="5392" y="6383"/>
                  <a:pt x="5411" y="6382"/>
                </a:cubicBezTo>
                <a:close/>
                <a:moveTo>
                  <a:pt x="5504" y="6379"/>
                </a:moveTo>
                <a:cubicBezTo>
                  <a:pt x="5459" y="6431"/>
                  <a:pt x="5407" y="6482"/>
                  <a:pt x="5330" y="6501"/>
                </a:cubicBezTo>
                <a:cubicBezTo>
                  <a:pt x="5310" y="6488"/>
                  <a:pt x="5342" y="6482"/>
                  <a:pt x="5330" y="6462"/>
                </a:cubicBezTo>
                <a:cubicBezTo>
                  <a:pt x="5388" y="6456"/>
                  <a:pt x="5427" y="6386"/>
                  <a:pt x="5504" y="6379"/>
                </a:cubicBezTo>
                <a:close/>
                <a:moveTo>
                  <a:pt x="889" y="6373"/>
                </a:moveTo>
                <a:cubicBezTo>
                  <a:pt x="901" y="6373"/>
                  <a:pt x="913" y="6377"/>
                  <a:pt x="924" y="6387"/>
                </a:cubicBezTo>
                <a:cubicBezTo>
                  <a:pt x="911" y="6432"/>
                  <a:pt x="859" y="6444"/>
                  <a:pt x="814" y="6457"/>
                </a:cubicBezTo>
                <a:cubicBezTo>
                  <a:pt x="819" y="6414"/>
                  <a:pt x="853" y="6374"/>
                  <a:pt x="889" y="6373"/>
                </a:cubicBezTo>
                <a:close/>
                <a:moveTo>
                  <a:pt x="2138" y="6360"/>
                </a:moveTo>
                <a:cubicBezTo>
                  <a:pt x="2145" y="6379"/>
                  <a:pt x="2119" y="6373"/>
                  <a:pt x="2112" y="6379"/>
                </a:cubicBezTo>
                <a:cubicBezTo>
                  <a:pt x="2100" y="6373"/>
                  <a:pt x="2126" y="6360"/>
                  <a:pt x="2138" y="6360"/>
                </a:cubicBezTo>
                <a:close/>
                <a:moveTo>
                  <a:pt x="6137" y="6342"/>
                </a:moveTo>
                <a:cubicBezTo>
                  <a:pt x="6117" y="6386"/>
                  <a:pt x="6059" y="6392"/>
                  <a:pt x="6039" y="6437"/>
                </a:cubicBezTo>
                <a:cubicBezTo>
                  <a:pt x="6028" y="6437"/>
                  <a:pt x="6012" y="6418"/>
                  <a:pt x="5999" y="6426"/>
                </a:cubicBezTo>
                <a:lnTo>
                  <a:pt x="5998" y="6427"/>
                </a:lnTo>
                <a:lnTo>
                  <a:pt x="6000" y="6425"/>
                </a:lnTo>
                <a:cubicBezTo>
                  <a:pt x="6029" y="6395"/>
                  <a:pt x="6088" y="6365"/>
                  <a:pt x="6137" y="6342"/>
                </a:cubicBezTo>
                <a:close/>
                <a:moveTo>
                  <a:pt x="6614" y="6341"/>
                </a:moveTo>
                <a:cubicBezTo>
                  <a:pt x="6628" y="6348"/>
                  <a:pt x="6640" y="6354"/>
                  <a:pt x="6634" y="6379"/>
                </a:cubicBezTo>
                <a:cubicBezTo>
                  <a:pt x="6595" y="6379"/>
                  <a:pt x="6608" y="6431"/>
                  <a:pt x="6563" y="6437"/>
                </a:cubicBezTo>
                <a:cubicBezTo>
                  <a:pt x="6557" y="6463"/>
                  <a:pt x="6602" y="6450"/>
                  <a:pt x="6595" y="6476"/>
                </a:cubicBezTo>
                <a:cubicBezTo>
                  <a:pt x="6583" y="6488"/>
                  <a:pt x="6550" y="6482"/>
                  <a:pt x="6544" y="6501"/>
                </a:cubicBezTo>
                <a:cubicBezTo>
                  <a:pt x="6524" y="6495"/>
                  <a:pt x="6557" y="6482"/>
                  <a:pt x="6557" y="6469"/>
                </a:cubicBezTo>
                <a:cubicBezTo>
                  <a:pt x="6492" y="6437"/>
                  <a:pt x="6447" y="6527"/>
                  <a:pt x="6388" y="6520"/>
                </a:cubicBezTo>
                <a:cubicBezTo>
                  <a:pt x="6376" y="6520"/>
                  <a:pt x="6382" y="6552"/>
                  <a:pt x="6356" y="6539"/>
                </a:cubicBezTo>
                <a:cubicBezTo>
                  <a:pt x="6395" y="6475"/>
                  <a:pt x="6485" y="6456"/>
                  <a:pt x="6517" y="6398"/>
                </a:cubicBezTo>
                <a:cubicBezTo>
                  <a:pt x="6531" y="6398"/>
                  <a:pt x="6524" y="6424"/>
                  <a:pt x="6537" y="6424"/>
                </a:cubicBezTo>
                <a:cubicBezTo>
                  <a:pt x="6563" y="6392"/>
                  <a:pt x="6588" y="6366"/>
                  <a:pt x="6614" y="6341"/>
                </a:cubicBezTo>
                <a:close/>
                <a:moveTo>
                  <a:pt x="5968" y="6322"/>
                </a:moveTo>
                <a:cubicBezTo>
                  <a:pt x="5930" y="6322"/>
                  <a:pt x="5885" y="6342"/>
                  <a:pt x="5897" y="6373"/>
                </a:cubicBezTo>
                <a:cubicBezTo>
                  <a:pt x="5917" y="6348"/>
                  <a:pt x="5956" y="6354"/>
                  <a:pt x="5968" y="6322"/>
                </a:cubicBezTo>
                <a:close/>
                <a:moveTo>
                  <a:pt x="5613" y="6315"/>
                </a:moveTo>
                <a:cubicBezTo>
                  <a:pt x="5588" y="6329"/>
                  <a:pt x="5562" y="6373"/>
                  <a:pt x="5529" y="6360"/>
                </a:cubicBezTo>
                <a:cubicBezTo>
                  <a:pt x="5536" y="6348"/>
                  <a:pt x="5543" y="6342"/>
                  <a:pt x="5548" y="6341"/>
                </a:cubicBezTo>
                <a:cubicBezTo>
                  <a:pt x="5542" y="6328"/>
                  <a:pt x="5529" y="6353"/>
                  <a:pt x="5516" y="6347"/>
                </a:cubicBezTo>
                <a:cubicBezTo>
                  <a:pt x="5542" y="6309"/>
                  <a:pt x="5587" y="6334"/>
                  <a:pt x="5613" y="6315"/>
                </a:cubicBezTo>
                <a:close/>
                <a:moveTo>
                  <a:pt x="5698" y="6309"/>
                </a:moveTo>
                <a:cubicBezTo>
                  <a:pt x="5710" y="6329"/>
                  <a:pt x="5685" y="6354"/>
                  <a:pt x="5659" y="6354"/>
                </a:cubicBezTo>
                <a:cubicBezTo>
                  <a:pt x="5639" y="6328"/>
                  <a:pt x="5685" y="6322"/>
                  <a:pt x="5698" y="6309"/>
                </a:cubicBezTo>
                <a:close/>
                <a:moveTo>
                  <a:pt x="6677" y="6306"/>
                </a:moveTo>
                <a:cubicBezTo>
                  <a:pt x="6680" y="6306"/>
                  <a:pt x="6684" y="6307"/>
                  <a:pt x="6686" y="6310"/>
                </a:cubicBezTo>
                <a:cubicBezTo>
                  <a:pt x="6680" y="6323"/>
                  <a:pt x="6660" y="6316"/>
                  <a:pt x="6660" y="6329"/>
                </a:cubicBezTo>
                <a:cubicBezTo>
                  <a:pt x="6644" y="6324"/>
                  <a:pt x="6662" y="6306"/>
                  <a:pt x="6677" y="6306"/>
                </a:cubicBezTo>
                <a:close/>
                <a:moveTo>
                  <a:pt x="6434" y="6297"/>
                </a:moveTo>
                <a:cubicBezTo>
                  <a:pt x="6434" y="6315"/>
                  <a:pt x="6421" y="6315"/>
                  <a:pt x="6401" y="6315"/>
                </a:cubicBezTo>
                <a:cubicBezTo>
                  <a:pt x="6407" y="6309"/>
                  <a:pt x="6421" y="6303"/>
                  <a:pt x="6434" y="6297"/>
                </a:cubicBezTo>
                <a:close/>
                <a:moveTo>
                  <a:pt x="5458" y="6290"/>
                </a:moveTo>
                <a:cubicBezTo>
                  <a:pt x="5446" y="6315"/>
                  <a:pt x="5420" y="6323"/>
                  <a:pt x="5400" y="6335"/>
                </a:cubicBezTo>
                <a:cubicBezTo>
                  <a:pt x="5387" y="6309"/>
                  <a:pt x="5439" y="6303"/>
                  <a:pt x="5458" y="6290"/>
                </a:cubicBezTo>
                <a:close/>
                <a:moveTo>
                  <a:pt x="7462" y="6270"/>
                </a:moveTo>
                <a:cubicBezTo>
                  <a:pt x="7468" y="6277"/>
                  <a:pt x="7468" y="6289"/>
                  <a:pt x="7474" y="6296"/>
                </a:cubicBezTo>
                <a:cubicBezTo>
                  <a:pt x="7448" y="6302"/>
                  <a:pt x="7442" y="6328"/>
                  <a:pt x="7455" y="6347"/>
                </a:cubicBezTo>
                <a:cubicBezTo>
                  <a:pt x="7436" y="6341"/>
                  <a:pt x="7429" y="6322"/>
                  <a:pt x="7403" y="6315"/>
                </a:cubicBezTo>
                <a:cubicBezTo>
                  <a:pt x="7410" y="6297"/>
                  <a:pt x="7448" y="6335"/>
                  <a:pt x="7455" y="6290"/>
                </a:cubicBezTo>
                <a:cubicBezTo>
                  <a:pt x="7447" y="6290"/>
                  <a:pt x="7441" y="6284"/>
                  <a:pt x="7435" y="6284"/>
                </a:cubicBezTo>
                <a:cubicBezTo>
                  <a:pt x="7428" y="6265"/>
                  <a:pt x="7461" y="6284"/>
                  <a:pt x="7462" y="6270"/>
                </a:cubicBezTo>
                <a:close/>
                <a:moveTo>
                  <a:pt x="5904" y="6259"/>
                </a:moveTo>
                <a:cubicBezTo>
                  <a:pt x="5885" y="6278"/>
                  <a:pt x="5852" y="6278"/>
                  <a:pt x="5840" y="6297"/>
                </a:cubicBezTo>
                <a:cubicBezTo>
                  <a:pt x="5872" y="6304"/>
                  <a:pt x="5930" y="6278"/>
                  <a:pt x="5904" y="6259"/>
                </a:cubicBezTo>
                <a:close/>
                <a:moveTo>
                  <a:pt x="7370" y="6246"/>
                </a:moveTo>
                <a:cubicBezTo>
                  <a:pt x="7377" y="6265"/>
                  <a:pt x="7351" y="6252"/>
                  <a:pt x="7357" y="6271"/>
                </a:cubicBezTo>
                <a:cubicBezTo>
                  <a:pt x="7350" y="6265"/>
                  <a:pt x="7350" y="6259"/>
                  <a:pt x="7338" y="6259"/>
                </a:cubicBezTo>
                <a:cubicBezTo>
                  <a:pt x="7345" y="6252"/>
                  <a:pt x="7357" y="6245"/>
                  <a:pt x="7370" y="6246"/>
                </a:cubicBezTo>
                <a:close/>
                <a:moveTo>
                  <a:pt x="6130" y="6240"/>
                </a:moveTo>
                <a:cubicBezTo>
                  <a:pt x="6085" y="6246"/>
                  <a:pt x="6059" y="6265"/>
                  <a:pt x="6008" y="6271"/>
                </a:cubicBezTo>
                <a:cubicBezTo>
                  <a:pt x="5995" y="6290"/>
                  <a:pt x="6021" y="6290"/>
                  <a:pt x="6008" y="6303"/>
                </a:cubicBezTo>
                <a:cubicBezTo>
                  <a:pt x="6066" y="6303"/>
                  <a:pt x="6098" y="6271"/>
                  <a:pt x="6130" y="6240"/>
                </a:cubicBezTo>
                <a:close/>
                <a:moveTo>
                  <a:pt x="7081" y="6236"/>
                </a:moveTo>
                <a:cubicBezTo>
                  <a:pt x="7090" y="6236"/>
                  <a:pt x="7097" y="6242"/>
                  <a:pt x="7099" y="6259"/>
                </a:cubicBezTo>
                <a:cubicBezTo>
                  <a:pt x="7073" y="6259"/>
                  <a:pt x="7041" y="6265"/>
                  <a:pt x="7028" y="6290"/>
                </a:cubicBezTo>
                <a:cubicBezTo>
                  <a:pt x="7019" y="6277"/>
                  <a:pt x="7056" y="6236"/>
                  <a:pt x="7081" y="6236"/>
                </a:cubicBezTo>
                <a:close/>
                <a:moveTo>
                  <a:pt x="26" y="6233"/>
                </a:moveTo>
                <a:cubicBezTo>
                  <a:pt x="52" y="6245"/>
                  <a:pt x="58" y="6265"/>
                  <a:pt x="91" y="6251"/>
                </a:cubicBezTo>
                <a:cubicBezTo>
                  <a:pt x="97" y="6278"/>
                  <a:pt x="58" y="6265"/>
                  <a:pt x="58" y="6290"/>
                </a:cubicBezTo>
                <a:cubicBezTo>
                  <a:pt x="39" y="6284"/>
                  <a:pt x="26" y="6265"/>
                  <a:pt x="0" y="6271"/>
                </a:cubicBezTo>
                <a:cubicBezTo>
                  <a:pt x="6" y="6251"/>
                  <a:pt x="13" y="6239"/>
                  <a:pt x="26" y="6233"/>
                </a:cubicBezTo>
                <a:close/>
                <a:moveTo>
                  <a:pt x="1370" y="6223"/>
                </a:moveTo>
                <a:cubicBezTo>
                  <a:pt x="1389" y="6222"/>
                  <a:pt x="1407" y="6229"/>
                  <a:pt x="1415" y="6233"/>
                </a:cubicBezTo>
                <a:cubicBezTo>
                  <a:pt x="1396" y="6239"/>
                  <a:pt x="1357" y="6251"/>
                  <a:pt x="1338" y="6233"/>
                </a:cubicBezTo>
                <a:cubicBezTo>
                  <a:pt x="1347" y="6225"/>
                  <a:pt x="1359" y="6223"/>
                  <a:pt x="1370" y="6223"/>
                </a:cubicBezTo>
                <a:close/>
                <a:moveTo>
                  <a:pt x="6452" y="6214"/>
                </a:moveTo>
                <a:cubicBezTo>
                  <a:pt x="6440" y="6240"/>
                  <a:pt x="6427" y="6259"/>
                  <a:pt x="6401" y="6271"/>
                </a:cubicBezTo>
                <a:cubicBezTo>
                  <a:pt x="6401" y="6259"/>
                  <a:pt x="6401" y="6252"/>
                  <a:pt x="6388" y="6252"/>
                </a:cubicBezTo>
                <a:cubicBezTo>
                  <a:pt x="6401" y="6233"/>
                  <a:pt x="6421" y="6220"/>
                  <a:pt x="6452" y="6214"/>
                </a:cubicBezTo>
                <a:close/>
                <a:moveTo>
                  <a:pt x="6705" y="6207"/>
                </a:moveTo>
                <a:cubicBezTo>
                  <a:pt x="6705" y="6207"/>
                  <a:pt x="6711" y="6214"/>
                  <a:pt x="6718" y="6214"/>
                </a:cubicBezTo>
                <a:cubicBezTo>
                  <a:pt x="6711" y="6239"/>
                  <a:pt x="6660" y="6207"/>
                  <a:pt x="6673" y="6259"/>
                </a:cubicBezTo>
                <a:cubicBezTo>
                  <a:pt x="6673" y="6259"/>
                  <a:pt x="6673" y="6259"/>
                  <a:pt x="6634" y="6259"/>
                </a:cubicBezTo>
                <a:cubicBezTo>
                  <a:pt x="6615" y="6290"/>
                  <a:pt x="6576" y="6310"/>
                  <a:pt x="6550" y="6335"/>
                </a:cubicBezTo>
                <a:cubicBezTo>
                  <a:pt x="6486" y="6329"/>
                  <a:pt x="6460" y="6405"/>
                  <a:pt x="6382" y="6405"/>
                </a:cubicBezTo>
                <a:cubicBezTo>
                  <a:pt x="6388" y="6399"/>
                  <a:pt x="6388" y="6393"/>
                  <a:pt x="6376" y="6393"/>
                </a:cubicBezTo>
                <a:cubicBezTo>
                  <a:pt x="6408" y="6360"/>
                  <a:pt x="6460" y="6316"/>
                  <a:pt x="6518" y="6329"/>
                </a:cubicBezTo>
                <a:cubicBezTo>
                  <a:pt x="6569" y="6278"/>
                  <a:pt x="6640" y="6246"/>
                  <a:pt x="6705" y="6207"/>
                </a:cubicBezTo>
                <a:close/>
                <a:moveTo>
                  <a:pt x="3325" y="6205"/>
                </a:moveTo>
                <a:cubicBezTo>
                  <a:pt x="3321" y="6205"/>
                  <a:pt x="3317" y="6206"/>
                  <a:pt x="3314" y="6207"/>
                </a:cubicBezTo>
                <a:cubicBezTo>
                  <a:pt x="3314" y="6207"/>
                  <a:pt x="3314" y="6207"/>
                  <a:pt x="3314" y="6226"/>
                </a:cubicBezTo>
                <a:cubicBezTo>
                  <a:pt x="3333" y="6226"/>
                  <a:pt x="3353" y="6245"/>
                  <a:pt x="3353" y="6214"/>
                </a:cubicBezTo>
                <a:cubicBezTo>
                  <a:pt x="3348" y="6209"/>
                  <a:pt x="3336" y="6204"/>
                  <a:pt x="3325" y="6205"/>
                </a:cubicBezTo>
                <a:close/>
                <a:moveTo>
                  <a:pt x="7687" y="6195"/>
                </a:moveTo>
                <a:cubicBezTo>
                  <a:pt x="7674" y="6201"/>
                  <a:pt x="7654" y="6220"/>
                  <a:pt x="7687" y="6220"/>
                </a:cubicBezTo>
                <a:cubicBezTo>
                  <a:pt x="7668" y="6245"/>
                  <a:pt x="7642" y="6201"/>
                  <a:pt x="7603" y="6220"/>
                </a:cubicBezTo>
                <a:cubicBezTo>
                  <a:pt x="7609" y="6188"/>
                  <a:pt x="7654" y="6201"/>
                  <a:pt x="7687" y="6195"/>
                </a:cubicBezTo>
                <a:close/>
                <a:moveTo>
                  <a:pt x="5930" y="6195"/>
                </a:moveTo>
                <a:cubicBezTo>
                  <a:pt x="5917" y="6226"/>
                  <a:pt x="5866" y="6214"/>
                  <a:pt x="5852" y="6265"/>
                </a:cubicBezTo>
                <a:cubicBezTo>
                  <a:pt x="5885" y="6240"/>
                  <a:pt x="5956" y="6226"/>
                  <a:pt x="5930" y="6195"/>
                </a:cubicBezTo>
                <a:close/>
                <a:moveTo>
                  <a:pt x="6905" y="6181"/>
                </a:moveTo>
                <a:cubicBezTo>
                  <a:pt x="6931" y="6181"/>
                  <a:pt x="6931" y="6214"/>
                  <a:pt x="6956" y="6200"/>
                </a:cubicBezTo>
                <a:cubicBezTo>
                  <a:pt x="6930" y="6232"/>
                  <a:pt x="6859" y="6251"/>
                  <a:pt x="6847" y="6200"/>
                </a:cubicBezTo>
                <a:cubicBezTo>
                  <a:pt x="6866" y="6200"/>
                  <a:pt x="6873" y="6206"/>
                  <a:pt x="6879" y="6213"/>
                </a:cubicBezTo>
                <a:cubicBezTo>
                  <a:pt x="6885" y="6200"/>
                  <a:pt x="6892" y="6188"/>
                  <a:pt x="6905" y="6181"/>
                </a:cubicBezTo>
                <a:close/>
                <a:moveTo>
                  <a:pt x="7583" y="6169"/>
                </a:moveTo>
                <a:cubicBezTo>
                  <a:pt x="7603" y="6175"/>
                  <a:pt x="7590" y="6201"/>
                  <a:pt x="7571" y="6200"/>
                </a:cubicBezTo>
                <a:cubicBezTo>
                  <a:pt x="7564" y="6181"/>
                  <a:pt x="7590" y="6188"/>
                  <a:pt x="7583" y="6169"/>
                </a:cubicBezTo>
                <a:close/>
                <a:moveTo>
                  <a:pt x="1300" y="6168"/>
                </a:moveTo>
                <a:cubicBezTo>
                  <a:pt x="1305" y="6168"/>
                  <a:pt x="1311" y="6168"/>
                  <a:pt x="1317" y="6169"/>
                </a:cubicBezTo>
                <a:cubicBezTo>
                  <a:pt x="1266" y="6200"/>
                  <a:pt x="1233" y="6245"/>
                  <a:pt x="1156" y="6251"/>
                </a:cubicBezTo>
                <a:cubicBezTo>
                  <a:pt x="1117" y="6297"/>
                  <a:pt x="1027" y="6379"/>
                  <a:pt x="937" y="6354"/>
                </a:cubicBezTo>
                <a:cubicBezTo>
                  <a:pt x="963" y="6342"/>
                  <a:pt x="1008" y="6328"/>
                  <a:pt x="1040" y="6297"/>
                </a:cubicBezTo>
                <a:cubicBezTo>
                  <a:pt x="1060" y="6278"/>
                  <a:pt x="1072" y="6251"/>
                  <a:pt x="1111" y="6239"/>
                </a:cubicBezTo>
                <a:cubicBezTo>
                  <a:pt x="1131" y="6233"/>
                  <a:pt x="1117" y="6258"/>
                  <a:pt x="1137" y="6251"/>
                </a:cubicBezTo>
                <a:cubicBezTo>
                  <a:pt x="1151" y="6233"/>
                  <a:pt x="1176" y="6226"/>
                  <a:pt x="1202" y="6226"/>
                </a:cubicBezTo>
                <a:cubicBezTo>
                  <a:pt x="1215" y="6226"/>
                  <a:pt x="1208" y="6207"/>
                  <a:pt x="1208" y="6201"/>
                </a:cubicBezTo>
                <a:cubicBezTo>
                  <a:pt x="1242" y="6190"/>
                  <a:pt x="1261" y="6169"/>
                  <a:pt x="1300" y="6168"/>
                </a:cubicBezTo>
                <a:close/>
                <a:moveTo>
                  <a:pt x="7441" y="6162"/>
                </a:moveTo>
                <a:cubicBezTo>
                  <a:pt x="7455" y="6162"/>
                  <a:pt x="7474" y="6162"/>
                  <a:pt x="7493" y="6169"/>
                </a:cubicBezTo>
                <a:cubicBezTo>
                  <a:pt x="7500" y="6214"/>
                  <a:pt x="7455" y="6207"/>
                  <a:pt x="7435" y="6226"/>
                </a:cubicBezTo>
                <a:cubicBezTo>
                  <a:pt x="7428" y="6207"/>
                  <a:pt x="7467" y="6194"/>
                  <a:pt x="7441" y="6162"/>
                </a:cubicBezTo>
                <a:close/>
                <a:moveTo>
                  <a:pt x="4510" y="6157"/>
                </a:moveTo>
                <a:cubicBezTo>
                  <a:pt x="4465" y="6157"/>
                  <a:pt x="4445" y="6176"/>
                  <a:pt x="4439" y="6208"/>
                </a:cubicBezTo>
                <a:cubicBezTo>
                  <a:pt x="4381" y="6202"/>
                  <a:pt x="4310" y="6278"/>
                  <a:pt x="4245" y="6247"/>
                </a:cubicBezTo>
                <a:cubicBezTo>
                  <a:pt x="4149" y="6298"/>
                  <a:pt x="4052" y="6342"/>
                  <a:pt x="3948" y="6394"/>
                </a:cubicBezTo>
                <a:cubicBezTo>
                  <a:pt x="3967" y="6394"/>
                  <a:pt x="3974" y="6375"/>
                  <a:pt x="4000" y="6381"/>
                </a:cubicBezTo>
                <a:cubicBezTo>
                  <a:pt x="4000" y="6387"/>
                  <a:pt x="4006" y="6387"/>
                  <a:pt x="4012" y="6394"/>
                </a:cubicBezTo>
                <a:cubicBezTo>
                  <a:pt x="3896" y="6400"/>
                  <a:pt x="3819" y="6432"/>
                  <a:pt x="3748" y="6477"/>
                </a:cubicBezTo>
                <a:cubicBezTo>
                  <a:pt x="3812" y="6470"/>
                  <a:pt x="3870" y="6450"/>
                  <a:pt x="3941" y="6432"/>
                </a:cubicBezTo>
                <a:cubicBezTo>
                  <a:pt x="3935" y="6444"/>
                  <a:pt x="3941" y="6450"/>
                  <a:pt x="3948" y="6457"/>
                </a:cubicBezTo>
                <a:cubicBezTo>
                  <a:pt x="3915" y="6464"/>
                  <a:pt x="3832" y="6464"/>
                  <a:pt x="3805" y="6495"/>
                </a:cubicBezTo>
                <a:cubicBezTo>
                  <a:pt x="3741" y="6489"/>
                  <a:pt x="3696" y="6489"/>
                  <a:pt x="3670" y="6521"/>
                </a:cubicBezTo>
                <a:cubicBezTo>
                  <a:pt x="3682" y="6521"/>
                  <a:pt x="3696" y="6521"/>
                  <a:pt x="3702" y="6533"/>
                </a:cubicBezTo>
                <a:cubicBezTo>
                  <a:pt x="3682" y="6546"/>
                  <a:pt x="3663" y="6559"/>
                  <a:pt x="3670" y="6591"/>
                </a:cubicBezTo>
                <a:cubicBezTo>
                  <a:pt x="3682" y="6559"/>
                  <a:pt x="3766" y="6578"/>
                  <a:pt x="3786" y="6540"/>
                </a:cubicBezTo>
                <a:cubicBezTo>
                  <a:pt x="3772" y="6533"/>
                  <a:pt x="3760" y="6540"/>
                  <a:pt x="3760" y="6533"/>
                </a:cubicBezTo>
                <a:cubicBezTo>
                  <a:pt x="3831" y="6553"/>
                  <a:pt x="3908" y="6469"/>
                  <a:pt x="3986" y="6508"/>
                </a:cubicBezTo>
                <a:cubicBezTo>
                  <a:pt x="4037" y="6488"/>
                  <a:pt x="4095" y="6438"/>
                  <a:pt x="4140" y="6457"/>
                </a:cubicBezTo>
                <a:cubicBezTo>
                  <a:pt x="4140" y="6444"/>
                  <a:pt x="4147" y="6444"/>
                  <a:pt x="4147" y="6432"/>
                </a:cubicBezTo>
                <a:cubicBezTo>
                  <a:pt x="4095" y="6438"/>
                  <a:pt x="4024" y="6476"/>
                  <a:pt x="3992" y="6457"/>
                </a:cubicBezTo>
                <a:cubicBezTo>
                  <a:pt x="3992" y="6450"/>
                  <a:pt x="4012" y="6457"/>
                  <a:pt x="4012" y="6444"/>
                </a:cubicBezTo>
                <a:cubicBezTo>
                  <a:pt x="3993" y="6438"/>
                  <a:pt x="3993" y="6450"/>
                  <a:pt x="3973" y="6450"/>
                </a:cubicBezTo>
                <a:cubicBezTo>
                  <a:pt x="3986" y="6424"/>
                  <a:pt x="4005" y="6437"/>
                  <a:pt x="3986" y="6412"/>
                </a:cubicBezTo>
                <a:cubicBezTo>
                  <a:pt x="4031" y="6405"/>
                  <a:pt x="4063" y="6393"/>
                  <a:pt x="4095" y="6380"/>
                </a:cubicBezTo>
                <a:cubicBezTo>
                  <a:pt x="4095" y="6393"/>
                  <a:pt x="4121" y="6380"/>
                  <a:pt x="4115" y="6405"/>
                </a:cubicBezTo>
                <a:cubicBezTo>
                  <a:pt x="4166" y="6348"/>
                  <a:pt x="4218" y="6360"/>
                  <a:pt x="4302" y="6354"/>
                </a:cubicBezTo>
                <a:cubicBezTo>
                  <a:pt x="4315" y="6342"/>
                  <a:pt x="4308" y="6335"/>
                  <a:pt x="4302" y="6323"/>
                </a:cubicBezTo>
                <a:cubicBezTo>
                  <a:pt x="4386" y="6290"/>
                  <a:pt x="4509" y="6271"/>
                  <a:pt x="4606" y="6202"/>
                </a:cubicBezTo>
                <a:cubicBezTo>
                  <a:pt x="4561" y="6195"/>
                  <a:pt x="4510" y="6240"/>
                  <a:pt x="4484" y="6214"/>
                </a:cubicBezTo>
                <a:cubicBezTo>
                  <a:pt x="4510" y="6208"/>
                  <a:pt x="4497" y="6188"/>
                  <a:pt x="4510" y="6157"/>
                </a:cubicBezTo>
                <a:close/>
                <a:moveTo>
                  <a:pt x="6892" y="6131"/>
                </a:moveTo>
                <a:cubicBezTo>
                  <a:pt x="6886" y="6150"/>
                  <a:pt x="6873" y="6156"/>
                  <a:pt x="6847" y="6156"/>
                </a:cubicBezTo>
                <a:cubicBezTo>
                  <a:pt x="6854" y="6137"/>
                  <a:pt x="6873" y="6137"/>
                  <a:pt x="6892" y="6131"/>
                </a:cubicBezTo>
                <a:close/>
                <a:moveTo>
                  <a:pt x="1105" y="6124"/>
                </a:moveTo>
                <a:cubicBezTo>
                  <a:pt x="1098" y="6143"/>
                  <a:pt x="1086" y="6150"/>
                  <a:pt x="1060" y="6150"/>
                </a:cubicBezTo>
                <a:cubicBezTo>
                  <a:pt x="1079" y="6143"/>
                  <a:pt x="1079" y="6124"/>
                  <a:pt x="1105" y="6124"/>
                </a:cubicBezTo>
                <a:close/>
                <a:moveTo>
                  <a:pt x="246" y="6118"/>
                </a:moveTo>
                <a:cubicBezTo>
                  <a:pt x="232" y="6143"/>
                  <a:pt x="239" y="6163"/>
                  <a:pt x="220" y="6188"/>
                </a:cubicBezTo>
                <a:cubicBezTo>
                  <a:pt x="188" y="6195"/>
                  <a:pt x="181" y="6163"/>
                  <a:pt x="168" y="6188"/>
                </a:cubicBezTo>
                <a:cubicBezTo>
                  <a:pt x="175" y="6169"/>
                  <a:pt x="207" y="6124"/>
                  <a:pt x="246" y="6118"/>
                </a:cubicBezTo>
                <a:close/>
                <a:moveTo>
                  <a:pt x="7178" y="6105"/>
                </a:moveTo>
                <a:cubicBezTo>
                  <a:pt x="7185" y="6105"/>
                  <a:pt x="7192" y="6106"/>
                  <a:pt x="7196" y="6111"/>
                </a:cubicBezTo>
                <a:cubicBezTo>
                  <a:pt x="7189" y="6131"/>
                  <a:pt x="7170" y="6105"/>
                  <a:pt x="7151" y="6124"/>
                </a:cubicBezTo>
                <a:cubicBezTo>
                  <a:pt x="7158" y="6117"/>
                  <a:pt x="7158" y="6111"/>
                  <a:pt x="7151" y="6111"/>
                </a:cubicBezTo>
                <a:cubicBezTo>
                  <a:pt x="7155" y="6111"/>
                  <a:pt x="7167" y="6106"/>
                  <a:pt x="7178" y="6105"/>
                </a:cubicBezTo>
                <a:close/>
                <a:moveTo>
                  <a:pt x="6066" y="6105"/>
                </a:moveTo>
                <a:cubicBezTo>
                  <a:pt x="6053" y="6124"/>
                  <a:pt x="5982" y="6130"/>
                  <a:pt x="5994" y="6175"/>
                </a:cubicBezTo>
                <a:cubicBezTo>
                  <a:pt x="5988" y="6175"/>
                  <a:pt x="5982" y="6175"/>
                  <a:pt x="5982" y="6181"/>
                </a:cubicBezTo>
                <a:cubicBezTo>
                  <a:pt x="5982" y="6175"/>
                  <a:pt x="5982" y="6162"/>
                  <a:pt x="5975" y="6162"/>
                </a:cubicBezTo>
                <a:cubicBezTo>
                  <a:pt x="5962" y="6175"/>
                  <a:pt x="5975" y="6175"/>
                  <a:pt x="5975" y="6195"/>
                </a:cubicBezTo>
                <a:cubicBezTo>
                  <a:pt x="6001" y="6188"/>
                  <a:pt x="6013" y="6163"/>
                  <a:pt x="6033" y="6188"/>
                </a:cubicBezTo>
                <a:cubicBezTo>
                  <a:pt x="6047" y="6175"/>
                  <a:pt x="6053" y="6162"/>
                  <a:pt x="6059" y="6150"/>
                </a:cubicBezTo>
                <a:cubicBezTo>
                  <a:pt x="6047" y="6131"/>
                  <a:pt x="6033" y="6169"/>
                  <a:pt x="6021" y="6150"/>
                </a:cubicBezTo>
                <a:cubicBezTo>
                  <a:pt x="6039" y="6150"/>
                  <a:pt x="6085" y="6111"/>
                  <a:pt x="6066" y="6105"/>
                </a:cubicBezTo>
                <a:close/>
                <a:moveTo>
                  <a:pt x="1596" y="6093"/>
                </a:moveTo>
                <a:cubicBezTo>
                  <a:pt x="1596" y="6137"/>
                  <a:pt x="1602" y="6137"/>
                  <a:pt x="1602" y="6188"/>
                </a:cubicBezTo>
                <a:cubicBezTo>
                  <a:pt x="1596" y="6162"/>
                  <a:pt x="1570" y="6137"/>
                  <a:pt x="1531" y="6150"/>
                </a:cubicBezTo>
                <a:cubicBezTo>
                  <a:pt x="1525" y="6143"/>
                  <a:pt x="1525" y="6137"/>
                  <a:pt x="1525" y="6124"/>
                </a:cubicBezTo>
                <a:cubicBezTo>
                  <a:pt x="1551" y="6111"/>
                  <a:pt x="1564" y="6092"/>
                  <a:pt x="1596" y="6093"/>
                </a:cubicBezTo>
                <a:close/>
                <a:moveTo>
                  <a:pt x="6951" y="6085"/>
                </a:moveTo>
                <a:lnTo>
                  <a:pt x="6951" y="6086"/>
                </a:lnTo>
                <a:lnTo>
                  <a:pt x="6951" y="6086"/>
                </a:lnTo>
                <a:lnTo>
                  <a:pt x="6951" y="6085"/>
                </a:lnTo>
                <a:close/>
                <a:moveTo>
                  <a:pt x="6932" y="6084"/>
                </a:moveTo>
                <a:cubicBezTo>
                  <a:pt x="6939" y="6085"/>
                  <a:pt x="6948" y="6089"/>
                  <a:pt x="6951" y="6086"/>
                </a:cubicBezTo>
                <a:lnTo>
                  <a:pt x="6951" y="6086"/>
                </a:lnTo>
                <a:lnTo>
                  <a:pt x="6951" y="6090"/>
                </a:lnTo>
                <a:cubicBezTo>
                  <a:pt x="6957" y="6129"/>
                  <a:pt x="6950" y="6098"/>
                  <a:pt x="6925" y="6092"/>
                </a:cubicBezTo>
                <a:cubicBezTo>
                  <a:pt x="6925" y="6086"/>
                  <a:pt x="6928" y="6084"/>
                  <a:pt x="6932" y="6084"/>
                </a:cubicBezTo>
                <a:close/>
                <a:moveTo>
                  <a:pt x="6951" y="6079"/>
                </a:moveTo>
                <a:cubicBezTo>
                  <a:pt x="6956" y="6079"/>
                  <a:pt x="6952" y="6084"/>
                  <a:pt x="6951" y="6085"/>
                </a:cubicBezTo>
                <a:lnTo>
                  <a:pt x="6951" y="6085"/>
                </a:lnTo>
                <a:lnTo>
                  <a:pt x="6951" y="6085"/>
                </a:lnTo>
                <a:cubicBezTo>
                  <a:pt x="6952" y="6083"/>
                  <a:pt x="6952" y="6082"/>
                  <a:pt x="6951" y="6079"/>
                </a:cubicBezTo>
                <a:close/>
                <a:moveTo>
                  <a:pt x="6298" y="6079"/>
                </a:moveTo>
                <a:cubicBezTo>
                  <a:pt x="6298" y="6079"/>
                  <a:pt x="6298" y="6079"/>
                  <a:pt x="6298" y="6098"/>
                </a:cubicBezTo>
                <a:cubicBezTo>
                  <a:pt x="6291" y="6111"/>
                  <a:pt x="6279" y="6086"/>
                  <a:pt x="6279" y="6105"/>
                </a:cubicBezTo>
                <a:cubicBezTo>
                  <a:pt x="6266" y="6098"/>
                  <a:pt x="6285" y="6079"/>
                  <a:pt x="6298" y="6079"/>
                </a:cubicBezTo>
                <a:close/>
                <a:moveTo>
                  <a:pt x="582" y="6079"/>
                </a:moveTo>
                <a:cubicBezTo>
                  <a:pt x="588" y="6079"/>
                  <a:pt x="588" y="6092"/>
                  <a:pt x="588" y="6105"/>
                </a:cubicBezTo>
                <a:cubicBezTo>
                  <a:pt x="588" y="6105"/>
                  <a:pt x="588" y="6105"/>
                  <a:pt x="562" y="6105"/>
                </a:cubicBezTo>
                <a:cubicBezTo>
                  <a:pt x="562" y="6092"/>
                  <a:pt x="576" y="6092"/>
                  <a:pt x="582" y="6079"/>
                </a:cubicBezTo>
                <a:close/>
                <a:moveTo>
                  <a:pt x="860" y="6079"/>
                </a:moveTo>
                <a:cubicBezTo>
                  <a:pt x="873" y="6086"/>
                  <a:pt x="866" y="6124"/>
                  <a:pt x="840" y="6117"/>
                </a:cubicBezTo>
                <a:cubicBezTo>
                  <a:pt x="828" y="6098"/>
                  <a:pt x="853" y="6086"/>
                  <a:pt x="860" y="6079"/>
                </a:cubicBezTo>
                <a:close/>
                <a:moveTo>
                  <a:pt x="6104" y="6073"/>
                </a:moveTo>
                <a:cubicBezTo>
                  <a:pt x="6098" y="6098"/>
                  <a:pt x="6098" y="6098"/>
                  <a:pt x="6078" y="6118"/>
                </a:cubicBezTo>
                <a:cubicBezTo>
                  <a:pt x="6104" y="6118"/>
                  <a:pt x="6130" y="6086"/>
                  <a:pt x="6104" y="6073"/>
                </a:cubicBezTo>
                <a:close/>
                <a:moveTo>
                  <a:pt x="7054" y="6054"/>
                </a:moveTo>
                <a:cubicBezTo>
                  <a:pt x="7047" y="6073"/>
                  <a:pt x="7047" y="6086"/>
                  <a:pt x="7035" y="6105"/>
                </a:cubicBezTo>
                <a:cubicBezTo>
                  <a:pt x="7009" y="6105"/>
                  <a:pt x="7042" y="6079"/>
                  <a:pt x="7015" y="6079"/>
                </a:cubicBezTo>
                <a:cubicBezTo>
                  <a:pt x="7028" y="6067"/>
                  <a:pt x="7034" y="6079"/>
                  <a:pt x="7054" y="6054"/>
                </a:cubicBezTo>
                <a:close/>
                <a:moveTo>
                  <a:pt x="2067" y="6048"/>
                </a:moveTo>
                <a:cubicBezTo>
                  <a:pt x="2043" y="6047"/>
                  <a:pt x="2015" y="6066"/>
                  <a:pt x="2022" y="6105"/>
                </a:cubicBezTo>
                <a:cubicBezTo>
                  <a:pt x="2029" y="6118"/>
                  <a:pt x="2048" y="6099"/>
                  <a:pt x="2048" y="6112"/>
                </a:cubicBezTo>
                <a:cubicBezTo>
                  <a:pt x="2055" y="6118"/>
                  <a:pt x="2036" y="6137"/>
                  <a:pt x="2048" y="6137"/>
                </a:cubicBezTo>
                <a:cubicBezTo>
                  <a:pt x="2080" y="6137"/>
                  <a:pt x="2112" y="6124"/>
                  <a:pt x="2132" y="6105"/>
                </a:cubicBezTo>
                <a:cubicBezTo>
                  <a:pt x="2113" y="6105"/>
                  <a:pt x="2132" y="6099"/>
                  <a:pt x="2126" y="6086"/>
                </a:cubicBezTo>
                <a:cubicBezTo>
                  <a:pt x="2126" y="6086"/>
                  <a:pt x="2126" y="6086"/>
                  <a:pt x="2100" y="6086"/>
                </a:cubicBezTo>
                <a:cubicBezTo>
                  <a:pt x="2103" y="6061"/>
                  <a:pt x="2086" y="6048"/>
                  <a:pt x="2067" y="6048"/>
                </a:cubicBezTo>
                <a:close/>
                <a:moveTo>
                  <a:pt x="7344" y="6035"/>
                </a:moveTo>
                <a:cubicBezTo>
                  <a:pt x="7344" y="6035"/>
                  <a:pt x="7344" y="6035"/>
                  <a:pt x="7364" y="6035"/>
                </a:cubicBezTo>
                <a:cubicBezTo>
                  <a:pt x="7370" y="6054"/>
                  <a:pt x="7357" y="6060"/>
                  <a:pt x="7338" y="6054"/>
                </a:cubicBezTo>
                <a:cubicBezTo>
                  <a:pt x="7338" y="6047"/>
                  <a:pt x="7351" y="6041"/>
                  <a:pt x="7344" y="6035"/>
                </a:cubicBezTo>
                <a:close/>
                <a:moveTo>
                  <a:pt x="4888" y="6033"/>
                </a:moveTo>
                <a:cubicBezTo>
                  <a:pt x="4828" y="6034"/>
                  <a:pt x="4793" y="6056"/>
                  <a:pt x="4754" y="6079"/>
                </a:cubicBezTo>
                <a:cubicBezTo>
                  <a:pt x="4754" y="6060"/>
                  <a:pt x="4729" y="6072"/>
                  <a:pt x="4741" y="6047"/>
                </a:cubicBezTo>
                <a:cubicBezTo>
                  <a:pt x="4722" y="6053"/>
                  <a:pt x="4710" y="6066"/>
                  <a:pt x="4690" y="6066"/>
                </a:cubicBezTo>
                <a:cubicBezTo>
                  <a:pt x="4696" y="6105"/>
                  <a:pt x="4651" y="6098"/>
                  <a:pt x="4645" y="6124"/>
                </a:cubicBezTo>
                <a:cubicBezTo>
                  <a:pt x="4677" y="6136"/>
                  <a:pt x="4716" y="6162"/>
                  <a:pt x="4755" y="6124"/>
                </a:cubicBezTo>
                <a:cubicBezTo>
                  <a:pt x="4761" y="6105"/>
                  <a:pt x="4741" y="6098"/>
                  <a:pt x="4761" y="6092"/>
                </a:cubicBezTo>
                <a:cubicBezTo>
                  <a:pt x="4774" y="6124"/>
                  <a:pt x="4826" y="6092"/>
                  <a:pt x="4871" y="6092"/>
                </a:cubicBezTo>
                <a:cubicBezTo>
                  <a:pt x="4877" y="6073"/>
                  <a:pt x="4864" y="6073"/>
                  <a:pt x="4871" y="6060"/>
                </a:cubicBezTo>
                <a:cubicBezTo>
                  <a:pt x="4883" y="6073"/>
                  <a:pt x="4883" y="6060"/>
                  <a:pt x="4903" y="6060"/>
                </a:cubicBezTo>
                <a:cubicBezTo>
                  <a:pt x="4897" y="6041"/>
                  <a:pt x="4909" y="6041"/>
                  <a:pt x="4915" y="6034"/>
                </a:cubicBezTo>
                <a:cubicBezTo>
                  <a:pt x="4905" y="6033"/>
                  <a:pt x="4896" y="6032"/>
                  <a:pt x="4888" y="6033"/>
                </a:cubicBezTo>
                <a:close/>
                <a:moveTo>
                  <a:pt x="446" y="6031"/>
                </a:moveTo>
                <a:cubicBezTo>
                  <a:pt x="454" y="6031"/>
                  <a:pt x="461" y="6034"/>
                  <a:pt x="466" y="6041"/>
                </a:cubicBezTo>
                <a:cubicBezTo>
                  <a:pt x="459" y="6060"/>
                  <a:pt x="434" y="6054"/>
                  <a:pt x="415" y="6053"/>
                </a:cubicBezTo>
                <a:cubicBezTo>
                  <a:pt x="419" y="6041"/>
                  <a:pt x="433" y="6032"/>
                  <a:pt x="446" y="6031"/>
                </a:cubicBezTo>
                <a:close/>
                <a:moveTo>
                  <a:pt x="1286" y="6028"/>
                </a:moveTo>
                <a:cubicBezTo>
                  <a:pt x="1286" y="6041"/>
                  <a:pt x="1273" y="6041"/>
                  <a:pt x="1260" y="6041"/>
                </a:cubicBezTo>
                <a:cubicBezTo>
                  <a:pt x="1253" y="6028"/>
                  <a:pt x="1273" y="6028"/>
                  <a:pt x="1286" y="6028"/>
                </a:cubicBezTo>
                <a:close/>
                <a:moveTo>
                  <a:pt x="7692" y="6022"/>
                </a:moveTo>
                <a:cubicBezTo>
                  <a:pt x="7700" y="6021"/>
                  <a:pt x="7710" y="6023"/>
                  <a:pt x="7720" y="6028"/>
                </a:cubicBezTo>
                <a:cubicBezTo>
                  <a:pt x="7661" y="6092"/>
                  <a:pt x="7597" y="6111"/>
                  <a:pt x="7519" y="6156"/>
                </a:cubicBezTo>
                <a:cubicBezTo>
                  <a:pt x="7519" y="6124"/>
                  <a:pt x="7564" y="6130"/>
                  <a:pt x="7564" y="6098"/>
                </a:cubicBezTo>
                <a:cubicBezTo>
                  <a:pt x="7619" y="6093"/>
                  <a:pt x="7645" y="6024"/>
                  <a:pt x="7692" y="6022"/>
                </a:cubicBezTo>
                <a:close/>
                <a:moveTo>
                  <a:pt x="4959" y="6014"/>
                </a:moveTo>
                <a:cubicBezTo>
                  <a:pt x="4942" y="6014"/>
                  <a:pt x="4941" y="6030"/>
                  <a:pt x="4935" y="6041"/>
                </a:cubicBezTo>
                <a:cubicBezTo>
                  <a:pt x="4954" y="6041"/>
                  <a:pt x="4968" y="6034"/>
                  <a:pt x="4968" y="6015"/>
                </a:cubicBezTo>
                <a:cubicBezTo>
                  <a:pt x="4965" y="6015"/>
                  <a:pt x="4962" y="6014"/>
                  <a:pt x="4959" y="6014"/>
                </a:cubicBezTo>
                <a:close/>
                <a:moveTo>
                  <a:pt x="4755" y="6009"/>
                </a:moveTo>
                <a:cubicBezTo>
                  <a:pt x="4722" y="6009"/>
                  <a:pt x="4703" y="6022"/>
                  <a:pt x="4696" y="6041"/>
                </a:cubicBezTo>
                <a:cubicBezTo>
                  <a:pt x="4716" y="6028"/>
                  <a:pt x="4761" y="6041"/>
                  <a:pt x="4755" y="6009"/>
                </a:cubicBezTo>
                <a:close/>
                <a:moveTo>
                  <a:pt x="1583" y="6009"/>
                </a:moveTo>
                <a:cubicBezTo>
                  <a:pt x="1583" y="6015"/>
                  <a:pt x="1576" y="6015"/>
                  <a:pt x="1570" y="6028"/>
                </a:cubicBezTo>
                <a:cubicBezTo>
                  <a:pt x="1583" y="6022"/>
                  <a:pt x="1583" y="6034"/>
                  <a:pt x="1602" y="6034"/>
                </a:cubicBezTo>
                <a:cubicBezTo>
                  <a:pt x="1595" y="6022"/>
                  <a:pt x="1595" y="6009"/>
                  <a:pt x="1583" y="6009"/>
                </a:cubicBezTo>
                <a:close/>
                <a:moveTo>
                  <a:pt x="6272" y="5990"/>
                </a:moveTo>
                <a:cubicBezTo>
                  <a:pt x="6246" y="5996"/>
                  <a:pt x="6240" y="6015"/>
                  <a:pt x="6221" y="6029"/>
                </a:cubicBezTo>
                <a:cubicBezTo>
                  <a:pt x="6246" y="6041"/>
                  <a:pt x="6260" y="6003"/>
                  <a:pt x="6272" y="5990"/>
                </a:cubicBezTo>
                <a:close/>
                <a:moveTo>
                  <a:pt x="6082" y="5989"/>
                </a:moveTo>
                <a:cubicBezTo>
                  <a:pt x="6083" y="5989"/>
                  <a:pt x="6084" y="5990"/>
                  <a:pt x="6085" y="5990"/>
                </a:cubicBezTo>
                <a:cubicBezTo>
                  <a:pt x="6085" y="5990"/>
                  <a:pt x="6085" y="5990"/>
                  <a:pt x="6085" y="6015"/>
                </a:cubicBezTo>
                <a:cubicBezTo>
                  <a:pt x="6067" y="6021"/>
                  <a:pt x="6066" y="5988"/>
                  <a:pt x="6082" y="5989"/>
                </a:cubicBezTo>
                <a:close/>
                <a:moveTo>
                  <a:pt x="6679" y="5989"/>
                </a:moveTo>
                <a:cubicBezTo>
                  <a:pt x="6666" y="5988"/>
                  <a:pt x="6664" y="6002"/>
                  <a:pt x="6647" y="5996"/>
                </a:cubicBezTo>
                <a:cubicBezTo>
                  <a:pt x="6647" y="6022"/>
                  <a:pt x="6653" y="6034"/>
                  <a:pt x="6653" y="6054"/>
                </a:cubicBezTo>
                <a:cubicBezTo>
                  <a:pt x="6679" y="6054"/>
                  <a:pt x="6698" y="5990"/>
                  <a:pt x="6692" y="5996"/>
                </a:cubicBezTo>
                <a:cubicBezTo>
                  <a:pt x="6692" y="6003"/>
                  <a:pt x="6679" y="6003"/>
                  <a:pt x="6685" y="5990"/>
                </a:cubicBezTo>
                <a:cubicBezTo>
                  <a:pt x="6683" y="5989"/>
                  <a:pt x="6681" y="5989"/>
                  <a:pt x="6679" y="5989"/>
                </a:cubicBezTo>
                <a:close/>
                <a:moveTo>
                  <a:pt x="5026" y="5984"/>
                </a:moveTo>
                <a:cubicBezTo>
                  <a:pt x="5033" y="6009"/>
                  <a:pt x="4974" y="5977"/>
                  <a:pt x="4974" y="6015"/>
                </a:cubicBezTo>
                <a:cubicBezTo>
                  <a:pt x="5000" y="6015"/>
                  <a:pt x="5052" y="5996"/>
                  <a:pt x="5026" y="5984"/>
                </a:cubicBezTo>
                <a:close/>
                <a:moveTo>
                  <a:pt x="4711" y="5961"/>
                </a:moveTo>
                <a:cubicBezTo>
                  <a:pt x="4703" y="5962"/>
                  <a:pt x="4696" y="5964"/>
                  <a:pt x="4684" y="5964"/>
                </a:cubicBezTo>
                <a:cubicBezTo>
                  <a:pt x="4690" y="5977"/>
                  <a:pt x="4677" y="6009"/>
                  <a:pt x="4690" y="6008"/>
                </a:cubicBezTo>
                <a:cubicBezTo>
                  <a:pt x="4690" y="5977"/>
                  <a:pt x="4716" y="6008"/>
                  <a:pt x="4729" y="5989"/>
                </a:cubicBezTo>
                <a:cubicBezTo>
                  <a:pt x="4729" y="5989"/>
                  <a:pt x="4729" y="5989"/>
                  <a:pt x="4729" y="5964"/>
                </a:cubicBezTo>
                <a:cubicBezTo>
                  <a:pt x="4721" y="5962"/>
                  <a:pt x="4716" y="5961"/>
                  <a:pt x="4711" y="5961"/>
                </a:cubicBezTo>
                <a:close/>
                <a:moveTo>
                  <a:pt x="1732" y="5958"/>
                </a:moveTo>
                <a:cubicBezTo>
                  <a:pt x="1738" y="5964"/>
                  <a:pt x="1744" y="5970"/>
                  <a:pt x="1744" y="5977"/>
                </a:cubicBezTo>
                <a:cubicBezTo>
                  <a:pt x="1757" y="5970"/>
                  <a:pt x="1777" y="5977"/>
                  <a:pt x="1770" y="5958"/>
                </a:cubicBezTo>
                <a:cubicBezTo>
                  <a:pt x="1758" y="5958"/>
                  <a:pt x="1738" y="5958"/>
                  <a:pt x="1732" y="5958"/>
                </a:cubicBezTo>
                <a:close/>
                <a:moveTo>
                  <a:pt x="6873" y="5957"/>
                </a:moveTo>
                <a:cubicBezTo>
                  <a:pt x="6892" y="5963"/>
                  <a:pt x="6899" y="5976"/>
                  <a:pt x="6912" y="5976"/>
                </a:cubicBezTo>
                <a:cubicBezTo>
                  <a:pt x="6912" y="5982"/>
                  <a:pt x="6906" y="5989"/>
                  <a:pt x="6906" y="5995"/>
                </a:cubicBezTo>
                <a:cubicBezTo>
                  <a:pt x="6906" y="6014"/>
                  <a:pt x="6913" y="5982"/>
                  <a:pt x="6925" y="5989"/>
                </a:cubicBezTo>
                <a:cubicBezTo>
                  <a:pt x="6932" y="6015"/>
                  <a:pt x="6906" y="6015"/>
                  <a:pt x="6899" y="6027"/>
                </a:cubicBezTo>
                <a:cubicBezTo>
                  <a:pt x="6880" y="6027"/>
                  <a:pt x="6887" y="6008"/>
                  <a:pt x="6861" y="6015"/>
                </a:cubicBezTo>
                <a:cubicBezTo>
                  <a:pt x="6867" y="6002"/>
                  <a:pt x="6880" y="6002"/>
                  <a:pt x="6873" y="5983"/>
                </a:cubicBezTo>
                <a:cubicBezTo>
                  <a:pt x="6854" y="5990"/>
                  <a:pt x="6866" y="6022"/>
                  <a:pt x="6835" y="6015"/>
                </a:cubicBezTo>
                <a:cubicBezTo>
                  <a:pt x="6828" y="5976"/>
                  <a:pt x="6867" y="5989"/>
                  <a:pt x="6873" y="5957"/>
                </a:cubicBezTo>
                <a:close/>
                <a:moveTo>
                  <a:pt x="1401" y="5956"/>
                </a:moveTo>
                <a:cubicBezTo>
                  <a:pt x="1407" y="5956"/>
                  <a:pt x="1415" y="5958"/>
                  <a:pt x="1422" y="5958"/>
                </a:cubicBezTo>
                <a:cubicBezTo>
                  <a:pt x="1422" y="5964"/>
                  <a:pt x="1422" y="5964"/>
                  <a:pt x="1429" y="5964"/>
                </a:cubicBezTo>
                <a:cubicBezTo>
                  <a:pt x="1429" y="5977"/>
                  <a:pt x="1415" y="5977"/>
                  <a:pt x="1409" y="5977"/>
                </a:cubicBezTo>
                <a:cubicBezTo>
                  <a:pt x="1409" y="5964"/>
                  <a:pt x="1395" y="5964"/>
                  <a:pt x="1389" y="5964"/>
                </a:cubicBezTo>
                <a:cubicBezTo>
                  <a:pt x="1389" y="5958"/>
                  <a:pt x="1394" y="5956"/>
                  <a:pt x="1401" y="5956"/>
                </a:cubicBezTo>
                <a:close/>
                <a:moveTo>
                  <a:pt x="7652" y="5932"/>
                </a:moveTo>
                <a:cubicBezTo>
                  <a:pt x="7671" y="5931"/>
                  <a:pt x="7650" y="5970"/>
                  <a:pt x="7680" y="5958"/>
                </a:cubicBezTo>
                <a:cubicBezTo>
                  <a:pt x="7674" y="5977"/>
                  <a:pt x="7661" y="5996"/>
                  <a:pt x="7648" y="6015"/>
                </a:cubicBezTo>
                <a:cubicBezTo>
                  <a:pt x="7583" y="6003"/>
                  <a:pt x="7564" y="6073"/>
                  <a:pt x="7519" y="6094"/>
                </a:cubicBezTo>
                <a:cubicBezTo>
                  <a:pt x="7500" y="6101"/>
                  <a:pt x="7500" y="6082"/>
                  <a:pt x="7481" y="6082"/>
                </a:cubicBezTo>
                <a:cubicBezTo>
                  <a:pt x="7435" y="6094"/>
                  <a:pt x="7448" y="6203"/>
                  <a:pt x="7383" y="6177"/>
                </a:cubicBezTo>
                <a:cubicBezTo>
                  <a:pt x="7365" y="6209"/>
                  <a:pt x="7326" y="6229"/>
                  <a:pt x="7300" y="6248"/>
                </a:cubicBezTo>
                <a:cubicBezTo>
                  <a:pt x="7293" y="6240"/>
                  <a:pt x="7286" y="6228"/>
                  <a:pt x="7280" y="6209"/>
                </a:cubicBezTo>
                <a:cubicBezTo>
                  <a:pt x="7228" y="6221"/>
                  <a:pt x="7202" y="6260"/>
                  <a:pt x="7151" y="6266"/>
                </a:cubicBezTo>
                <a:cubicBezTo>
                  <a:pt x="7169" y="6235"/>
                  <a:pt x="7222" y="6235"/>
                  <a:pt x="7196" y="6184"/>
                </a:cubicBezTo>
                <a:cubicBezTo>
                  <a:pt x="7170" y="6177"/>
                  <a:pt x="7170" y="6196"/>
                  <a:pt x="7144" y="6203"/>
                </a:cubicBezTo>
                <a:cubicBezTo>
                  <a:pt x="7157" y="6184"/>
                  <a:pt x="7163" y="6165"/>
                  <a:pt x="7196" y="6171"/>
                </a:cubicBezTo>
                <a:cubicBezTo>
                  <a:pt x="7202" y="6151"/>
                  <a:pt x="7209" y="6132"/>
                  <a:pt x="7222" y="6126"/>
                </a:cubicBezTo>
                <a:cubicBezTo>
                  <a:pt x="7228" y="6126"/>
                  <a:pt x="7241" y="6145"/>
                  <a:pt x="7248" y="6126"/>
                </a:cubicBezTo>
                <a:cubicBezTo>
                  <a:pt x="7274" y="6139"/>
                  <a:pt x="7215" y="6151"/>
                  <a:pt x="7248" y="6151"/>
                </a:cubicBezTo>
                <a:cubicBezTo>
                  <a:pt x="7235" y="6170"/>
                  <a:pt x="7196" y="6190"/>
                  <a:pt x="7215" y="6221"/>
                </a:cubicBezTo>
                <a:cubicBezTo>
                  <a:pt x="7267" y="6202"/>
                  <a:pt x="7312" y="6176"/>
                  <a:pt x="7331" y="6119"/>
                </a:cubicBezTo>
                <a:cubicBezTo>
                  <a:pt x="7383" y="6119"/>
                  <a:pt x="7428" y="6113"/>
                  <a:pt x="7422" y="6061"/>
                </a:cubicBezTo>
                <a:cubicBezTo>
                  <a:pt x="7448" y="6068"/>
                  <a:pt x="7422" y="6086"/>
                  <a:pt x="7455" y="6080"/>
                </a:cubicBezTo>
                <a:cubicBezTo>
                  <a:pt x="7461" y="6067"/>
                  <a:pt x="7468" y="6054"/>
                  <a:pt x="7481" y="6041"/>
                </a:cubicBezTo>
                <a:cubicBezTo>
                  <a:pt x="7487" y="6048"/>
                  <a:pt x="7481" y="6054"/>
                  <a:pt x="7481" y="6060"/>
                </a:cubicBezTo>
                <a:cubicBezTo>
                  <a:pt x="7481" y="6073"/>
                  <a:pt x="7487" y="6054"/>
                  <a:pt x="7493" y="6067"/>
                </a:cubicBezTo>
                <a:cubicBezTo>
                  <a:pt x="7493" y="5978"/>
                  <a:pt x="7603" y="5996"/>
                  <a:pt x="7648" y="5933"/>
                </a:cubicBezTo>
                <a:cubicBezTo>
                  <a:pt x="7650" y="5932"/>
                  <a:pt x="7651" y="5932"/>
                  <a:pt x="7652" y="5932"/>
                </a:cubicBezTo>
                <a:close/>
                <a:moveTo>
                  <a:pt x="1383" y="5926"/>
                </a:moveTo>
                <a:cubicBezTo>
                  <a:pt x="1395" y="5939"/>
                  <a:pt x="1350" y="5951"/>
                  <a:pt x="1338" y="5958"/>
                </a:cubicBezTo>
                <a:cubicBezTo>
                  <a:pt x="1324" y="5945"/>
                  <a:pt x="1370" y="5933"/>
                  <a:pt x="1383" y="5926"/>
                </a:cubicBezTo>
                <a:close/>
                <a:moveTo>
                  <a:pt x="841" y="5922"/>
                </a:moveTo>
                <a:cubicBezTo>
                  <a:pt x="849" y="5922"/>
                  <a:pt x="857" y="5923"/>
                  <a:pt x="866" y="5926"/>
                </a:cubicBezTo>
                <a:cubicBezTo>
                  <a:pt x="866" y="5939"/>
                  <a:pt x="860" y="5951"/>
                  <a:pt x="840" y="5951"/>
                </a:cubicBezTo>
                <a:cubicBezTo>
                  <a:pt x="866" y="5970"/>
                  <a:pt x="834" y="6003"/>
                  <a:pt x="815" y="6002"/>
                </a:cubicBezTo>
                <a:cubicBezTo>
                  <a:pt x="809" y="6002"/>
                  <a:pt x="809" y="5989"/>
                  <a:pt x="809" y="5977"/>
                </a:cubicBezTo>
                <a:cubicBezTo>
                  <a:pt x="770" y="5990"/>
                  <a:pt x="738" y="6003"/>
                  <a:pt x="705" y="6022"/>
                </a:cubicBezTo>
                <a:cubicBezTo>
                  <a:pt x="750" y="5994"/>
                  <a:pt x="785" y="5922"/>
                  <a:pt x="841" y="5922"/>
                </a:cubicBezTo>
                <a:close/>
                <a:moveTo>
                  <a:pt x="1151" y="5906"/>
                </a:moveTo>
                <a:cubicBezTo>
                  <a:pt x="1151" y="5919"/>
                  <a:pt x="1151" y="5933"/>
                  <a:pt x="1125" y="5932"/>
                </a:cubicBezTo>
                <a:cubicBezTo>
                  <a:pt x="1138" y="5919"/>
                  <a:pt x="1131" y="5906"/>
                  <a:pt x="1151" y="5906"/>
                </a:cubicBezTo>
                <a:close/>
                <a:moveTo>
                  <a:pt x="1828" y="5894"/>
                </a:moveTo>
                <a:cubicBezTo>
                  <a:pt x="1828" y="5913"/>
                  <a:pt x="1842" y="5932"/>
                  <a:pt x="1848" y="5913"/>
                </a:cubicBezTo>
                <a:cubicBezTo>
                  <a:pt x="1842" y="5913"/>
                  <a:pt x="1854" y="5906"/>
                  <a:pt x="1854" y="5900"/>
                </a:cubicBezTo>
                <a:cubicBezTo>
                  <a:pt x="1841" y="5900"/>
                  <a:pt x="1841" y="5894"/>
                  <a:pt x="1828" y="5894"/>
                </a:cubicBezTo>
                <a:close/>
                <a:moveTo>
                  <a:pt x="5401" y="5881"/>
                </a:moveTo>
                <a:cubicBezTo>
                  <a:pt x="5401" y="5894"/>
                  <a:pt x="5387" y="5900"/>
                  <a:pt x="5381" y="5906"/>
                </a:cubicBezTo>
                <a:cubicBezTo>
                  <a:pt x="5393" y="5919"/>
                  <a:pt x="5420" y="5906"/>
                  <a:pt x="5420" y="5887"/>
                </a:cubicBezTo>
                <a:cubicBezTo>
                  <a:pt x="5413" y="5887"/>
                  <a:pt x="5407" y="5881"/>
                  <a:pt x="5401" y="5881"/>
                </a:cubicBezTo>
                <a:close/>
                <a:moveTo>
                  <a:pt x="7551" y="5876"/>
                </a:moveTo>
                <a:cubicBezTo>
                  <a:pt x="7571" y="5882"/>
                  <a:pt x="7532" y="5882"/>
                  <a:pt x="7545" y="5895"/>
                </a:cubicBezTo>
                <a:cubicBezTo>
                  <a:pt x="7545" y="5920"/>
                  <a:pt x="7570" y="5914"/>
                  <a:pt x="7596" y="5920"/>
                </a:cubicBezTo>
                <a:cubicBezTo>
                  <a:pt x="7557" y="5958"/>
                  <a:pt x="7506" y="6009"/>
                  <a:pt x="7447" y="6009"/>
                </a:cubicBezTo>
                <a:cubicBezTo>
                  <a:pt x="7428" y="5996"/>
                  <a:pt x="7461" y="5970"/>
                  <a:pt x="7441" y="5951"/>
                </a:cubicBezTo>
                <a:cubicBezTo>
                  <a:pt x="7454" y="5951"/>
                  <a:pt x="7460" y="5970"/>
                  <a:pt x="7480" y="5958"/>
                </a:cubicBezTo>
                <a:cubicBezTo>
                  <a:pt x="7506" y="5933"/>
                  <a:pt x="7506" y="5881"/>
                  <a:pt x="7551" y="5876"/>
                </a:cubicBezTo>
                <a:close/>
                <a:moveTo>
                  <a:pt x="329" y="5868"/>
                </a:moveTo>
                <a:cubicBezTo>
                  <a:pt x="329" y="5900"/>
                  <a:pt x="284" y="5900"/>
                  <a:pt x="278" y="5932"/>
                </a:cubicBezTo>
                <a:cubicBezTo>
                  <a:pt x="265" y="5932"/>
                  <a:pt x="272" y="5913"/>
                  <a:pt x="265" y="5913"/>
                </a:cubicBezTo>
                <a:cubicBezTo>
                  <a:pt x="259" y="5913"/>
                  <a:pt x="259" y="5913"/>
                  <a:pt x="259" y="5913"/>
                </a:cubicBezTo>
                <a:cubicBezTo>
                  <a:pt x="265" y="5900"/>
                  <a:pt x="310" y="5887"/>
                  <a:pt x="329" y="5868"/>
                </a:cubicBezTo>
                <a:close/>
                <a:moveTo>
                  <a:pt x="1485" y="5867"/>
                </a:moveTo>
                <a:cubicBezTo>
                  <a:pt x="1487" y="5867"/>
                  <a:pt x="1489" y="5867"/>
                  <a:pt x="1492" y="5869"/>
                </a:cubicBezTo>
                <a:cubicBezTo>
                  <a:pt x="1492" y="5869"/>
                  <a:pt x="1492" y="5869"/>
                  <a:pt x="1492" y="5881"/>
                </a:cubicBezTo>
                <a:cubicBezTo>
                  <a:pt x="1479" y="5881"/>
                  <a:pt x="1473" y="5875"/>
                  <a:pt x="1466" y="5887"/>
                </a:cubicBezTo>
                <a:cubicBezTo>
                  <a:pt x="1454" y="5887"/>
                  <a:pt x="1466" y="5881"/>
                  <a:pt x="1466" y="5875"/>
                </a:cubicBezTo>
                <a:cubicBezTo>
                  <a:pt x="1477" y="5875"/>
                  <a:pt x="1479" y="5868"/>
                  <a:pt x="1485" y="5867"/>
                </a:cubicBezTo>
                <a:close/>
                <a:moveTo>
                  <a:pt x="6718" y="5857"/>
                </a:moveTo>
                <a:cubicBezTo>
                  <a:pt x="6692" y="5902"/>
                  <a:pt x="6628" y="5934"/>
                  <a:pt x="6640" y="5992"/>
                </a:cubicBezTo>
                <a:cubicBezTo>
                  <a:pt x="6685" y="5985"/>
                  <a:pt x="6724" y="5915"/>
                  <a:pt x="6763" y="5934"/>
                </a:cubicBezTo>
                <a:cubicBezTo>
                  <a:pt x="6763" y="5959"/>
                  <a:pt x="6724" y="5940"/>
                  <a:pt x="6730" y="5959"/>
                </a:cubicBezTo>
                <a:cubicBezTo>
                  <a:pt x="6737" y="5978"/>
                  <a:pt x="6769" y="5966"/>
                  <a:pt x="6763" y="5953"/>
                </a:cubicBezTo>
                <a:cubicBezTo>
                  <a:pt x="6782" y="5953"/>
                  <a:pt x="6769" y="5966"/>
                  <a:pt x="6769" y="5978"/>
                </a:cubicBezTo>
                <a:cubicBezTo>
                  <a:pt x="6744" y="5991"/>
                  <a:pt x="6738" y="5978"/>
                  <a:pt x="6718" y="5985"/>
                </a:cubicBezTo>
                <a:cubicBezTo>
                  <a:pt x="6718" y="5997"/>
                  <a:pt x="6725" y="6004"/>
                  <a:pt x="6738" y="6004"/>
                </a:cubicBezTo>
                <a:cubicBezTo>
                  <a:pt x="6711" y="6048"/>
                  <a:pt x="6640" y="6105"/>
                  <a:pt x="6602" y="6099"/>
                </a:cubicBezTo>
                <a:cubicBezTo>
                  <a:pt x="6595" y="6105"/>
                  <a:pt x="6595" y="6112"/>
                  <a:pt x="6589" y="6118"/>
                </a:cubicBezTo>
                <a:cubicBezTo>
                  <a:pt x="6582" y="6112"/>
                  <a:pt x="6569" y="6112"/>
                  <a:pt x="6569" y="6093"/>
                </a:cubicBezTo>
                <a:cubicBezTo>
                  <a:pt x="6524" y="6099"/>
                  <a:pt x="6492" y="6157"/>
                  <a:pt x="6427" y="6150"/>
                </a:cubicBezTo>
                <a:cubicBezTo>
                  <a:pt x="6421" y="6195"/>
                  <a:pt x="6304" y="6233"/>
                  <a:pt x="6220" y="6240"/>
                </a:cubicBezTo>
                <a:cubicBezTo>
                  <a:pt x="6214" y="6233"/>
                  <a:pt x="6214" y="6227"/>
                  <a:pt x="6220" y="6214"/>
                </a:cubicBezTo>
                <a:cubicBezTo>
                  <a:pt x="6188" y="6221"/>
                  <a:pt x="6162" y="6233"/>
                  <a:pt x="6162" y="6278"/>
                </a:cubicBezTo>
                <a:cubicBezTo>
                  <a:pt x="6162" y="6285"/>
                  <a:pt x="6175" y="6278"/>
                  <a:pt x="6188" y="6285"/>
                </a:cubicBezTo>
                <a:cubicBezTo>
                  <a:pt x="6072" y="6374"/>
                  <a:pt x="5923" y="6425"/>
                  <a:pt x="5794" y="6508"/>
                </a:cubicBezTo>
                <a:cubicBezTo>
                  <a:pt x="5794" y="6521"/>
                  <a:pt x="5814" y="6514"/>
                  <a:pt x="5814" y="6527"/>
                </a:cubicBezTo>
                <a:cubicBezTo>
                  <a:pt x="5871" y="6502"/>
                  <a:pt x="5910" y="6463"/>
                  <a:pt x="5968" y="6444"/>
                </a:cubicBezTo>
                <a:cubicBezTo>
                  <a:pt x="5897" y="6540"/>
                  <a:pt x="5735" y="6547"/>
                  <a:pt x="5652" y="6630"/>
                </a:cubicBezTo>
                <a:cubicBezTo>
                  <a:pt x="5671" y="6649"/>
                  <a:pt x="5697" y="6611"/>
                  <a:pt x="5716" y="6636"/>
                </a:cubicBezTo>
                <a:cubicBezTo>
                  <a:pt x="5736" y="6616"/>
                  <a:pt x="5755" y="6597"/>
                  <a:pt x="5781" y="6591"/>
                </a:cubicBezTo>
                <a:cubicBezTo>
                  <a:pt x="5794" y="6604"/>
                  <a:pt x="5788" y="6611"/>
                  <a:pt x="5781" y="6630"/>
                </a:cubicBezTo>
                <a:cubicBezTo>
                  <a:pt x="5833" y="6617"/>
                  <a:pt x="5840" y="6566"/>
                  <a:pt x="5885" y="6553"/>
                </a:cubicBezTo>
                <a:cubicBezTo>
                  <a:pt x="5885" y="6553"/>
                  <a:pt x="5885" y="6553"/>
                  <a:pt x="5885" y="6578"/>
                </a:cubicBezTo>
                <a:cubicBezTo>
                  <a:pt x="5930" y="6578"/>
                  <a:pt x="5917" y="6527"/>
                  <a:pt x="5956" y="6527"/>
                </a:cubicBezTo>
                <a:cubicBezTo>
                  <a:pt x="5962" y="6533"/>
                  <a:pt x="5936" y="6552"/>
                  <a:pt x="5956" y="6552"/>
                </a:cubicBezTo>
                <a:cubicBezTo>
                  <a:pt x="5924" y="6590"/>
                  <a:pt x="5853" y="6590"/>
                  <a:pt x="5833" y="6635"/>
                </a:cubicBezTo>
                <a:cubicBezTo>
                  <a:pt x="5866" y="6629"/>
                  <a:pt x="5892" y="6610"/>
                  <a:pt x="5924" y="6604"/>
                </a:cubicBezTo>
                <a:cubicBezTo>
                  <a:pt x="5918" y="6617"/>
                  <a:pt x="5912" y="6630"/>
                  <a:pt x="5924" y="6642"/>
                </a:cubicBezTo>
                <a:cubicBezTo>
                  <a:pt x="5866" y="6674"/>
                  <a:pt x="5782" y="6680"/>
                  <a:pt x="5756" y="6738"/>
                </a:cubicBezTo>
                <a:cubicBezTo>
                  <a:pt x="5769" y="6757"/>
                  <a:pt x="5802" y="6738"/>
                  <a:pt x="5814" y="6751"/>
                </a:cubicBezTo>
                <a:cubicBezTo>
                  <a:pt x="5743" y="6808"/>
                  <a:pt x="5621" y="6821"/>
                  <a:pt x="5562" y="6885"/>
                </a:cubicBezTo>
                <a:cubicBezTo>
                  <a:pt x="5569" y="6904"/>
                  <a:pt x="5589" y="6885"/>
                  <a:pt x="5601" y="6885"/>
                </a:cubicBezTo>
                <a:cubicBezTo>
                  <a:pt x="5569" y="6917"/>
                  <a:pt x="5536" y="6949"/>
                  <a:pt x="5543" y="7000"/>
                </a:cubicBezTo>
                <a:cubicBezTo>
                  <a:pt x="5465" y="7025"/>
                  <a:pt x="5394" y="7058"/>
                  <a:pt x="5311" y="7077"/>
                </a:cubicBezTo>
                <a:cubicBezTo>
                  <a:pt x="5337" y="7044"/>
                  <a:pt x="5401" y="6987"/>
                  <a:pt x="5440" y="7013"/>
                </a:cubicBezTo>
                <a:cubicBezTo>
                  <a:pt x="5472" y="6981"/>
                  <a:pt x="5517" y="6961"/>
                  <a:pt x="5550" y="6936"/>
                </a:cubicBezTo>
                <a:cubicBezTo>
                  <a:pt x="5544" y="6923"/>
                  <a:pt x="5531" y="6917"/>
                  <a:pt x="5505" y="6917"/>
                </a:cubicBezTo>
                <a:cubicBezTo>
                  <a:pt x="5505" y="6904"/>
                  <a:pt x="5505" y="6891"/>
                  <a:pt x="5511" y="6878"/>
                </a:cubicBezTo>
                <a:cubicBezTo>
                  <a:pt x="5479" y="6885"/>
                  <a:pt x="5420" y="6898"/>
                  <a:pt x="5382" y="6923"/>
                </a:cubicBezTo>
                <a:cubicBezTo>
                  <a:pt x="5368" y="6949"/>
                  <a:pt x="5394" y="6962"/>
                  <a:pt x="5388" y="6975"/>
                </a:cubicBezTo>
                <a:cubicBezTo>
                  <a:pt x="5369" y="7026"/>
                  <a:pt x="5304" y="7006"/>
                  <a:pt x="5278" y="7045"/>
                </a:cubicBezTo>
                <a:cubicBezTo>
                  <a:pt x="5213" y="7045"/>
                  <a:pt x="5142" y="7084"/>
                  <a:pt x="5078" y="7096"/>
                </a:cubicBezTo>
                <a:cubicBezTo>
                  <a:pt x="5071" y="7096"/>
                  <a:pt x="5084" y="7103"/>
                  <a:pt x="5078" y="7115"/>
                </a:cubicBezTo>
                <a:cubicBezTo>
                  <a:pt x="5005" y="7139"/>
                  <a:pt x="4972" y="7202"/>
                  <a:pt x="4890" y="7218"/>
                </a:cubicBezTo>
                <a:lnTo>
                  <a:pt x="4874" y="7220"/>
                </a:lnTo>
                <a:lnTo>
                  <a:pt x="4876" y="7219"/>
                </a:lnTo>
                <a:cubicBezTo>
                  <a:pt x="4879" y="7217"/>
                  <a:pt x="4879" y="7212"/>
                  <a:pt x="4879" y="7208"/>
                </a:cubicBezTo>
                <a:cubicBezTo>
                  <a:pt x="4859" y="7201"/>
                  <a:pt x="4859" y="7214"/>
                  <a:pt x="4853" y="7208"/>
                </a:cubicBezTo>
                <a:cubicBezTo>
                  <a:pt x="4840" y="7214"/>
                  <a:pt x="4853" y="7214"/>
                  <a:pt x="4840" y="7220"/>
                </a:cubicBezTo>
                <a:cubicBezTo>
                  <a:pt x="4743" y="7220"/>
                  <a:pt x="4724" y="7297"/>
                  <a:pt x="4620" y="7291"/>
                </a:cubicBezTo>
                <a:cubicBezTo>
                  <a:pt x="4620" y="7272"/>
                  <a:pt x="4633" y="7265"/>
                  <a:pt x="4653" y="7265"/>
                </a:cubicBezTo>
                <a:cubicBezTo>
                  <a:pt x="4646" y="7253"/>
                  <a:pt x="4634" y="7253"/>
                  <a:pt x="4646" y="7240"/>
                </a:cubicBezTo>
                <a:cubicBezTo>
                  <a:pt x="4666" y="7234"/>
                  <a:pt x="4685" y="7221"/>
                  <a:pt x="4705" y="7240"/>
                </a:cubicBezTo>
                <a:cubicBezTo>
                  <a:pt x="4736" y="7190"/>
                  <a:pt x="4827" y="7196"/>
                  <a:pt x="4866" y="7151"/>
                </a:cubicBezTo>
                <a:cubicBezTo>
                  <a:pt x="4912" y="7170"/>
                  <a:pt x="4918" y="7118"/>
                  <a:pt x="4963" y="7106"/>
                </a:cubicBezTo>
                <a:cubicBezTo>
                  <a:pt x="5002" y="7093"/>
                  <a:pt x="5009" y="7055"/>
                  <a:pt x="5060" y="7048"/>
                </a:cubicBezTo>
                <a:cubicBezTo>
                  <a:pt x="4958" y="7061"/>
                  <a:pt x="4860" y="7106"/>
                  <a:pt x="4757" y="7131"/>
                </a:cubicBezTo>
                <a:cubicBezTo>
                  <a:pt x="4757" y="7131"/>
                  <a:pt x="4757" y="7131"/>
                  <a:pt x="4757" y="7118"/>
                </a:cubicBezTo>
                <a:cubicBezTo>
                  <a:pt x="4725" y="7112"/>
                  <a:pt x="4699" y="7118"/>
                  <a:pt x="4680" y="7131"/>
                </a:cubicBezTo>
                <a:cubicBezTo>
                  <a:pt x="4680" y="7137"/>
                  <a:pt x="4693" y="7131"/>
                  <a:pt x="4699" y="7131"/>
                </a:cubicBezTo>
                <a:cubicBezTo>
                  <a:pt x="4693" y="7189"/>
                  <a:pt x="4615" y="7182"/>
                  <a:pt x="4564" y="7201"/>
                </a:cubicBezTo>
                <a:cubicBezTo>
                  <a:pt x="4486" y="7221"/>
                  <a:pt x="4415" y="7246"/>
                  <a:pt x="4312" y="7246"/>
                </a:cubicBezTo>
                <a:cubicBezTo>
                  <a:pt x="4298" y="7253"/>
                  <a:pt x="4312" y="7278"/>
                  <a:pt x="4292" y="7272"/>
                </a:cubicBezTo>
                <a:cubicBezTo>
                  <a:pt x="4285" y="7246"/>
                  <a:pt x="4305" y="7252"/>
                  <a:pt x="4305" y="7233"/>
                </a:cubicBezTo>
                <a:cubicBezTo>
                  <a:pt x="4291" y="7227"/>
                  <a:pt x="4266" y="7233"/>
                  <a:pt x="4246" y="7220"/>
                </a:cubicBezTo>
                <a:cubicBezTo>
                  <a:pt x="4278" y="7163"/>
                  <a:pt x="4401" y="7201"/>
                  <a:pt x="4421" y="7131"/>
                </a:cubicBezTo>
                <a:cubicBezTo>
                  <a:pt x="4524" y="7163"/>
                  <a:pt x="4595" y="7073"/>
                  <a:pt x="4718" y="7067"/>
                </a:cubicBezTo>
                <a:cubicBezTo>
                  <a:pt x="4718" y="7080"/>
                  <a:pt x="4705" y="7080"/>
                  <a:pt x="4705" y="7086"/>
                </a:cubicBezTo>
                <a:cubicBezTo>
                  <a:pt x="4731" y="7099"/>
                  <a:pt x="4763" y="7073"/>
                  <a:pt x="4770" y="7047"/>
                </a:cubicBezTo>
                <a:cubicBezTo>
                  <a:pt x="4802" y="7047"/>
                  <a:pt x="4815" y="7085"/>
                  <a:pt x="4847" y="7066"/>
                </a:cubicBezTo>
                <a:cubicBezTo>
                  <a:pt x="4860" y="7066"/>
                  <a:pt x="4847" y="7028"/>
                  <a:pt x="4873" y="7041"/>
                </a:cubicBezTo>
                <a:cubicBezTo>
                  <a:pt x="4880" y="7015"/>
                  <a:pt x="4854" y="7021"/>
                  <a:pt x="4860" y="7002"/>
                </a:cubicBezTo>
                <a:cubicBezTo>
                  <a:pt x="4853" y="7009"/>
                  <a:pt x="4841" y="7009"/>
                  <a:pt x="4841" y="7015"/>
                </a:cubicBezTo>
                <a:cubicBezTo>
                  <a:pt x="4827" y="7015"/>
                  <a:pt x="4841" y="6990"/>
                  <a:pt x="4821" y="6996"/>
                </a:cubicBezTo>
                <a:cubicBezTo>
                  <a:pt x="4827" y="6976"/>
                  <a:pt x="4853" y="6976"/>
                  <a:pt x="4866" y="6957"/>
                </a:cubicBezTo>
                <a:cubicBezTo>
                  <a:pt x="4879" y="6951"/>
                  <a:pt x="4892" y="6957"/>
                  <a:pt x="4898" y="6964"/>
                </a:cubicBezTo>
                <a:cubicBezTo>
                  <a:pt x="4918" y="6938"/>
                  <a:pt x="4957" y="6931"/>
                  <a:pt x="5002" y="6925"/>
                </a:cubicBezTo>
                <a:cubicBezTo>
                  <a:pt x="4995" y="6912"/>
                  <a:pt x="4983" y="6912"/>
                  <a:pt x="4963" y="6912"/>
                </a:cubicBezTo>
                <a:cubicBezTo>
                  <a:pt x="4989" y="6893"/>
                  <a:pt x="5022" y="6880"/>
                  <a:pt x="5054" y="6874"/>
                </a:cubicBezTo>
                <a:cubicBezTo>
                  <a:pt x="5086" y="6912"/>
                  <a:pt x="5157" y="6855"/>
                  <a:pt x="5196" y="6842"/>
                </a:cubicBezTo>
                <a:cubicBezTo>
                  <a:pt x="5183" y="6823"/>
                  <a:pt x="5171" y="6848"/>
                  <a:pt x="5151" y="6842"/>
                </a:cubicBezTo>
                <a:cubicBezTo>
                  <a:pt x="5164" y="6823"/>
                  <a:pt x="5190" y="6817"/>
                  <a:pt x="5216" y="6817"/>
                </a:cubicBezTo>
                <a:cubicBezTo>
                  <a:pt x="5210" y="6823"/>
                  <a:pt x="5203" y="6829"/>
                  <a:pt x="5203" y="6836"/>
                </a:cubicBezTo>
                <a:cubicBezTo>
                  <a:pt x="5222" y="6836"/>
                  <a:pt x="5236" y="6823"/>
                  <a:pt x="5248" y="6817"/>
                </a:cubicBezTo>
                <a:cubicBezTo>
                  <a:pt x="5248" y="6811"/>
                  <a:pt x="5242" y="6804"/>
                  <a:pt x="5242" y="6798"/>
                </a:cubicBezTo>
                <a:cubicBezTo>
                  <a:pt x="5319" y="6792"/>
                  <a:pt x="5364" y="6740"/>
                  <a:pt x="5429" y="6709"/>
                </a:cubicBezTo>
                <a:cubicBezTo>
                  <a:pt x="5442" y="6709"/>
                  <a:pt x="5442" y="6721"/>
                  <a:pt x="5435" y="6734"/>
                </a:cubicBezTo>
                <a:cubicBezTo>
                  <a:pt x="5461" y="6740"/>
                  <a:pt x="5467" y="6709"/>
                  <a:pt x="5487" y="6728"/>
                </a:cubicBezTo>
                <a:cubicBezTo>
                  <a:pt x="5487" y="6753"/>
                  <a:pt x="5448" y="6728"/>
                  <a:pt x="5454" y="6753"/>
                </a:cubicBezTo>
                <a:cubicBezTo>
                  <a:pt x="5474" y="6759"/>
                  <a:pt x="5519" y="6721"/>
                  <a:pt x="5545" y="6753"/>
                </a:cubicBezTo>
                <a:cubicBezTo>
                  <a:pt x="5552" y="6753"/>
                  <a:pt x="5552" y="6740"/>
                  <a:pt x="5565" y="6740"/>
                </a:cubicBezTo>
                <a:cubicBezTo>
                  <a:pt x="5559" y="6721"/>
                  <a:pt x="5540" y="6715"/>
                  <a:pt x="5514" y="6721"/>
                </a:cubicBezTo>
                <a:cubicBezTo>
                  <a:pt x="5546" y="6683"/>
                  <a:pt x="5604" y="6657"/>
                  <a:pt x="5649" y="6651"/>
                </a:cubicBezTo>
                <a:cubicBezTo>
                  <a:pt x="5624" y="6606"/>
                  <a:pt x="5578" y="6683"/>
                  <a:pt x="5533" y="6676"/>
                </a:cubicBezTo>
                <a:cubicBezTo>
                  <a:pt x="5546" y="6664"/>
                  <a:pt x="5533" y="6651"/>
                  <a:pt x="5514" y="6651"/>
                </a:cubicBezTo>
                <a:cubicBezTo>
                  <a:pt x="5514" y="6632"/>
                  <a:pt x="5532" y="6638"/>
                  <a:pt x="5526" y="6626"/>
                </a:cubicBezTo>
                <a:cubicBezTo>
                  <a:pt x="5487" y="6645"/>
                  <a:pt x="5416" y="6632"/>
                  <a:pt x="5404" y="6690"/>
                </a:cubicBezTo>
                <a:cubicBezTo>
                  <a:pt x="5300" y="6741"/>
                  <a:pt x="5191" y="6773"/>
                  <a:pt x="5113" y="6799"/>
                </a:cubicBezTo>
                <a:cubicBezTo>
                  <a:pt x="5107" y="6792"/>
                  <a:pt x="5119" y="6773"/>
                  <a:pt x="5139" y="6773"/>
                </a:cubicBezTo>
                <a:cubicBezTo>
                  <a:pt x="5132" y="6761"/>
                  <a:pt x="5119" y="6761"/>
                  <a:pt x="5119" y="6742"/>
                </a:cubicBezTo>
                <a:cubicBezTo>
                  <a:pt x="5172" y="6729"/>
                  <a:pt x="5198" y="6698"/>
                  <a:pt x="5249" y="6710"/>
                </a:cubicBezTo>
                <a:cubicBezTo>
                  <a:pt x="5255" y="6704"/>
                  <a:pt x="5255" y="6691"/>
                  <a:pt x="5255" y="6685"/>
                </a:cubicBezTo>
                <a:cubicBezTo>
                  <a:pt x="5313" y="6691"/>
                  <a:pt x="5416" y="6634"/>
                  <a:pt x="5487" y="6602"/>
                </a:cubicBezTo>
                <a:cubicBezTo>
                  <a:pt x="5559" y="6563"/>
                  <a:pt x="5636" y="6538"/>
                  <a:pt x="5675" y="6480"/>
                </a:cubicBezTo>
                <a:cubicBezTo>
                  <a:pt x="5687" y="6480"/>
                  <a:pt x="5681" y="6499"/>
                  <a:pt x="5687" y="6506"/>
                </a:cubicBezTo>
                <a:cubicBezTo>
                  <a:pt x="5726" y="6480"/>
                  <a:pt x="5765" y="6462"/>
                  <a:pt x="5784" y="6423"/>
                </a:cubicBezTo>
                <a:cubicBezTo>
                  <a:pt x="5739" y="6442"/>
                  <a:pt x="5642" y="6467"/>
                  <a:pt x="5584" y="6506"/>
                </a:cubicBezTo>
                <a:cubicBezTo>
                  <a:pt x="5551" y="6532"/>
                  <a:pt x="5544" y="6557"/>
                  <a:pt x="5493" y="6544"/>
                </a:cubicBezTo>
                <a:cubicBezTo>
                  <a:pt x="5525" y="6493"/>
                  <a:pt x="5590" y="6500"/>
                  <a:pt x="5641" y="6462"/>
                </a:cubicBezTo>
                <a:cubicBezTo>
                  <a:pt x="5668" y="6449"/>
                  <a:pt x="5680" y="6423"/>
                  <a:pt x="5719" y="6404"/>
                </a:cubicBezTo>
                <a:cubicBezTo>
                  <a:pt x="5731" y="6404"/>
                  <a:pt x="5731" y="6417"/>
                  <a:pt x="5751" y="6410"/>
                </a:cubicBezTo>
                <a:cubicBezTo>
                  <a:pt x="5777" y="6385"/>
                  <a:pt x="5784" y="6340"/>
                  <a:pt x="5822" y="6327"/>
                </a:cubicBezTo>
                <a:cubicBezTo>
                  <a:pt x="5816" y="6308"/>
                  <a:pt x="5809" y="6308"/>
                  <a:pt x="5829" y="6296"/>
                </a:cubicBezTo>
                <a:cubicBezTo>
                  <a:pt x="5829" y="6283"/>
                  <a:pt x="5816" y="6283"/>
                  <a:pt x="5816" y="6277"/>
                </a:cubicBezTo>
                <a:cubicBezTo>
                  <a:pt x="5810" y="6296"/>
                  <a:pt x="5784" y="6270"/>
                  <a:pt x="5777" y="6296"/>
                </a:cubicBezTo>
                <a:cubicBezTo>
                  <a:pt x="5764" y="6276"/>
                  <a:pt x="5796" y="6251"/>
                  <a:pt x="5822" y="6244"/>
                </a:cubicBezTo>
                <a:cubicBezTo>
                  <a:pt x="5816" y="6219"/>
                  <a:pt x="5776" y="6244"/>
                  <a:pt x="5796" y="6213"/>
                </a:cubicBezTo>
                <a:cubicBezTo>
                  <a:pt x="5777" y="6213"/>
                  <a:pt x="5771" y="6219"/>
                  <a:pt x="5745" y="6213"/>
                </a:cubicBezTo>
                <a:cubicBezTo>
                  <a:pt x="5758" y="6199"/>
                  <a:pt x="5790" y="6193"/>
                  <a:pt x="5796" y="6174"/>
                </a:cubicBezTo>
                <a:cubicBezTo>
                  <a:pt x="5887" y="6218"/>
                  <a:pt x="5952" y="6174"/>
                  <a:pt x="5997" y="6123"/>
                </a:cubicBezTo>
                <a:cubicBezTo>
                  <a:pt x="5997" y="6110"/>
                  <a:pt x="5983" y="6110"/>
                  <a:pt x="5971" y="6110"/>
                </a:cubicBezTo>
                <a:cubicBezTo>
                  <a:pt x="5971" y="6084"/>
                  <a:pt x="5984" y="6078"/>
                  <a:pt x="5997" y="6065"/>
                </a:cubicBezTo>
                <a:cubicBezTo>
                  <a:pt x="6016" y="6065"/>
                  <a:pt x="6029" y="6071"/>
                  <a:pt x="6042" y="6071"/>
                </a:cubicBezTo>
                <a:cubicBezTo>
                  <a:pt x="6119" y="6020"/>
                  <a:pt x="6216" y="5981"/>
                  <a:pt x="6274" y="5905"/>
                </a:cubicBezTo>
                <a:cubicBezTo>
                  <a:pt x="6287" y="5924"/>
                  <a:pt x="6299" y="5911"/>
                  <a:pt x="6325" y="5905"/>
                </a:cubicBezTo>
                <a:cubicBezTo>
                  <a:pt x="6319" y="5931"/>
                  <a:pt x="6325" y="5937"/>
                  <a:pt x="6332" y="5963"/>
                </a:cubicBezTo>
                <a:cubicBezTo>
                  <a:pt x="6312" y="5956"/>
                  <a:pt x="6306" y="5963"/>
                  <a:pt x="6299" y="5969"/>
                </a:cubicBezTo>
                <a:cubicBezTo>
                  <a:pt x="6299" y="5981"/>
                  <a:pt x="6319" y="5975"/>
                  <a:pt x="6332" y="5975"/>
                </a:cubicBezTo>
                <a:cubicBezTo>
                  <a:pt x="6332" y="5988"/>
                  <a:pt x="6312" y="5981"/>
                  <a:pt x="6312" y="5994"/>
                </a:cubicBezTo>
                <a:cubicBezTo>
                  <a:pt x="6331" y="6007"/>
                  <a:pt x="6396" y="5974"/>
                  <a:pt x="6363" y="5955"/>
                </a:cubicBezTo>
                <a:cubicBezTo>
                  <a:pt x="6363" y="5929"/>
                  <a:pt x="6370" y="5917"/>
                  <a:pt x="6389" y="5910"/>
                </a:cubicBezTo>
                <a:cubicBezTo>
                  <a:pt x="6382" y="5943"/>
                  <a:pt x="6402" y="5949"/>
                  <a:pt x="6402" y="5968"/>
                </a:cubicBezTo>
                <a:cubicBezTo>
                  <a:pt x="6324" y="5993"/>
                  <a:pt x="6311" y="6095"/>
                  <a:pt x="6201" y="6064"/>
                </a:cubicBezTo>
                <a:cubicBezTo>
                  <a:pt x="6195" y="6051"/>
                  <a:pt x="6201" y="6051"/>
                  <a:pt x="6208" y="6045"/>
                </a:cubicBezTo>
                <a:cubicBezTo>
                  <a:pt x="6188" y="6038"/>
                  <a:pt x="6195" y="6057"/>
                  <a:pt x="6175" y="6051"/>
                </a:cubicBezTo>
                <a:cubicBezTo>
                  <a:pt x="6188" y="6064"/>
                  <a:pt x="6195" y="6077"/>
                  <a:pt x="6208" y="6096"/>
                </a:cubicBezTo>
                <a:cubicBezTo>
                  <a:pt x="6175" y="6115"/>
                  <a:pt x="6150" y="6141"/>
                  <a:pt x="6130" y="6166"/>
                </a:cubicBezTo>
                <a:cubicBezTo>
                  <a:pt x="6169" y="6179"/>
                  <a:pt x="6214" y="6140"/>
                  <a:pt x="6246" y="6128"/>
                </a:cubicBezTo>
                <a:cubicBezTo>
                  <a:pt x="6246" y="6140"/>
                  <a:pt x="6246" y="6146"/>
                  <a:pt x="6253" y="6153"/>
                </a:cubicBezTo>
                <a:cubicBezTo>
                  <a:pt x="6291" y="6128"/>
                  <a:pt x="6324" y="6089"/>
                  <a:pt x="6362" y="6057"/>
                </a:cubicBezTo>
                <a:cubicBezTo>
                  <a:pt x="6421" y="6070"/>
                  <a:pt x="6415" y="6025"/>
                  <a:pt x="6466" y="6012"/>
                </a:cubicBezTo>
                <a:cubicBezTo>
                  <a:pt x="6460" y="6025"/>
                  <a:pt x="6447" y="6025"/>
                  <a:pt x="6453" y="6044"/>
                </a:cubicBezTo>
                <a:cubicBezTo>
                  <a:pt x="6479" y="6038"/>
                  <a:pt x="6498" y="6031"/>
                  <a:pt x="6492" y="5986"/>
                </a:cubicBezTo>
                <a:cubicBezTo>
                  <a:pt x="6524" y="5986"/>
                  <a:pt x="6505" y="6005"/>
                  <a:pt x="6512" y="6018"/>
                </a:cubicBezTo>
                <a:cubicBezTo>
                  <a:pt x="6544" y="6005"/>
                  <a:pt x="6557" y="5973"/>
                  <a:pt x="6595" y="5966"/>
                </a:cubicBezTo>
                <a:cubicBezTo>
                  <a:pt x="6563" y="5902"/>
                  <a:pt x="6659" y="5870"/>
                  <a:pt x="6718" y="5857"/>
                </a:cubicBezTo>
                <a:close/>
                <a:moveTo>
                  <a:pt x="5446" y="5856"/>
                </a:moveTo>
                <a:cubicBezTo>
                  <a:pt x="5446" y="5862"/>
                  <a:pt x="5439" y="5869"/>
                  <a:pt x="5439" y="5881"/>
                </a:cubicBezTo>
                <a:cubicBezTo>
                  <a:pt x="5465" y="5887"/>
                  <a:pt x="5472" y="5856"/>
                  <a:pt x="5446" y="5856"/>
                </a:cubicBezTo>
                <a:close/>
                <a:moveTo>
                  <a:pt x="6526" y="5848"/>
                </a:moveTo>
                <a:cubicBezTo>
                  <a:pt x="6529" y="5848"/>
                  <a:pt x="6533" y="5848"/>
                  <a:pt x="6537" y="5849"/>
                </a:cubicBezTo>
                <a:cubicBezTo>
                  <a:pt x="6537" y="5881"/>
                  <a:pt x="6543" y="5881"/>
                  <a:pt x="6537" y="5906"/>
                </a:cubicBezTo>
                <a:cubicBezTo>
                  <a:pt x="6498" y="5900"/>
                  <a:pt x="6466" y="5945"/>
                  <a:pt x="6421" y="5945"/>
                </a:cubicBezTo>
                <a:cubicBezTo>
                  <a:pt x="6415" y="5906"/>
                  <a:pt x="6441" y="5900"/>
                  <a:pt x="6421" y="5868"/>
                </a:cubicBezTo>
                <a:cubicBezTo>
                  <a:pt x="6441" y="5849"/>
                  <a:pt x="6466" y="5855"/>
                  <a:pt x="6492" y="5861"/>
                </a:cubicBezTo>
                <a:cubicBezTo>
                  <a:pt x="6466" y="5875"/>
                  <a:pt x="6446" y="5881"/>
                  <a:pt x="6434" y="5906"/>
                </a:cubicBezTo>
                <a:cubicBezTo>
                  <a:pt x="6482" y="5918"/>
                  <a:pt x="6474" y="5846"/>
                  <a:pt x="6526" y="5848"/>
                </a:cubicBezTo>
                <a:close/>
                <a:moveTo>
                  <a:pt x="1899" y="5846"/>
                </a:moveTo>
                <a:cubicBezTo>
                  <a:pt x="1883" y="5846"/>
                  <a:pt x="1868" y="5857"/>
                  <a:pt x="1868" y="5875"/>
                </a:cubicBezTo>
                <a:cubicBezTo>
                  <a:pt x="1880" y="5881"/>
                  <a:pt x="1880" y="5881"/>
                  <a:pt x="1900" y="5881"/>
                </a:cubicBezTo>
                <a:cubicBezTo>
                  <a:pt x="1913" y="5869"/>
                  <a:pt x="1893" y="5856"/>
                  <a:pt x="1913" y="5856"/>
                </a:cubicBezTo>
                <a:cubicBezTo>
                  <a:pt x="1913" y="5856"/>
                  <a:pt x="1919" y="5862"/>
                  <a:pt x="1919" y="5856"/>
                </a:cubicBezTo>
                <a:cubicBezTo>
                  <a:pt x="1913" y="5850"/>
                  <a:pt x="1906" y="5847"/>
                  <a:pt x="1899" y="5846"/>
                </a:cubicBezTo>
                <a:close/>
                <a:moveTo>
                  <a:pt x="6370" y="5842"/>
                </a:moveTo>
                <a:cubicBezTo>
                  <a:pt x="6382" y="5842"/>
                  <a:pt x="6370" y="5849"/>
                  <a:pt x="6370" y="5861"/>
                </a:cubicBezTo>
                <a:cubicBezTo>
                  <a:pt x="6356" y="5861"/>
                  <a:pt x="6356" y="5849"/>
                  <a:pt x="6343" y="5855"/>
                </a:cubicBezTo>
                <a:cubicBezTo>
                  <a:pt x="6343" y="5830"/>
                  <a:pt x="6363" y="5855"/>
                  <a:pt x="6370" y="5842"/>
                </a:cubicBezTo>
                <a:close/>
                <a:moveTo>
                  <a:pt x="7072" y="5836"/>
                </a:moveTo>
                <a:cubicBezTo>
                  <a:pt x="7079" y="5842"/>
                  <a:pt x="7086" y="5849"/>
                  <a:pt x="7098" y="5855"/>
                </a:cubicBezTo>
                <a:cubicBezTo>
                  <a:pt x="7079" y="5868"/>
                  <a:pt x="7092" y="5894"/>
                  <a:pt x="7086" y="5906"/>
                </a:cubicBezTo>
                <a:cubicBezTo>
                  <a:pt x="7047" y="5887"/>
                  <a:pt x="7022" y="5906"/>
                  <a:pt x="7008" y="5939"/>
                </a:cubicBezTo>
                <a:cubicBezTo>
                  <a:pt x="6989" y="5887"/>
                  <a:pt x="7060" y="5875"/>
                  <a:pt x="7072" y="5836"/>
                </a:cubicBezTo>
                <a:close/>
                <a:moveTo>
                  <a:pt x="1006" y="5829"/>
                </a:moveTo>
                <a:cubicBezTo>
                  <a:pt x="1008" y="5829"/>
                  <a:pt x="1012" y="5829"/>
                  <a:pt x="1015" y="5830"/>
                </a:cubicBezTo>
                <a:cubicBezTo>
                  <a:pt x="995" y="5862"/>
                  <a:pt x="963" y="5875"/>
                  <a:pt x="924" y="5887"/>
                </a:cubicBezTo>
                <a:cubicBezTo>
                  <a:pt x="948" y="5870"/>
                  <a:pt x="962" y="5829"/>
                  <a:pt x="1006" y="5829"/>
                </a:cubicBezTo>
                <a:close/>
                <a:moveTo>
                  <a:pt x="7415" y="5817"/>
                </a:moveTo>
                <a:cubicBezTo>
                  <a:pt x="7421" y="5843"/>
                  <a:pt x="7402" y="5837"/>
                  <a:pt x="7409" y="5856"/>
                </a:cubicBezTo>
                <a:cubicBezTo>
                  <a:pt x="7428" y="5856"/>
                  <a:pt x="7435" y="5842"/>
                  <a:pt x="7435" y="5824"/>
                </a:cubicBezTo>
                <a:cubicBezTo>
                  <a:pt x="7428" y="5824"/>
                  <a:pt x="7421" y="5824"/>
                  <a:pt x="7415" y="5817"/>
                </a:cubicBezTo>
                <a:close/>
                <a:moveTo>
                  <a:pt x="6647" y="5811"/>
                </a:moveTo>
                <a:cubicBezTo>
                  <a:pt x="6647" y="5830"/>
                  <a:pt x="6666" y="5817"/>
                  <a:pt x="6659" y="5842"/>
                </a:cubicBezTo>
                <a:cubicBezTo>
                  <a:pt x="6621" y="5842"/>
                  <a:pt x="6602" y="5862"/>
                  <a:pt x="6582" y="5881"/>
                </a:cubicBezTo>
                <a:cubicBezTo>
                  <a:pt x="6582" y="5862"/>
                  <a:pt x="6621" y="5824"/>
                  <a:pt x="6647" y="5811"/>
                </a:cubicBezTo>
                <a:close/>
                <a:moveTo>
                  <a:pt x="629" y="5802"/>
                </a:moveTo>
                <a:cubicBezTo>
                  <a:pt x="636" y="5801"/>
                  <a:pt x="644" y="5804"/>
                  <a:pt x="652" y="5811"/>
                </a:cubicBezTo>
                <a:cubicBezTo>
                  <a:pt x="627" y="5836"/>
                  <a:pt x="595" y="5850"/>
                  <a:pt x="569" y="5875"/>
                </a:cubicBezTo>
                <a:cubicBezTo>
                  <a:pt x="562" y="5869"/>
                  <a:pt x="569" y="5856"/>
                  <a:pt x="561" y="5856"/>
                </a:cubicBezTo>
                <a:cubicBezTo>
                  <a:pt x="582" y="5840"/>
                  <a:pt x="602" y="5802"/>
                  <a:pt x="629" y="5802"/>
                </a:cubicBezTo>
                <a:close/>
                <a:moveTo>
                  <a:pt x="7196" y="5792"/>
                </a:moveTo>
                <a:cubicBezTo>
                  <a:pt x="7190" y="5811"/>
                  <a:pt x="7170" y="5830"/>
                  <a:pt x="7158" y="5811"/>
                </a:cubicBezTo>
                <a:cubicBezTo>
                  <a:pt x="7151" y="5843"/>
                  <a:pt x="7197" y="5831"/>
                  <a:pt x="7177" y="5862"/>
                </a:cubicBezTo>
                <a:cubicBezTo>
                  <a:pt x="7177" y="5875"/>
                  <a:pt x="7197" y="5862"/>
                  <a:pt x="7203" y="5869"/>
                </a:cubicBezTo>
                <a:cubicBezTo>
                  <a:pt x="7210" y="5894"/>
                  <a:pt x="7217" y="5920"/>
                  <a:pt x="7197" y="5939"/>
                </a:cubicBezTo>
                <a:cubicBezTo>
                  <a:pt x="7203" y="5945"/>
                  <a:pt x="7203" y="5945"/>
                  <a:pt x="7203" y="5951"/>
                </a:cubicBezTo>
                <a:cubicBezTo>
                  <a:pt x="7243" y="5933"/>
                  <a:pt x="7282" y="5920"/>
                  <a:pt x="7294" y="5875"/>
                </a:cubicBezTo>
                <a:cubicBezTo>
                  <a:pt x="7327" y="5888"/>
                  <a:pt x="7339" y="5856"/>
                  <a:pt x="7378" y="5843"/>
                </a:cubicBezTo>
                <a:cubicBezTo>
                  <a:pt x="7403" y="5887"/>
                  <a:pt x="7300" y="5887"/>
                  <a:pt x="7320" y="5926"/>
                </a:cubicBezTo>
                <a:cubicBezTo>
                  <a:pt x="7293" y="5939"/>
                  <a:pt x="7281" y="5977"/>
                  <a:pt x="7248" y="5958"/>
                </a:cubicBezTo>
                <a:cubicBezTo>
                  <a:pt x="7235" y="5964"/>
                  <a:pt x="7242" y="5977"/>
                  <a:pt x="7222" y="5970"/>
                </a:cubicBezTo>
                <a:cubicBezTo>
                  <a:pt x="7229" y="6009"/>
                  <a:pt x="7203" y="6015"/>
                  <a:pt x="7196" y="6041"/>
                </a:cubicBezTo>
                <a:cubicBezTo>
                  <a:pt x="7177" y="6041"/>
                  <a:pt x="7144" y="6047"/>
                  <a:pt x="7146" y="6079"/>
                </a:cubicBezTo>
                <a:cubicBezTo>
                  <a:pt x="7126" y="6079"/>
                  <a:pt x="7126" y="6092"/>
                  <a:pt x="7120" y="6079"/>
                </a:cubicBezTo>
                <a:cubicBezTo>
                  <a:pt x="7113" y="6067"/>
                  <a:pt x="7126" y="6067"/>
                  <a:pt x="7126" y="6048"/>
                </a:cubicBezTo>
                <a:cubicBezTo>
                  <a:pt x="7101" y="6048"/>
                  <a:pt x="7101" y="6067"/>
                  <a:pt x="7075" y="6067"/>
                </a:cubicBezTo>
                <a:cubicBezTo>
                  <a:pt x="7081" y="6041"/>
                  <a:pt x="7107" y="6041"/>
                  <a:pt x="7120" y="6028"/>
                </a:cubicBezTo>
                <a:cubicBezTo>
                  <a:pt x="7132" y="6028"/>
                  <a:pt x="7126" y="6047"/>
                  <a:pt x="7126" y="6060"/>
                </a:cubicBezTo>
                <a:cubicBezTo>
                  <a:pt x="7151" y="6053"/>
                  <a:pt x="7139" y="6022"/>
                  <a:pt x="7177" y="6041"/>
                </a:cubicBezTo>
                <a:cubicBezTo>
                  <a:pt x="7177" y="6041"/>
                  <a:pt x="7177" y="6041"/>
                  <a:pt x="7177" y="6028"/>
                </a:cubicBezTo>
                <a:cubicBezTo>
                  <a:pt x="7164" y="6028"/>
                  <a:pt x="7138" y="5977"/>
                  <a:pt x="7158" y="5958"/>
                </a:cubicBezTo>
                <a:cubicBezTo>
                  <a:pt x="7158" y="5951"/>
                  <a:pt x="7151" y="5964"/>
                  <a:pt x="7138" y="5958"/>
                </a:cubicBezTo>
                <a:cubicBezTo>
                  <a:pt x="7151" y="5920"/>
                  <a:pt x="7151" y="5900"/>
                  <a:pt x="7170" y="5875"/>
                </a:cubicBezTo>
                <a:cubicBezTo>
                  <a:pt x="7144" y="5881"/>
                  <a:pt x="7170" y="5831"/>
                  <a:pt x="7132" y="5850"/>
                </a:cubicBezTo>
                <a:cubicBezTo>
                  <a:pt x="7132" y="5817"/>
                  <a:pt x="7164" y="5798"/>
                  <a:pt x="7196" y="5792"/>
                </a:cubicBezTo>
                <a:close/>
                <a:moveTo>
                  <a:pt x="5394" y="5784"/>
                </a:moveTo>
                <a:cubicBezTo>
                  <a:pt x="5359" y="5784"/>
                  <a:pt x="5340" y="5797"/>
                  <a:pt x="5330" y="5817"/>
                </a:cubicBezTo>
                <a:cubicBezTo>
                  <a:pt x="5362" y="5824"/>
                  <a:pt x="5407" y="5824"/>
                  <a:pt x="5420" y="5786"/>
                </a:cubicBezTo>
                <a:cubicBezTo>
                  <a:pt x="5411" y="5784"/>
                  <a:pt x="5402" y="5784"/>
                  <a:pt x="5394" y="5784"/>
                </a:cubicBezTo>
                <a:close/>
                <a:moveTo>
                  <a:pt x="1948" y="5782"/>
                </a:moveTo>
                <a:cubicBezTo>
                  <a:pt x="1947" y="5782"/>
                  <a:pt x="1946" y="5783"/>
                  <a:pt x="1944" y="5785"/>
                </a:cubicBezTo>
                <a:cubicBezTo>
                  <a:pt x="1944" y="5804"/>
                  <a:pt x="1924" y="5797"/>
                  <a:pt x="1912" y="5791"/>
                </a:cubicBezTo>
                <a:cubicBezTo>
                  <a:pt x="1918" y="5817"/>
                  <a:pt x="1951" y="5804"/>
                  <a:pt x="1944" y="5842"/>
                </a:cubicBezTo>
                <a:cubicBezTo>
                  <a:pt x="1944" y="5842"/>
                  <a:pt x="1944" y="5842"/>
                  <a:pt x="1970" y="5842"/>
                </a:cubicBezTo>
                <a:cubicBezTo>
                  <a:pt x="1977" y="5824"/>
                  <a:pt x="1990" y="5824"/>
                  <a:pt x="1989" y="5797"/>
                </a:cubicBezTo>
                <a:cubicBezTo>
                  <a:pt x="1983" y="5785"/>
                  <a:pt x="1951" y="5804"/>
                  <a:pt x="1951" y="5791"/>
                </a:cubicBezTo>
                <a:cubicBezTo>
                  <a:pt x="1951" y="5786"/>
                  <a:pt x="1951" y="5782"/>
                  <a:pt x="1948" y="5782"/>
                </a:cubicBezTo>
                <a:close/>
                <a:moveTo>
                  <a:pt x="7480" y="5779"/>
                </a:moveTo>
                <a:cubicBezTo>
                  <a:pt x="7493" y="5779"/>
                  <a:pt x="7487" y="5811"/>
                  <a:pt x="7526" y="5797"/>
                </a:cubicBezTo>
                <a:cubicBezTo>
                  <a:pt x="7533" y="5828"/>
                  <a:pt x="7513" y="5842"/>
                  <a:pt x="7507" y="5873"/>
                </a:cubicBezTo>
                <a:cubicBezTo>
                  <a:pt x="7494" y="5861"/>
                  <a:pt x="7500" y="5854"/>
                  <a:pt x="7500" y="5842"/>
                </a:cubicBezTo>
                <a:cubicBezTo>
                  <a:pt x="7500" y="5842"/>
                  <a:pt x="7500" y="5842"/>
                  <a:pt x="7481" y="5842"/>
                </a:cubicBezTo>
                <a:cubicBezTo>
                  <a:pt x="7500" y="5868"/>
                  <a:pt x="7474" y="5874"/>
                  <a:pt x="7448" y="5887"/>
                </a:cubicBezTo>
                <a:cubicBezTo>
                  <a:pt x="7448" y="5880"/>
                  <a:pt x="7455" y="5874"/>
                  <a:pt x="7461" y="5868"/>
                </a:cubicBezTo>
                <a:cubicBezTo>
                  <a:pt x="7441" y="5855"/>
                  <a:pt x="7422" y="5874"/>
                  <a:pt x="7402" y="5874"/>
                </a:cubicBezTo>
                <a:cubicBezTo>
                  <a:pt x="7396" y="5848"/>
                  <a:pt x="7396" y="5848"/>
                  <a:pt x="7402" y="5816"/>
                </a:cubicBezTo>
                <a:cubicBezTo>
                  <a:pt x="7415" y="5810"/>
                  <a:pt x="7435" y="5804"/>
                  <a:pt x="7435" y="5791"/>
                </a:cubicBezTo>
                <a:cubicBezTo>
                  <a:pt x="7447" y="5791"/>
                  <a:pt x="7474" y="5797"/>
                  <a:pt x="7480" y="5779"/>
                </a:cubicBezTo>
                <a:close/>
                <a:moveTo>
                  <a:pt x="1383" y="5773"/>
                </a:moveTo>
                <a:cubicBezTo>
                  <a:pt x="1370" y="5773"/>
                  <a:pt x="1350" y="5779"/>
                  <a:pt x="1350" y="5792"/>
                </a:cubicBezTo>
                <a:cubicBezTo>
                  <a:pt x="1370" y="5798"/>
                  <a:pt x="1383" y="5785"/>
                  <a:pt x="1383" y="5773"/>
                </a:cubicBezTo>
                <a:close/>
                <a:moveTo>
                  <a:pt x="7564" y="5767"/>
                </a:moveTo>
                <a:cubicBezTo>
                  <a:pt x="7564" y="5779"/>
                  <a:pt x="7558" y="5786"/>
                  <a:pt x="7558" y="5798"/>
                </a:cubicBezTo>
                <a:cubicBezTo>
                  <a:pt x="7545" y="5805"/>
                  <a:pt x="7545" y="5798"/>
                  <a:pt x="7538" y="5792"/>
                </a:cubicBezTo>
                <a:cubicBezTo>
                  <a:pt x="7538" y="5779"/>
                  <a:pt x="7551" y="5766"/>
                  <a:pt x="7564" y="5767"/>
                </a:cubicBezTo>
                <a:close/>
                <a:moveTo>
                  <a:pt x="287" y="5766"/>
                </a:moveTo>
                <a:cubicBezTo>
                  <a:pt x="293" y="5766"/>
                  <a:pt x="299" y="5767"/>
                  <a:pt x="304" y="5772"/>
                </a:cubicBezTo>
                <a:cubicBezTo>
                  <a:pt x="298" y="5792"/>
                  <a:pt x="272" y="5785"/>
                  <a:pt x="265" y="5797"/>
                </a:cubicBezTo>
                <a:cubicBezTo>
                  <a:pt x="251" y="5788"/>
                  <a:pt x="269" y="5768"/>
                  <a:pt x="287" y="5766"/>
                </a:cubicBezTo>
                <a:close/>
                <a:moveTo>
                  <a:pt x="7222" y="5753"/>
                </a:moveTo>
                <a:cubicBezTo>
                  <a:pt x="7222" y="5753"/>
                  <a:pt x="7222" y="5753"/>
                  <a:pt x="7241" y="5753"/>
                </a:cubicBezTo>
                <a:cubicBezTo>
                  <a:pt x="7241" y="5760"/>
                  <a:pt x="7241" y="5772"/>
                  <a:pt x="7248" y="5772"/>
                </a:cubicBezTo>
                <a:cubicBezTo>
                  <a:pt x="7248" y="5785"/>
                  <a:pt x="7228" y="5772"/>
                  <a:pt x="7215" y="5779"/>
                </a:cubicBezTo>
                <a:cubicBezTo>
                  <a:pt x="7215" y="5766"/>
                  <a:pt x="7222" y="5766"/>
                  <a:pt x="7222" y="5753"/>
                </a:cubicBezTo>
                <a:close/>
                <a:moveTo>
                  <a:pt x="1990" y="5753"/>
                </a:moveTo>
                <a:cubicBezTo>
                  <a:pt x="1990" y="5760"/>
                  <a:pt x="1984" y="5766"/>
                  <a:pt x="1990" y="5772"/>
                </a:cubicBezTo>
                <a:cubicBezTo>
                  <a:pt x="1990" y="5766"/>
                  <a:pt x="1990" y="5760"/>
                  <a:pt x="1996" y="5760"/>
                </a:cubicBezTo>
                <a:cubicBezTo>
                  <a:pt x="1996" y="5785"/>
                  <a:pt x="2016" y="5785"/>
                  <a:pt x="2015" y="5805"/>
                </a:cubicBezTo>
                <a:cubicBezTo>
                  <a:pt x="2022" y="5786"/>
                  <a:pt x="2035" y="5798"/>
                  <a:pt x="2041" y="5792"/>
                </a:cubicBezTo>
                <a:cubicBezTo>
                  <a:pt x="2029" y="5772"/>
                  <a:pt x="2016" y="5753"/>
                  <a:pt x="1990" y="5753"/>
                </a:cubicBezTo>
                <a:close/>
                <a:moveTo>
                  <a:pt x="769" y="5752"/>
                </a:moveTo>
                <a:cubicBezTo>
                  <a:pt x="780" y="5753"/>
                  <a:pt x="776" y="5775"/>
                  <a:pt x="776" y="5792"/>
                </a:cubicBezTo>
                <a:cubicBezTo>
                  <a:pt x="750" y="5786"/>
                  <a:pt x="750" y="5805"/>
                  <a:pt x="718" y="5792"/>
                </a:cubicBezTo>
                <a:cubicBezTo>
                  <a:pt x="730" y="5772"/>
                  <a:pt x="757" y="5779"/>
                  <a:pt x="763" y="5753"/>
                </a:cubicBezTo>
                <a:cubicBezTo>
                  <a:pt x="765" y="5752"/>
                  <a:pt x="767" y="5752"/>
                  <a:pt x="769" y="5752"/>
                </a:cubicBezTo>
                <a:close/>
                <a:moveTo>
                  <a:pt x="7395" y="5746"/>
                </a:moveTo>
                <a:cubicBezTo>
                  <a:pt x="7399" y="5746"/>
                  <a:pt x="7404" y="5746"/>
                  <a:pt x="7409" y="5747"/>
                </a:cubicBezTo>
                <a:cubicBezTo>
                  <a:pt x="7390" y="5773"/>
                  <a:pt x="7421" y="5805"/>
                  <a:pt x="7370" y="5805"/>
                </a:cubicBezTo>
                <a:cubicBezTo>
                  <a:pt x="7377" y="5767"/>
                  <a:pt x="7325" y="5811"/>
                  <a:pt x="7319" y="5792"/>
                </a:cubicBezTo>
                <a:cubicBezTo>
                  <a:pt x="7335" y="5769"/>
                  <a:pt x="7362" y="5747"/>
                  <a:pt x="7395" y="5746"/>
                </a:cubicBezTo>
                <a:close/>
                <a:moveTo>
                  <a:pt x="2102" y="5729"/>
                </a:moveTo>
                <a:cubicBezTo>
                  <a:pt x="2088" y="5729"/>
                  <a:pt x="2069" y="5736"/>
                  <a:pt x="2060" y="5741"/>
                </a:cubicBezTo>
                <a:cubicBezTo>
                  <a:pt x="2074" y="5741"/>
                  <a:pt x="2067" y="5760"/>
                  <a:pt x="2080" y="5760"/>
                </a:cubicBezTo>
                <a:cubicBezTo>
                  <a:pt x="2086" y="5747"/>
                  <a:pt x="2112" y="5747"/>
                  <a:pt x="2119" y="5734"/>
                </a:cubicBezTo>
                <a:cubicBezTo>
                  <a:pt x="2115" y="5730"/>
                  <a:pt x="2109" y="5729"/>
                  <a:pt x="2102" y="5729"/>
                </a:cubicBezTo>
                <a:close/>
                <a:moveTo>
                  <a:pt x="6912" y="5689"/>
                </a:moveTo>
                <a:cubicBezTo>
                  <a:pt x="6899" y="5689"/>
                  <a:pt x="6880" y="5696"/>
                  <a:pt x="6886" y="5721"/>
                </a:cubicBezTo>
                <a:cubicBezTo>
                  <a:pt x="6906" y="5721"/>
                  <a:pt x="6912" y="5708"/>
                  <a:pt x="6912" y="5689"/>
                </a:cubicBezTo>
                <a:close/>
                <a:moveTo>
                  <a:pt x="1273" y="5689"/>
                </a:moveTo>
                <a:cubicBezTo>
                  <a:pt x="1260" y="5696"/>
                  <a:pt x="1234" y="5689"/>
                  <a:pt x="1234" y="5708"/>
                </a:cubicBezTo>
                <a:cubicBezTo>
                  <a:pt x="1253" y="5708"/>
                  <a:pt x="1273" y="5708"/>
                  <a:pt x="1273" y="5689"/>
                </a:cubicBezTo>
                <a:close/>
                <a:moveTo>
                  <a:pt x="5684" y="5664"/>
                </a:moveTo>
                <a:cubicBezTo>
                  <a:pt x="5664" y="5696"/>
                  <a:pt x="5639" y="5677"/>
                  <a:pt x="5619" y="5709"/>
                </a:cubicBezTo>
                <a:cubicBezTo>
                  <a:pt x="5607" y="5703"/>
                  <a:pt x="5607" y="5690"/>
                  <a:pt x="5607" y="5677"/>
                </a:cubicBezTo>
                <a:cubicBezTo>
                  <a:pt x="5581" y="5677"/>
                  <a:pt x="5562" y="5677"/>
                  <a:pt x="5562" y="5696"/>
                </a:cubicBezTo>
                <a:cubicBezTo>
                  <a:pt x="5569" y="5703"/>
                  <a:pt x="5581" y="5703"/>
                  <a:pt x="5581" y="5709"/>
                </a:cubicBezTo>
                <a:cubicBezTo>
                  <a:pt x="5575" y="5722"/>
                  <a:pt x="5562" y="5728"/>
                  <a:pt x="5549" y="5734"/>
                </a:cubicBezTo>
                <a:cubicBezTo>
                  <a:pt x="5562" y="5734"/>
                  <a:pt x="5542" y="5773"/>
                  <a:pt x="5562" y="5773"/>
                </a:cubicBezTo>
                <a:cubicBezTo>
                  <a:pt x="5562" y="5760"/>
                  <a:pt x="5575" y="5760"/>
                  <a:pt x="5581" y="5760"/>
                </a:cubicBezTo>
                <a:cubicBezTo>
                  <a:pt x="5581" y="5767"/>
                  <a:pt x="5588" y="5779"/>
                  <a:pt x="5588" y="5786"/>
                </a:cubicBezTo>
                <a:cubicBezTo>
                  <a:pt x="5574" y="5786"/>
                  <a:pt x="5562" y="5792"/>
                  <a:pt x="5562" y="5805"/>
                </a:cubicBezTo>
                <a:cubicBezTo>
                  <a:pt x="5600" y="5817"/>
                  <a:pt x="5633" y="5772"/>
                  <a:pt x="5665" y="5753"/>
                </a:cubicBezTo>
                <a:cubicBezTo>
                  <a:pt x="5672" y="5727"/>
                  <a:pt x="5659" y="5721"/>
                  <a:pt x="5653" y="5708"/>
                </a:cubicBezTo>
                <a:cubicBezTo>
                  <a:pt x="5665" y="5708"/>
                  <a:pt x="5672" y="5721"/>
                  <a:pt x="5685" y="5715"/>
                </a:cubicBezTo>
                <a:cubicBezTo>
                  <a:pt x="5678" y="5696"/>
                  <a:pt x="5710" y="5670"/>
                  <a:pt x="5684" y="5664"/>
                </a:cubicBezTo>
                <a:close/>
                <a:moveTo>
                  <a:pt x="7745" y="5651"/>
                </a:moveTo>
                <a:cubicBezTo>
                  <a:pt x="7770" y="5651"/>
                  <a:pt x="7739" y="5677"/>
                  <a:pt x="7759" y="5683"/>
                </a:cubicBezTo>
                <a:cubicBezTo>
                  <a:pt x="7745" y="5702"/>
                  <a:pt x="7720" y="5696"/>
                  <a:pt x="7700" y="5708"/>
                </a:cubicBezTo>
                <a:cubicBezTo>
                  <a:pt x="7706" y="5670"/>
                  <a:pt x="7719" y="5670"/>
                  <a:pt x="7745" y="5651"/>
                </a:cubicBezTo>
                <a:close/>
                <a:moveTo>
                  <a:pt x="982" y="5645"/>
                </a:moveTo>
                <a:cubicBezTo>
                  <a:pt x="996" y="5651"/>
                  <a:pt x="1008" y="5651"/>
                  <a:pt x="1002" y="5670"/>
                </a:cubicBezTo>
                <a:cubicBezTo>
                  <a:pt x="1002" y="5670"/>
                  <a:pt x="1002" y="5670"/>
                  <a:pt x="982" y="5670"/>
                </a:cubicBezTo>
                <a:cubicBezTo>
                  <a:pt x="976" y="5658"/>
                  <a:pt x="982" y="5651"/>
                  <a:pt x="982" y="5645"/>
                </a:cubicBezTo>
                <a:close/>
                <a:moveTo>
                  <a:pt x="6370" y="5632"/>
                </a:moveTo>
                <a:cubicBezTo>
                  <a:pt x="6363" y="5682"/>
                  <a:pt x="6298" y="5670"/>
                  <a:pt x="6298" y="5721"/>
                </a:cubicBezTo>
                <a:cubicBezTo>
                  <a:pt x="6350" y="5715"/>
                  <a:pt x="6382" y="5689"/>
                  <a:pt x="6402" y="5644"/>
                </a:cubicBezTo>
                <a:cubicBezTo>
                  <a:pt x="6389" y="5644"/>
                  <a:pt x="6389" y="5632"/>
                  <a:pt x="6370" y="5632"/>
                </a:cubicBezTo>
                <a:close/>
                <a:moveTo>
                  <a:pt x="938" y="5626"/>
                </a:moveTo>
                <a:lnTo>
                  <a:pt x="940" y="5627"/>
                </a:lnTo>
                <a:cubicBezTo>
                  <a:pt x="976" y="5646"/>
                  <a:pt x="884" y="5677"/>
                  <a:pt x="853" y="5696"/>
                </a:cubicBezTo>
                <a:cubicBezTo>
                  <a:pt x="865" y="5659"/>
                  <a:pt x="895" y="5635"/>
                  <a:pt x="935" y="5627"/>
                </a:cubicBezTo>
                <a:lnTo>
                  <a:pt x="938" y="5626"/>
                </a:lnTo>
                <a:close/>
                <a:moveTo>
                  <a:pt x="937" y="5625"/>
                </a:moveTo>
                <a:cubicBezTo>
                  <a:pt x="944" y="5625"/>
                  <a:pt x="944" y="5625"/>
                  <a:pt x="944" y="5625"/>
                </a:cubicBezTo>
                <a:lnTo>
                  <a:pt x="938" y="5626"/>
                </a:lnTo>
                <a:lnTo>
                  <a:pt x="937" y="5625"/>
                </a:lnTo>
                <a:close/>
                <a:moveTo>
                  <a:pt x="7177" y="5613"/>
                </a:moveTo>
                <a:cubicBezTo>
                  <a:pt x="7189" y="5638"/>
                  <a:pt x="7196" y="5702"/>
                  <a:pt x="7234" y="5703"/>
                </a:cubicBezTo>
                <a:cubicBezTo>
                  <a:pt x="7222" y="5735"/>
                  <a:pt x="7209" y="5754"/>
                  <a:pt x="7183" y="5767"/>
                </a:cubicBezTo>
                <a:cubicBezTo>
                  <a:pt x="7177" y="5709"/>
                  <a:pt x="7183" y="5696"/>
                  <a:pt x="7132" y="5658"/>
                </a:cubicBezTo>
                <a:cubicBezTo>
                  <a:pt x="7138" y="5632"/>
                  <a:pt x="7164" y="5632"/>
                  <a:pt x="7177" y="5613"/>
                </a:cubicBezTo>
                <a:close/>
                <a:moveTo>
                  <a:pt x="1406" y="5597"/>
                </a:moveTo>
                <a:cubicBezTo>
                  <a:pt x="1379" y="5596"/>
                  <a:pt x="1324" y="5625"/>
                  <a:pt x="1357" y="5625"/>
                </a:cubicBezTo>
                <a:cubicBezTo>
                  <a:pt x="1331" y="5638"/>
                  <a:pt x="1299" y="5651"/>
                  <a:pt x="1286" y="5683"/>
                </a:cubicBezTo>
                <a:cubicBezTo>
                  <a:pt x="1293" y="5683"/>
                  <a:pt x="1293" y="5696"/>
                  <a:pt x="1299" y="5702"/>
                </a:cubicBezTo>
                <a:cubicBezTo>
                  <a:pt x="1363" y="5689"/>
                  <a:pt x="1376" y="5632"/>
                  <a:pt x="1416" y="5600"/>
                </a:cubicBezTo>
                <a:cubicBezTo>
                  <a:pt x="1413" y="5598"/>
                  <a:pt x="1410" y="5598"/>
                  <a:pt x="1406" y="5597"/>
                </a:cubicBezTo>
                <a:close/>
                <a:moveTo>
                  <a:pt x="1273" y="5574"/>
                </a:moveTo>
                <a:cubicBezTo>
                  <a:pt x="1260" y="5581"/>
                  <a:pt x="1228" y="5600"/>
                  <a:pt x="1241" y="5613"/>
                </a:cubicBezTo>
                <a:cubicBezTo>
                  <a:pt x="1253" y="5600"/>
                  <a:pt x="1267" y="5594"/>
                  <a:pt x="1273" y="5574"/>
                </a:cubicBezTo>
                <a:close/>
                <a:moveTo>
                  <a:pt x="7118" y="5568"/>
                </a:moveTo>
                <a:cubicBezTo>
                  <a:pt x="7061" y="5580"/>
                  <a:pt x="7002" y="5600"/>
                  <a:pt x="6995" y="5664"/>
                </a:cubicBezTo>
                <a:cubicBezTo>
                  <a:pt x="7027" y="5658"/>
                  <a:pt x="7066" y="5638"/>
                  <a:pt x="7053" y="5606"/>
                </a:cubicBezTo>
                <a:cubicBezTo>
                  <a:pt x="7079" y="5600"/>
                  <a:pt x="7072" y="5600"/>
                  <a:pt x="7098" y="5606"/>
                </a:cubicBezTo>
                <a:cubicBezTo>
                  <a:pt x="7106" y="5593"/>
                  <a:pt x="7118" y="5587"/>
                  <a:pt x="7118" y="5568"/>
                </a:cubicBezTo>
                <a:close/>
                <a:moveTo>
                  <a:pt x="1344" y="5568"/>
                </a:moveTo>
                <a:cubicBezTo>
                  <a:pt x="1312" y="5587"/>
                  <a:pt x="1293" y="5600"/>
                  <a:pt x="1267" y="5619"/>
                </a:cubicBezTo>
                <a:cubicBezTo>
                  <a:pt x="1273" y="5619"/>
                  <a:pt x="1267" y="5625"/>
                  <a:pt x="1273" y="5625"/>
                </a:cubicBezTo>
                <a:cubicBezTo>
                  <a:pt x="1299" y="5606"/>
                  <a:pt x="1331" y="5600"/>
                  <a:pt x="1344" y="5568"/>
                </a:cubicBezTo>
                <a:close/>
                <a:moveTo>
                  <a:pt x="1116" y="5559"/>
                </a:moveTo>
                <a:cubicBezTo>
                  <a:pt x="1126" y="5560"/>
                  <a:pt x="1135" y="5564"/>
                  <a:pt x="1143" y="5574"/>
                </a:cubicBezTo>
                <a:cubicBezTo>
                  <a:pt x="1125" y="5606"/>
                  <a:pt x="1072" y="5632"/>
                  <a:pt x="1040" y="5613"/>
                </a:cubicBezTo>
                <a:cubicBezTo>
                  <a:pt x="1055" y="5588"/>
                  <a:pt x="1087" y="5557"/>
                  <a:pt x="1116" y="5559"/>
                </a:cubicBezTo>
                <a:close/>
                <a:moveTo>
                  <a:pt x="7158" y="5542"/>
                </a:moveTo>
                <a:cubicBezTo>
                  <a:pt x="7145" y="5555"/>
                  <a:pt x="7125" y="5555"/>
                  <a:pt x="7125" y="5580"/>
                </a:cubicBezTo>
                <a:cubicBezTo>
                  <a:pt x="7144" y="5580"/>
                  <a:pt x="7177" y="5561"/>
                  <a:pt x="7158" y="5542"/>
                </a:cubicBezTo>
                <a:close/>
                <a:moveTo>
                  <a:pt x="1382" y="5541"/>
                </a:moveTo>
                <a:cubicBezTo>
                  <a:pt x="1366" y="5541"/>
                  <a:pt x="1352" y="5557"/>
                  <a:pt x="1363" y="5568"/>
                </a:cubicBezTo>
                <a:cubicBezTo>
                  <a:pt x="1383" y="5568"/>
                  <a:pt x="1389" y="5561"/>
                  <a:pt x="1389" y="5542"/>
                </a:cubicBezTo>
                <a:cubicBezTo>
                  <a:pt x="1387" y="5542"/>
                  <a:pt x="1384" y="5541"/>
                  <a:pt x="1382" y="5541"/>
                </a:cubicBezTo>
                <a:close/>
                <a:moveTo>
                  <a:pt x="5814" y="5530"/>
                </a:moveTo>
                <a:cubicBezTo>
                  <a:pt x="5814" y="5542"/>
                  <a:pt x="5801" y="5542"/>
                  <a:pt x="5781" y="5542"/>
                </a:cubicBezTo>
                <a:cubicBezTo>
                  <a:pt x="5775" y="5561"/>
                  <a:pt x="5761" y="5575"/>
                  <a:pt x="5749" y="5600"/>
                </a:cubicBezTo>
                <a:cubicBezTo>
                  <a:pt x="5755" y="5600"/>
                  <a:pt x="5761" y="5600"/>
                  <a:pt x="5761" y="5606"/>
                </a:cubicBezTo>
                <a:cubicBezTo>
                  <a:pt x="5788" y="5600"/>
                  <a:pt x="5806" y="5574"/>
                  <a:pt x="5826" y="5555"/>
                </a:cubicBezTo>
                <a:cubicBezTo>
                  <a:pt x="5820" y="5549"/>
                  <a:pt x="5820" y="5530"/>
                  <a:pt x="5814" y="5530"/>
                </a:cubicBezTo>
                <a:close/>
                <a:moveTo>
                  <a:pt x="659" y="5491"/>
                </a:moveTo>
                <a:cubicBezTo>
                  <a:pt x="659" y="5491"/>
                  <a:pt x="659" y="5491"/>
                  <a:pt x="679" y="5491"/>
                </a:cubicBezTo>
                <a:cubicBezTo>
                  <a:pt x="679" y="5510"/>
                  <a:pt x="659" y="5510"/>
                  <a:pt x="647" y="5516"/>
                </a:cubicBezTo>
                <a:cubicBezTo>
                  <a:pt x="647" y="5504"/>
                  <a:pt x="666" y="5510"/>
                  <a:pt x="659" y="5491"/>
                </a:cubicBezTo>
                <a:close/>
                <a:moveTo>
                  <a:pt x="5639" y="5472"/>
                </a:moveTo>
                <a:cubicBezTo>
                  <a:pt x="5608" y="5472"/>
                  <a:pt x="5600" y="5491"/>
                  <a:pt x="5588" y="5504"/>
                </a:cubicBezTo>
                <a:cubicBezTo>
                  <a:pt x="5614" y="5516"/>
                  <a:pt x="5633" y="5491"/>
                  <a:pt x="5639" y="5472"/>
                </a:cubicBezTo>
                <a:close/>
                <a:moveTo>
                  <a:pt x="6606" y="5471"/>
                </a:moveTo>
                <a:cubicBezTo>
                  <a:pt x="6591" y="5472"/>
                  <a:pt x="6598" y="5490"/>
                  <a:pt x="6576" y="5485"/>
                </a:cubicBezTo>
                <a:cubicBezTo>
                  <a:pt x="6582" y="5505"/>
                  <a:pt x="6589" y="5517"/>
                  <a:pt x="6602" y="5523"/>
                </a:cubicBezTo>
                <a:cubicBezTo>
                  <a:pt x="6608" y="5510"/>
                  <a:pt x="6614" y="5497"/>
                  <a:pt x="6614" y="5472"/>
                </a:cubicBezTo>
                <a:cubicBezTo>
                  <a:pt x="6611" y="5471"/>
                  <a:pt x="6608" y="5471"/>
                  <a:pt x="6606" y="5471"/>
                </a:cubicBezTo>
                <a:close/>
                <a:moveTo>
                  <a:pt x="1415" y="5466"/>
                </a:moveTo>
                <a:cubicBezTo>
                  <a:pt x="1357" y="5478"/>
                  <a:pt x="1338" y="5530"/>
                  <a:pt x="1299" y="5555"/>
                </a:cubicBezTo>
                <a:cubicBezTo>
                  <a:pt x="1344" y="5530"/>
                  <a:pt x="1395" y="5510"/>
                  <a:pt x="1415" y="5466"/>
                </a:cubicBezTo>
                <a:close/>
                <a:moveTo>
                  <a:pt x="5801" y="5452"/>
                </a:moveTo>
                <a:cubicBezTo>
                  <a:pt x="5807" y="5472"/>
                  <a:pt x="5807" y="5466"/>
                  <a:pt x="5801" y="5484"/>
                </a:cubicBezTo>
                <a:cubicBezTo>
                  <a:pt x="5827" y="5484"/>
                  <a:pt x="5827" y="5452"/>
                  <a:pt x="5801" y="5452"/>
                </a:cubicBezTo>
                <a:close/>
                <a:moveTo>
                  <a:pt x="7545" y="5446"/>
                </a:moveTo>
                <a:cubicBezTo>
                  <a:pt x="7519" y="5446"/>
                  <a:pt x="7506" y="5460"/>
                  <a:pt x="7493" y="5471"/>
                </a:cubicBezTo>
                <a:cubicBezTo>
                  <a:pt x="7512" y="5465"/>
                  <a:pt x="7545" y="5471"/>
                  <a:pt x="7545" y="5446"/>
                </a:cubicBezTo>
                <a:close/>
                <a:moveTo>
                  <a:pt x="5994" y="5440"/>
                </a:moveTo>
                <a:cubicBezTo>
                  <a:pt x="5962" y="5446"/>
                  <a:pt x="5949" y="5472"/>
                  <a:pt x="5968" y="5497"/>
                </a:cubicBezTo>
                <a:cubicBezTo>
                  <a:pt x="5994" y="5497"/>
                  <a:pt x="6007" y="5491"/>
                  <a:pt x="6001" y="5466"/>
                </a:cubicBezTo>
                <a:cubicBezTo>
                  <a:pt x="5968" y="5472"/>
                  <a:pt x="6008" y="5460"/>
                  <a:pt x="5994" y="5440"/>
                </a:cubicBezTo>
                <a:close/>
                <a:moveTo>
                  <a:pt x="1180" y="5434"/>
                </a:moveTo>
                <a:cubicBezTo>
                  <a:pt x="1201" y="5433"/>
                  <a:pt x="1218" y="5452"/>
                  <a:pt x="1228" y="5466"/>
                </a:cubicBezTo>
                <a:cubicBezTo>
                  <a:pt x="1196" y="5478"/>
                  <a:pt x="1183" y="5485"/>
                  <a:pt x="1151" y="5485"/>
                </a:cubicBezTo>
                <a:cubicBezTo>
                  <a:pt x="1143" y="5497"/>
                  <a:pt x="1163" y="5460"/>
                  <a:pt x="1157" y="5441"/>
                </a:cubicBezTo>
                <a:cubicBezTo>
                  <a:pt x="1165" y="5436"/>
                  <a:pt x="1173" y="5434"/>
                  <a:pt x="1180" y="5434"/>
                </a:cubicBezTo>
                <a:close/>
                <a:moveTo>
                  <a:pt x="718" y="5421"/>
                </a:moveTo>
                <a:cubicBezTo>
                  <a:pt x="730" y="5433"/>
                  <a:pt x="698" y="5460"/>
                  <a:pt x="679" y="5452"/>
                </a:cubicBezTo>
                <a:cubicBezTo>
                  <a:pt x="692" y="5440"/>
                  <a:pt x="698" y="5427"/>
                  <a:pt x="718" y="5421"/>
                </a:cubicBezTo>
                <a:close/>
                <a:moveTo>
                  <a:pt x="6251" y="5420"/>
                </a:moveTo>
                <a:cubicBezTo>
                  <a:pt x="6258" y="5419"/>
                  <a:pt x="6254" y="5433"/>
                  <a:pt x="6265" y="5433"/>
                </a:cubicBezTo>
                <a:cubicBezTo>
                  <a:pt x="6259" y="5452"/>
                  <a:pt x="6233" y="5446"/>
                  <a:pt x="6227" y="5459"/>
                </a:cubicBezTo>
                <a:cubicBezTo>
                  <a:pt x="6220" y="5459"/>
                  <a:pt x="6214" y="5446"/>
                  <a:pt x="6214" y="5433"/>
                </a:cubicBezTo>
                <a:cubicBezTo>
                  <a:pt x="6234" y="5427"/>
                  <a:pt x="6253" y="5452"/>
                  <a:pt x="6246" y="5421"/>
                </a:cubicBezTo>
                <a:cubicBezTo>
                  <a:pt x="6248" y="5420"/>
                  <a:pt x="6249" y="5420"/>
                  <a:pt x="6251" y="5420"/>
                </a:cubicBezTo>
                <a:close/>
                <a:moveTo>
                  <a:pt x="7151" y="5415"/>
                </a:moveTo>
                <a:cubicBezTo>
                  <a:pt x="7125" y="5428"/>
                  <a:pt x="7132" y="5441"/>
                  <a:pt x="7119" y="5453"/>
                </a:cubicBezTo>
                <a:cubicBezTo>
                  <a:pt x="7119" y="5427"/>
                  <a:pt x="7073" y="5466"/>
                  <a:pt x="7093" y="5472"/>
                </a:cubicBezTo>
                <a:cubicBezTo>
                  <a:pt x="7100" y="5466"/>
                  <a:pt x="7106" y="5460"/>
                  <a:pt x="7113" y="5453"/>
                </a:cubicBezTo>
                <a:cubicBezTo>
                  <a:pt x="7106" y="5472"/>
                  <a:pt x="7100" y="5485"/>
                  <a:pt x="7080" y="5485"/>
                </a:cubicBezTo>
                <a:cubicBezTo>
                  <a:pt x="7080" y="5460"/>
                  <a:pt x="7061" y="5491"/>
                  <a:pt x="7048" y="5472"/>
                </a:cubicBezTo>
                <a:cubicBezTo>
                  <a:pt x="7042" y="5491"/>
                  <a:pt x="7054" y="5485"/>
                  <a:pt x="7054" y="5504"/>
                </a:cubicBezTo>
                <a:cubicBezTo>
                  <a:pt x="7079" y="5510"/>
                  <a:pt x="7106" y="5510"/>
                  <a:pt x="7092" y="5543"/>
                </a:cubicBezTo>
                <a:cubicBezTo>
                  <a:pt x="7124" y="5523"/>
                  <a:pt x="7138" y="5530"/>
                  <a:pt x="7183" y="5498"/>
                </a:cubicBezTo>
                <a:cubicBezTo>
                  <a:pt x="7183" y="5478"/>
                  <a:pt x="7170" y="5472"/>
                  <a:pt x="7177" y="5453"/>
                </a:cubicBezTo>
                <a:cubicBezTo>
                  <a:pt x="7158" y="5453"/>
                  <a:pt x="7132" y="5472"/>
                  <a:pt x="7125" y="5453"/>
                </a:cubicBezTo>
                <a:cubicBezTo>
                  <a:pt x="7139" y="5440"/>
                  <a:pt x="7171" y="5433"/>
                  <a:pt x="7151" y="5415"/>
                </a:cubicBezTo>
                <a:close/>
                <a:moveTo>
                  <a:pt x="6764" y="5408"/>
                </a:moveTo>
                <a:cubicBezTo>
                  <a:pt x="6744" y="5434"/>
                  <a:pt x="6744" y="5441"/>
                  <a:pt x="6731" y="5466"/>
                </a:cubicBezTo>
                <a:cubicBezTo>
                  <a:pt x="6756" y="5466"/>
                  <a:pt x="6756" y="5478"/>
                  <a:pt x="6776" y="5478"/>
                </a:cubicBezTo>
                <a:cubicBezTo>
                  <a:pt x="6770" y="5447"/>
                  <a:pt x="6770" y="5421"/>
                  <a:pt x="6764" y="5408"/>
                </a:cubicBezTo>
                <a:close/>
                <a:moveTo>
                  <a:pt x="7182" y="5374"/>
                </a:moveTo>
                <a:cubicBezTo>
                  <a:pt x="7186" y="5374"/>
                  <a:pt x="7191" y="5375"/>
                  <a:pt x="7195" y="5377"/>
                </a:cubicBezTo>
                <a:cubicBezTo>
                  <a:pt x="7175" y="5383"/>
                  <a:pt x="7175" y="5409"/>
                  <a:pt x="7162" y="5422"/>
                </a:cubicBezTo>
                <a:cubicBezTo>
                  <a:pt x="7162" y="5434"/>
                  <a:pt x="7176" y="5441"/>
                  <a:pt x="7182" y="5453"/>
                </a:cubicBezTo>
                <a:cubicBezTo>
                  <a:pt x="7188" y="5447"/>
                  <a:pt x="7202" y="5447"/>
                  <a:pt x="7214" y="5453"/>
                </a:cubicBezTo>
                <a:cubicBezTo>
                  <a:pt x="7214" y="5460"/>
                  <a:pt x="7221" y="5466"/>
                  <a:pt x="7221" y="5472"/>
                </a:cubicBezTo>
                <a:cubicBezTo>
                  <a:pt x="7201" y="5478"/>
                  <a:pt x="7207" y="5466"/>
                  <a:pt x="7195" y="5460"/>
                </a:cubicBezTo>
                <a:cubicBezTo>
                  <a:pt x="7202" y="5504"/>
                  <a:pt x="7227" y="5472"/>
                  <a:pt x="7253" y="5472"/>
                </a:cubicBezTo>
                <a:cubicBezTo>
                  <a:pt x="7247" y="5485"/>
                  <a:pt x="7234" y="5478"/>
                  <a:pt x="7241" y="5497"/>
                </a:cubicBezTo>
                <a:cubicBezTo>
                  <a:pt x="7267" y="5517"/>
                  <a:pt x="7292" y="5485"/>
                  <a:pt x="7312" y="5478"/>
                </a:cubicBezTo>
                <a:cubicBezTo>
                  <a:pt x="7299" y="5497"/>
                  <a:pt x="7331" y="5497"/>
                  <a:pt x="7331" y="5485"/>
                </a:cubicBezTo>
                <a:cubicBezTo>
                  <a:pt x="7344" y="5491"/>
                  <a:pt x="7319" y="5497"/>
                  <a:pt x="7331" y="5516"/>
                </a:cubicBezTo>
                <a:cubicBezTo>
                  <a:pt x="7189" y="5574"/>
                  <a:pt x="7067" y="5658"/>
                  <a:pt x="6957" y="5753"/>
                </a:cubicBezTo>
                <a:cubicBezTo>
                  <a:pt x="6963" y="5760"/>
                  <a:pt x="6963" y="5766"/>
                  <a:pt x="6963" y="5785"/>
                </a:cubicBezTo>
                <a:cubicBezTo>
                  <a:pt x="6982" y="5785"/>
                  <a:pt x="6989" y="5753"/>
                  <a:pt x="7002" y="5772"/>
                </a:cubicBezTo>
                <a:cubicBezTo>
                  <a:pt x="7027" y="5741"/>
                  <a:pt x="7047" y="5721"/>
                  <a:pt x="7053" y="5689"/>
                </a:cubicBezTo>
                <a:cubicBezTo>
                  <a:pt x="7067" y="5689"/>
                  <a:pt x="7060" y="5715"/>
                  <a:pt x="7079" y="5708"/>
                </a:cubicBezTo>
                <a:cubicBezTo>
                  <a:pt x="7073" y="5721"/>
                  <a:pt x="7086" y="5727"/>
                  <a:pt x="7086" y="5740"/>
                </a:cubicBezTo>
                <a:cubicBezTo>
                  <a:pt x="7060" y="5746"/>
                  <a:pt x="7079" y="5752"/>
                  <a:pt x="7066" y="5771"/>
                </a:cubicBezTo>
                <a:cubicBezTo>
                  <a:pt x="7086" y="5771"/>
                  <a:pt x="7073" y="5797"/>
                  <a:pt x="7086" y="5790"/>
                </a:cubicBezTo>
                <a:cubicBezTo>
                  <a:pt x="7086" y="5848"/>
                  <a:pt x="6982" y="5868"/>
                  <a:pt x="6950" y="5899"/>
                </a:cubicBezTo>
                <a:cubicBezTo>
                  <a:pt x="6924" y="5874"/>
                  <a:pt x="6989" y="5849"/>
                  <a:pt x="6989" y="5810"/>
                </a:cubicBezTo>
                <a:cubicBezTo>
                  <a:pt x="6944" y="5772"/>
                  <a:pt x="6885" y="5881"/>
                  <a:pt x="6911" y="5913"/>
                </a:cubicBezTo>
                <a:cubicBezTo>
                  <a:pt x="6911" y="5933"/>
                  <a:pt x="6899" y="5939"/>
                  <a:pt x="6899" y="5958"/>
                </a:cubicBezTo>
                <a:cubicBezTo>
                  <a:pt x="6886" y="5951"/>
                  <a:pt x="6866" y="5939"/>
                  <a:pt x="6860" y="5958"/>
                </a:cubicBezTo>
                <a:cubicBezTo>
                  <a:pt x="6860" y="5945"/>
                  <a:pt x="6860" y="5926"/>
                  <a:pt x="6834" y="5926"/>
                </a:cubicBezTo>
                <a:cubicBezTo>
                  <a:pt x="6821" y="5939"/>
                  <a:pt x="6809" y="5951"/>
                  <a:pt x="6789" y="5958"/>
                </a:cubicBezTo>
                <a:cubicBezTo>
                  <a:pt x="6776" y="5894"/>
                  <a:pt x="6841" y="5887"/>
                  <a:pt x="6873" y="5844"/>
                </a:cubicBezTo>
                <a:cubicBezTo>
                  <a:pt x="6867" y="5818"/>
                  <a:pt x="6854" y="5793"/>
                  <a:pt x="6822" y="5793"/>
                </a:cubicBezTo>
                <a:cubicBezTo>
                  <a:pt x="6835" y="5774"/>
                  <a:pt x="6835" y="5748"/>
                  <a:pt x="6854" y="5735"/>
                </a:cubicBezTo>
                <a:cubicBezTo>
                  <a:pt x="6854" y="5722"/>
                  <a:pt x="6835" y="5735"/>
                  <a:pt x="6835" y="5722"/>
                </a:cubicBezTo>
                <a:cubicBezTo>
                  <a:pt x="6835" y="5696"/>
                  <a:pt x="6866" y="5696"/>
                  <a:pt x="6886" y="5684"/>
                </a:cubicBezTo>
                <a:cubicBezTo>
                  <a:pt x="6892" y="5651"/>
                  <a:pt x="6867" y="5651"/>
                  <a:pt x="6880" y="5626"/>
                </a:cubicBezTo>
                <a:cubicBezTo>
                  <a:pt x="6886" y="5640"/>
                  <a:pt x="6892" y="5652"/>
                  <a:pt x="6892" y="5671"/>
                </a:cubicBezTo>
                <a:cubicBezTo>
                  <a:pt x="6944" y="5671"/>
                  <a:pt x="6989" y="5595"/>
                  <a:pt x="6970" y="5556"/>
                </a:cubicBezTo>
                <a:cubicBezTo>
                  <a:pt x="6970" y="5550"/>
                  <a:pt x="6982" y="5556"/>
                  <a:pt x="6982" y="5543"/>
                </a:cubicBezTo>
                <a:cubicBezTo>
                  <a:pt x="7002" y="5556"/>
                  <a:pt x="7008" y="5576"/>
                  <a:pt x="7002" y="5601"/>
                </a:cubicBezTo>
                <a:cubicBezTo>
                  <a:pt x="7034" y="5601"/>
                  <a:pt x="7053" y="5581"/>
                  <a:pt x="7073" y="5556"/>
                </a:cubicBezTo>
                <a:cubicBezTo>
                  <a:pt x="7073" y="5543"/>
                  <a:pt x="7060" y="5524"/>
                  <a:pt x="7053" y="5543"/>
                </a:cubicBezTo>
                <a:cubicBezTo>
                  <a:pt x="7047" y="5531"/>
                  <a:pt x="7053" y="5518"/>
                  <a:pt x="7021" y="5531"/>
                </a:cubicBezTo>
                <a:cubicBezTo>
                  <a:pt x="7021" y="5505"/>
                  <a:pt x="7027" y="5479"/>
                  <a:pt x="7001" y="5492"/>
                </a:cubicBezTo>
                <a:cubicBezTo>
                  <a:pt x="7014" y="5441"/>
                  <a:pt x="7059" y="5453"/>
                  <a:pt x="7085" y="5434"/>
                </a:cubicBezTo>
                <a:cubicBezTo>
                  <a:pt x="7091" y="5415"/>
                  <a:pt x="7072" y="5415"/>
                  <a:pt x="7079" y="5396"/>
                </a:cubicBezTo>
                <a:cubicBezTo>
                  <a:pt x="7108" y="5436"/>
                  <a:pt x="7143" y="5372"/>
                  <a:pt x="7182" y="5374"/>
                </a:cubicBezTo>
                <a:close/>
                <a:moveTo>
                  <a:pt x="7215" y="5363"/>
                </a:moveTo>
                <a:cubicBezTo>
                  <a:pt x="7215" y="5363"/>
                  <a:pt x="7215" y="5363"/>
                  <a:pt x="7222" y="5363"/>
                </a:cubicBezTo>
                <a:cubicBezTo>
                  <a:pt x="7215" y="5363"/>
                  <a:pt x="7215" y="5370"/>
                  <a:pt x="7215" y="5376"/>
                </a:cubicBezTo>
                <a:lnTo>
                  <a:pt x="7215" y="5363"/>
                </a:lnTo>
                <a:close/>
                <a:moveTo>
                  <a:pt x="6840" y="5363"/>
                </a:moveTo>
                <a:cubicBezTo>
                  <a:pt x="6840" y="5376"/>
                  <a:pt x="6801" y="5376"/>
                  <a:pt x="6828" y="5388"/>
                </a:cubicBezTo>
                <a:cubicBezTo>
                  <a:pt x="6834" y="5388"/>
                  <a:pt x="6866" y="5363"/>
                  <a:pt x="6840" y="5363"/>
                </a:cubicBezTo>
                <a:close/>
                <a:moveTo>
                  <a:pt x="963" y="5357"/>
                </a:moveTo>
                <a:cubicBezTo>
                  <a:pt x="937" y="5396"/>
                  <a:pt x="873" y="5402"/>
                  <a:pt x="839" y="5440"/>
                </a:cubicBezTo>
                <a:cubicBezTo>
                  <a:pt x="839" y="5452"/>
                  <a:pt x="853" y="5452"/>
                  <a:pt x="859" y="5452"/>
                </a:cubicBezTo>
                <a:cubicBezTo>
                  <a:pt x="788" y="5523"/>
                  <a:pt x="678" y="5529"/>
                  <a:pt x="601" y="5593"/>
                </a:cubicBezTo>
                <a:cubicBezTo>
                  <a:pt x="665" y="5536"/>
                  <a:pt x="736" y="5491"/>
                  <a:pt x="794" y="5433"/>
                </a:cubicBezTo>
                <a:cubicBezTo>
                  <a:pt x="807" y="5433"/>
                  <a:pt x="813" y="5440"/>
                  <a:pt x="833" y="5440"/>
                </a:cubicBezTo>
                <a:cubicBezTo>
                  <a:pt x="853" y="5396"/>
                  <a:pt x="918" y="5357"/>
                  <a:pt x="963" y="5357"/>
                </a:cubicBezTo>
                <a:close/>
                <a:moveTo>
                  <a:pt x="1565" y="5344"/>
                </a:moveTo>
                <a:cubicBezTo>
                  <a:pt x="1510" y="5343"/>
                  <a:pt x="1497" y="5379"/>
                  <a:pt x="1473" y="5408"/>
                </a:cubicBezTo>
                <a:cubicBezTo>
                  <a:pt x="1492" y="5427"/>
                  <a:pt x="1518" y="5408"/>
                  <a:pt x="1538" y="5402"/>
                </a:cubicBezTo>
                <a:cubicBezTo>
                  <a:pt x="1531" y="5370"/>
                  <a:pt x="1564" y="5363"/>
                  <a:pt x="1576" y="5344"/>
                </a:cubicBezTo>
                <a:cubicBezTo>
                  <a:pt x="1572" y="5344"/>
                  <a:pt x="1568" y="5344"/>
                  <a:pt x="1565" y="5344"/>
                </a:cubicBezTo>
                <a:close/>
                <a:moveTo>
                  <a:pt x="5802" y="5342"/>
                </a:moveTo>
                <a:cubicBezTo>
                  <a:pt x="5793" y="5341"/>
                  <a:pt x="5791" y="5355"/>
                  <a:pt x="5780" y="5350"/>
                </a:cubicBezTo>
                <a:cubicBezTo>
                  <a:pt x="5780" y="5376"/>
                  <a:pt x="5768" y="5382"/>
                  <a:pt x="5774" y="5401"/>
                </a:cubicBezTo>
                <a:cubicBezTo>
                  <a:pt x="5755" y="5401"/>
                  <a:pt x="5742" y="5414"/>
                  <a:pt x="5729" y="5426"/>
                </a:cubicBezTo>
                <a:cubicBezTo>
                  <a:pt x="5729" y="5414"/>
                  <a:pt x="5749" y="5407"/>
                  <a:pt x="5723" y="5407"/>
                </a:cubicBezTo>
                <a:cubicBezTo>
                  <a:pt x="5710" y="5421"/>
                  <a:pt x="5749" y="5446"/>
                  <a:pt x="5716" y="5452"/>
                </a:cubicBezTo>
                <a:cubicBezTo>
                  <a:pt x="5730" y="5452"/>
                  <a:pt x="5724" y="5472"/>
                  <a:pt x="5735" y="5471"/>
                </a:cubicBezTo>
                <a:cubicBezTo>
                  <a:pt x="5742" y="5433"/>
                  <a:pt x="5794" y="5439"/>
                  <a:pt x="5806" y="5407"/>
                </a:cubicBezTo>
                <a:cubicBezTo>
                  <a:pt x="5806" y="5375"/>
                  <a:pt x="5800" y="5369"/>
                  <a:pt x="5806" y="5343"/>
                </a:cubicBezTo>
                <a:cubicBezTo>
                  <a:pt x="5805" y="5343"/>
                  <a:pt x="5803" y="5342"/>
                  <a:pt x="5802" y="5342"/>
                </a:cubicBezTo>
                <a:close/>
                <a:moveTo>
                  <a:pt x="1079" y="5325"/>
                </a:moveTo>
                <a:cubicBezTo>
                  <a:pt x="1098" y="5338"/>
                  <a:pt x="1060" y="5338"/>
                  <a:pt x="1067" y="5357"/>
                </a:cubicBezTo>
                <a:cubicBezTo>
                  <a:pt x="1054" y="5344"/>
                  <a:pt x="1054" y="5357"/>
                  <a:pt x="1034" y="5357"/>
                </a:cubicBezTo>
                <a:cubicBezTo>
                  <a:pt x="1034" y="5332"/>
                  <a:pt x="1079" y="5351"/>
                  <a:pt x="1079" y="5325"/>
                </a:cubicBezTo>
                <a:close/>
                <a:moveTo>
                  <a:pt x="5826" y="5313"/>
                </a:moveTo>
                <a:cubicBezTo>
                  <a:pt x="5826" y="5319"/>
                  <a:pt x="5820" y="5325"/>
                  <a:pt x="5820" y="5332"/>
                </a:cubicBezTo>
                <a:cubicBezTo>
                  <a:pt x="5840" y="5332"/>
                  <a:pt x="5852" y="5332"/>
                  <a:pt x="5852" y="5313"/>
                </a:cubicBezTo>
                <a:cubicBezTo>
                  <a:pt x="5852" y="5313"/>
                  <a:pt x="5852" y="5313"/>
                  <a:pt x="5826" y="5313"/>
                </a:cubicBezTo>
                <a:close/>
                <a:moveTo>
                  <a:pt x="7829" y="5306"/>
                </a:moveTo>
                <a:cubicBezTo>
                  <a:pt x="7796" y="5312"/>
                  <a:pt x="7790" y="5338"/>
                  <a:pt x="7764" y="5351"/>
                </a:cubicBezTo>
                <a:cubicBezTo>
                  <a:pt x="7796" y="5351"/>
                  <a:pt x="7809" y="5325"/>
                  <a:pt x="7829" y="5306"/>
                </a:cubicBezTo>
                <a:close/>
                <a:moveTo>
                  <a:pt x="6582" y="5300"/>
                </a:moveTo>
                <a:cubicBezTo>
                  <a:pt x="6582" y="5313"/>
                  <a:pt x="6556" y="5332"/>
                  <a:pt x="6582" y="5325"/>
                </a:cubicBezTo>
                <a:cubicBezTo>
                  <a:pt x="6569" y="5363"/>
                  <a:pt x="6537" y="5325"/>
                  <a:pt x="6537" y="5357"/>
                </a:cubicBezTo>
                <a:cubicBezTo>
                  <a:pt x="6518" y="5325"/>
                  <a:pt x="6563" y="5312"/>
                  <a:pt x="6582" y="5300"/>
                </a:cubicBezTo>
                <a:close/>
                <a:moveTo>
                  <a:pt x="852" y="5286"/>
                </a:moveTo>
                <a:cubicBezTo>
                  <a:pt x="864" y="5286"/>
                  <a:pt x="861" y="5304"/>
                  <a:pt x="878" y="5293"/>
                </a:cubicBezTo>
                <a:cubicBezTo>
                  <a:pt x="878" y="5306"/>
                  <a:pt x="865" y="5299"/>
                  <a:pt x="865" y="5299"/>
                </a:cubicBezTo>
                <a:cubicBezTo>
                  <a:pt x="833" y="5357"/>
                  <a:pt x="840" y="5351"/>
                  <a:pt x="782" y="5363"/>
                </a:cubicBezTo>
                <a:cubicBezTo>
                  <a:pt x="757" y="5370"/>
                  <a:pt x="730" y="5382"/>
                  <a:pt x="698" y="5395"/>
                </a:cubicBezTo>
                <a:cubicBezTo>
                  <a:pt x="705" y="5376"/>
                  <a:pt x="730" y="5357"/>
                  <a:pt x="757" y="5370"/>
                </a:cubicBezTo>
                <a:cubicBezTo>
                  <a:pt x="782" y="5332"/>
                  <a:pt x="814" y="5306"/>
                  <a:pt x="846" y="5287"/>
                </a:cubicBezTo>
                <a:cubicBezTo>
                  <a:pt x="848" y="5286"/>
                  <a:pt x="850" y="5286"/>
                  <a:pt x="852" y="5286"/>
                </a:cubicBezTo>
                <a:close/>
                <a:moveTo>
                  <a:pt x="7079" y="5280"/>
                </a:moveTo>
                <a:cubicBezTo>
                  <a:pt x="7093" y="5280"/>
                  <a:pt x="7079" y="5299"/>
                  <a:pt x="7079" y="5299"/>
                </a:cubicBezTo>
                <a:cubicBezTo>
                  <a:pt x="7066" y="5306"/>
                  <a:pt x="7066" y="5299"/>
                  <a:pt x="7053" y="5293"/>
                </a:cubicBezTo>
                <a:cubicBezTo>
                  <a:pt x="7060" y="5287"/>
                  <a:pt x="7073" y="5293"/>
                  <a:pt x="7079" y="5287"/>
                </a:cubicBezTo>
                <a:cubicBezTo>
                  <a:pt x="7079" y="5287"/>
                  <a:pt x="7079" y="5287"/>
                  <a:pt x="7079" y="5280"/>
                </a:cubicBezTo>
                <a:close/>
                <a:moveTo>
                  <a:pt x="6549" y="5274"/>
                </a:moveTo>
                <a:cubicBezTo>
                  <a:pt x="6553" y="5274"/>
                  <a:pt x="6558" y="5276"/>
                  <a:pt x="6563" y="5280"/>
                </a:cubicBezTo>
                <a:cubicBezTo>
                  <a:pt x="6563" y="5306"/>
                  <a:pt x="6543" y="5306"/>
                  <a:pt x="6524" y="5306"/>
                </a:cubicBezTo>
                <a:cubicBezTo>
                  <a:pt x="6524" y="5291"/>
                  <a:pt x="6535" y="5274"/>
                  <a:pt x="6549" y="5274"/>
                </a:cubicBezTo>
                <a:close/>
                <a:moveTo>
                  <a:pt x="7338" y="5268"/>
                </a:moveTo>
                <a:cubicBezTo>
                  <a:pt x="7338" y="5268"/>
                  <a:pt x="7338" y="5280"/>
                  <a:pt x="7351" y="5280"/>
                </a:cubicBezTo>
                <a:cubicBezTo>
                  <a:pt x="7357" y="5299"/>
                  <a:pt x="7331" y="5293"/>
                  <a:pt x="7338" y="5312"/>
                </a:cubicBezTo>
                <a:cubicBezTo>
                  <a:pt x="7306" y="5287"/>
                  <a:pt x="7281" y="5344"/>
                  <a:pt x="7261" y="5363"/>
                </a:cubicBezTo>
                <a:cubicBezTo>
                  <a:pt x="7261" y="5363"/>
                  <a:pt x="7261" y="5363"/>
                  <a:pt x="7222" y="5363"/>
                </a:cubicBezTo>
                <a:cubicBezTo>
                  <a:pt x="7241" y="5325"/>
                  <a:pt x="7319" y="5313"/>
                  <a:pt x="7338" y="5268"/>
                </a:cubicBezTo>
                <a:close/>
                <a:moveTo>
                  <a:pt x="6401" y="5268"/>
                </a:moveTo>
                <a:cubicBezTo>
                  <a:pt x="6415" y="5268"/>
                  <a:pt x="6401" y="5293"/>
                  <a:pt x="6408" y="5299"/>
                </a:cubicBezTo>
                <a:cubicBezTo>
                  <a:pt x="6401" y="5299"/>
                  <a:pt x="6401" y="5287"/>
                  <a:pt x="6388" y="5287"/>
                </a:cubicBezTo>
                <a:cubicBezTo>
                  <a:pt x="6381" y="5274"/>
                  <a:pt x="6401" y="5280"/>
                  <a:pt x="6401" y="5268"/>
                </a:cubicBezTo>
                <a:close/>
                <a:moveTo>
                  <a:pt x="5994" y="5268"/>
                </a:moveTo>
                <a:cubicBezTo>
                  <a:pt x="6014" y="5280"/>
                  <a:pt x="5988" y="5312"/>
                  <a:pt x="5988" y="5325"/>
                </a:cubicBezTo>
                <a:cubicBezTo>
                  <a:pt x="5956" y="5313"/>
                  <a:pt x="5994" y="5287"/>
                  <a:pt x="5994" y="5268"/>
                </a:cubicBezTo>
                <a:close/>
                <a:moveTo>
                  <a:pt x="1564" y="5254"/>
                </a:moveTo>
                <a:cubicBezTo>
                  <a:pt x="1525" y="5268"/>
                  <a:pt x="1525" y="5325"/>
                  <a:pt x="1480" y="5331"/>
                </a:cubicBezTo>
                <a:cubicBezTo>
                  <a:pt x="1519" y="5350"/>
                  <a:pt x="1557" y="5299"/>
                  <a:pt x="1564" y="5254"/>
                </a:cubicBezTo>
                <a:close/>
                <a:moveTo>
                  <a:pt x="7467" y="5248"/>
                </a:moveTo>
                <a:cubicBezTo>
                  <a:pt x="7455" y="5254"/>
                  <a:pt x="7455" y="5280"/>
                  <a:pt x="7474" y="5280"/>
                </a:cubicBezTo>
                <a:cubicBezTo>
                  <a:pt x="7480" y="5267"/>
                  <a:pt x="7480" y="5248"/>
                  <a:pt x="7467" y="5248"/>
                </a:cubicBezTo>
                <a:close/>
                <a:moveTo>
                  <a:pt x="6705" y="5248"/>
                </a:moveTo>
                <a:cubicBezTo>
                  <a:pt x="6705" y="5254"/>
                  <a:pt x="6693" y="5280"/>
                  <a:pt x="6705" y="5280"/>
                </a:cubicBezTo>
                <a:cubicBezTo>
                  <a:pt x="6705" y="5267"/>
                  <a:pt x="6724" y="5267"/>
                  <a:pt x="6718" y="5254"/>
                </a:cubicBezTo>
                <a:cubicBezTo>
                  <a:pt x="6711" y="5254"/>
                  <a:pt x="6711" y="5248"/>
                  <a:pt x="6705" y="5248"/>
                </a:cubicBezTo>
                <a:close/>
                <a:moveTo>
                  <a:pt x="6892" y="5242"/>
                </a:moveTo>
                <a:cubicBezTo>
                  <a:pt x="6879" y="5242"/>
                  <a:pt x="6873" y="5249"/>
                  <a:pt x="6866" y="5261"/>
                </a:cubicBezTo>
                <a:cubicBezTo>
                  <a:pt x="6873" y="5261"/>
                  <a:pt x="6880" y="5261"/>
                  <a:pt x="6886" y="5268"/>
                </a:cubicBezTo>
                <a:cubicBezTo>
                  <a:pt x="6886" y="5261"/>
                  <a:pt x="6892" y="5254"/>
                  <a:pt x="6892" y="5242"/>
                </a:cubicBezTo>
                <a:close/>
                <a:moveTo>
                  <a:pt x="1518" y="5238"/>
                </a:moveTo>
                <a:cubicBezTo>
                  <a:pt x="1491" y="5239"/>
                  <a:pt x="1461" y="5253"/>
                  <a:pt x="1441" y="5268"/>
                </a:cubicBezTo>
                <a:cubicBezTo>
                  <a:pt x="1434" y="5287"/>
                  <a:pt x="1460" y="5274"/>
                  <a:pt x="1461" y="5287"/>
                </a:cubicBezTo>
                <a:cubicBezTo>
                  <a:pt x="1486" y="5281"/>
                  <a:pt x="1551" y="5268"/>
                  <a:pt x="1545" y="5242"/>
                </a:cubicBezTo>
                <a:cubicBezTo>
                  <a:pt x="1537" y="5239"/>
                  <a:pt x="1528" y="5238"/>
                  <a:pt x="1518" y="5238"/>
                </a:cubicBezTo>
                <a:close/>
                <a:moveTo>
                  <a:pt x="6220" y="5216"/>
                </a:moveTo>
                <a:cubicBezTo>
                  <a:pt x="6240" y="5223"/>
                  <a:pt x="6240" y="5235"/>
                  <a:pt x="6246" y="5249"/>
                </a:cubicBezTo>
                <a:cubicBezTo>
                  <a:pt x="6240" y="5255"/>
                  <a:pt x="6220" y="5255"/>
                  <a:pt x="6214" y="5268"/>
                </a:cubicBezTo>
                <a:cubicBezTo>
                  <a:pt x="6208" y="5261"/>
                  <a:pt x="6208" y="5242"/>
                  <a:pt x="6208" y="5229"/>
                </a:cubicBezTo>
                <a:cubicBezTo>
                  <a:pt x="6208" y="5223"/>
                  <a:pt x="6220" y="5229"/>
                  <a:pt x="6220" y="5216"/>
                </a:cubicBezTo>
                <a:close/>
                <a:moveTo>
                  <a:pt x="7177" y="5204"/>
                </a:moveTo>
                <a:cubicBezTo>
                  <a:pt x="7144" y="5204"/>
                  <a:pt x="7138" y="5223"/>
                  <a:pt x="7118" y="5230"/>
                </a:cubicBezTo>
                <a:cubicBezTo>
                  <a:pt x="7138" y="5223"/>
                  <a:pt x="7138" y="5242"/>
                  <a:pt x="7151" y="5242"/>
                </a:cubicBezTo>
                <a:cubicBezTo>
                  <a:pt x="7151" y="5216"/>
                  <a:pt x="7177" y="5223"/>
                  <a:pt x="7177" y="5204"/>
                </a:cubicBezTo>
                <a:close/>
                <a:moveTo>
                  <a:pt x="6723" y="5196"/>
                </a:moveTo>
                <a:cubicBezTo>
                  <a:pt x="6701" y="5195"/>
                  <a:pt x="6679" y="5212"/>
                  <a:pt x="6679" y="5235"/>
                </a:cubicBezTo>
                <a:cubicBezTo>
                  <a:pt x="6718" y="5242"/>
                  <a:pt x="6731" y="5223"/>
                  <a:pt x="6744" y="5204"/>
                </a:cubicBezTo>
                <a:cubicBezTo>
                  <a:pt x="6737" y="5199"/>
                  <a:pt x="6730" y="5196"/>
                  <a:pt x="6723" y="5196"/>
                </a:cubicBezTo>
                <a:close/>
                <a:moveTo>
                  <a:pt x="1251" y="5189"/>
                </a:moveTo>
                <a:cubicBezTo>
                  <a:pt x="1246" y="5189"/>
                  <a:pt x="1241" y="5192"/>
                  <a:pt x="1234" y="5204"/>
                </a:cubicBezTo>
                <a:cubicBezTo>
                  <a:pt x="1234" y="5204"/>
                  <a:pt x="1234" y="5204"/>
                  <a:pt x="1247" y="5204"/>
                </a:cubicBezTo>
                <a:cubicBezTo>
                  <a:pt x="1241" y="5229"/>
                  <a:pt x="1260" y="5223"/>
                  <a:pt x="1267" y="5235"/>
                </a:cubicBezTo>
                <a:cubicBezTo>
                  <a:pt x="1279" y="5235"/>
                  <a:pt x="1286" y="5223"/>
                  <a:pt x="1293" y="5210"/>
                </a:cubicBezTo>
                <a:cubicBezTo>
                  <a:pt x="1273" y="5229"/>
                  <a:pt x="1265" y="5191"/>
                  <a:pt x="1251" y="5189"/>
                </a:cubicBezTo>
                <a:close/>
                <a:moveTo>
                  <a:pt x="1187" y="5159"/>
                </a:moveTo>
                <a:cubicBezTo>
                  <a:pt x="1147" y="5157"/>
                  <a:pt x="1112" y="5182"/>
                  <a:pt x="1086" y="5203"/>
                </a:cubicBezTo>
                <a:cubicBezTo>
                  <a:pt x="1098" y="5223"/>
                  <a:pt x="1086" y="5229"/>
                  <a:pt x="1092" y="5242"/>
                </a:cubicBezTo>
                <a:cubicBezTo>
                  <a:pt x="1125" y="5204"/>
                  <a:pt x="1170" y="5184"/>
                  <a:pt x="1215" y="5164"/>
                </a:cubicBezTo>
                <a:cubicBezTo>
                  <a:pt x="1206" y="5161"/>
                  <a:pt x="1196" y="5159"/>
                  <a:pt x="1187" y="5159"/>
                </a:cubicBezTo>
                <a:close/>
                <a:moveTo>
                  <a:pt x="1105" y="5152"/>
                </a:moveTo>
                <a:cubicBezTo>
                  <a:pt x="1098" y="5159"/>
                  <a:pt x="1086" y="5165"/>
                  <a:pt x="1085" y="5178"/>
                </a:cubicBezTo>
                <a:cubicBezTo>
                  <a:pt x="1092" y="5178"/>
                  <a:pt x="1092" y="5184"/>
                  <a:pt x="1105" y="5184"/>
                </a:cubicBezTo>
                <a:cubicBezTo>
                  <a:pt x="1105" y="5178"/>
                  <a:pt x="1117" y="5152"/>
                  <a:pt x="1105" y="5152"/>
                </a:cubicBezTo>
                <a:close/>
                <a:moveTo>
                  <a:pt x="7500" y="5126"/>
                </a:moveTo>
                <a:cubicBezTo>
                  <a:pt x="7507" y="5133"/>
                  <a:pt x="7513" y="5133"/>
                  <a:pt x="7519" y="5133"/>
                </a:cubicBezTo>
                <a:cubicBezTo>
                  <a:pt x="7519" y="5152"/>
                  <a:pt x="7500" y="5152"/>
                  <a:pt x="7493" y="5171"/>
                </a:cubicBezTo>
                <a:cubicBezTo>
                  <a:pt x="7486" y="5171"/>
                  <a:pt x="7480" y="5165"/>
                  <a:pt x="7474" y="5165"/>
                </a:cubicBezTo>
                <a:cubicBezTo>
                  <a:pt x="7474" y="5146"/>
                  <a:pt x="7493" y="5146"/>
                  <a:pt x="7500" y="5126"/>
                </a:cubicBezTo>
                <a:close/>
                <a:moveTo>
                  <a:pt x="7305" y="5120"/>
                </a:moveTo>
                <a:cubicBezTo>
                  <a:pt x="7305" y="5126"/>
                  <a:pt x="7305" y="5133"/>
                  <a:pt x="7298" y="5133"/>
                </a:cubicBezTo>
                <a:cubicBezTo>
                  <a:pt x="7298" y="5133"/>
                  <a:pt x="7292" y="5126"/>
                  <a:pt x="7292" y="5133"/>
                </a:cubicBezTo>
                <a:cubicBezTo>
                  <a:pt x="7298" y="5133"/>
                  <a:pt x="7298" y="5145"/>
                  <a:pt x="7298" y="5152"/>
                </a:cubicBezTo>
                <a:cubicBezTo>
                  <a:pt x="7298" y="5152"/>
                  <a:pt x="7298" y="5152"/>
                  <a:pt x="7318" y="5152"/>
                </a:cubicBezTo>
                <a:cubicBezTo>
                  <a:pt x="7318" y="5145"/>
                  <a:pt x="7312" y="5139"/>
                  <a:pt x="7312" y="5133"/>
                </a:cubicBezTo>
                <a:cubicBezTo>
                  <a:pt x="7325" y="5139"/>
                  <a:pt x="7331" y="5133"/>
                  <a:pt x="7331" y="5120"/>
                </a:cubicBezTo>
                <a:lnTo>
                  <a:pt x="7305" y="5120"/>
                </a:lnTo>
                <a:close/>
                <a:moveTo>
                  <a:pt x="7699" y="5076"/>
                </a:moveTo>
                <a:cubicBezTo>
                  <a:pt x="7699" y="5076"/>
                  <a:pt x="7699" y="5082"/>
                  <a:pt x="7693" y="5082"/>
                </a:cubicBezTo>
                <a:cubicBezTo>
                  <a:pt x="7693" y="5076"/>
                  <a:pt x="7699" y="5076"/>
                  <a:pt x="7699" y="5076"/>
                </a:cubicBezTo>
                <a:close/>
                <a:moveTo>
                  <a:pt x="6426" y="5067"/>
                </a:moveTo>
                <a:cubicBezTo>
                  <a:pt x="6425" y="5067"/>
                  <a:pt x="6423" y="5067"/>
                  <a:pt x="6421" y="5069"/>
                </a:cubicBezTo>
                <a:cubicBezTo>
                  <a:pt x="6421" y="5069"/>
                  <a:pt x="6421" y="5069"/>
                  <a:pt x="6421" y="5082"/>
                </a:cubicBezTo>
                <a:cubicBezTo>
                  <a:pt x="6428" y="5095"/>
                  <a:pt x="6428" y="5082"/>
                  <a:pt x="6441" y="5082"/>
                </a:cubicBezTo>
                <a:cubicBezTo>
                  <a:pt x="6441" y="5082"/>
                  <a:pt x="6441" y="5082"/>
                  <a:pt x="6441" y="5069"/>
                </a:cubicBezTo>
                <a:cubicBezTo>
                  <a:pt x="6432" y="5069"/>
                  <a:pt x="6429" y="5067"/>
                  <a:pt x="6426" y="5067"/>
                </a:cubicBezTo>
                <a:close/>
                <a:moveTo>
                  <a:pt x="7881" y="5057"/>
                </a:moveTo>
                <a:cubicBezTo>
                  <a:pt x="7868" y="5082"/>
                  <a:pt x="7862" y="5089"/>
                  <a:pt x="7868" y="5121"/>
                </a:cubicBezTo>
                <a:cubicBezTo>
                  <a:pt x="7836" y="5121"/>
                  <a:pt x="7830" y="5146"/>
                  <a:pt x="7804" y="5152"/>
                </a:cubicBezTo>
                <a:cubicBezTo>
                  <a:pt x="7797" y="5146"/>
                  <a:pt x="7797" y="5127"/>
                  <a:pt x="7778" y="5127"/>
                </a:cubicBezTo>
                <a:cubicBezTo>
                  <a:pt x="7784" y="5140"/>
                  <a:pt x="7758" y="5153"/>
                  <a:pt x="7758" y="5178"/>
                </a:cubicBezTo>
                <a:cubicBezTo>
                  <a:pt x="7751" y="5172"/>
                  <a:pt x="7744" y="5172"/>
                  <a:pt x="7738" y="5172"/>
                </a:cubicBezTo>
                <a:cubicBezTo>
                  <a:pt x="7731" y="5147"/>
                  <a:pt x="7751" y="5178"/>
                  <a:pt x="7751" y="5153"/>
                </a:cubicBezTo>
                <a:cubicBezTo>
                  <a:pt x="7738" y="5140"/>
                  <a:pt x="7706" y="5166"/>
                  <a:pt x="7699" y="5178"/>
                </a:cubicBezTo>
                <a:cubicBezTo>
                  <a:pt x="7687" y="5165"/>
                  <a:pt x="7693" y="5159"/>
                  <a:pt x="7693" y="5133"/>
                </a:cubicBezTo>
                <a:cubicBezTo>
                  <a:pt x="7693" y="5133"/>
                  <a:pt x="7693" y="5140"/>
                  <a:pt x="7693" y="5146"/>
                </a:cubicBezTo>
                <a:cubicBezTo>
                  <a:pt x="7784" y="5140"/>
                  <a:pt x="7803" y="5076"/>
                  <a:pt x="7881" y="5057"/>
                </a:cubicBezTo>
                <a:close/>
                <a:moveTo>
                  <a:pt x="7716" y="5027"/>
                </a:moveTo>
                <a:cubicBezTo>
                  <a:pt x="7719" y="5026"/>
                  <a:pt x="7723" y="5028"/>
                  <a:pt x="7726" y="5031"/>
                </a:cubicBezTo>
                <a:cubicBezTo>
                  <a:pt x="7694" y="5037"/>
                  <a:pt x="7706" y="5063"/>
                  <a:pt x="7700" y="5076"/>
                </a:cubicBezTo>
                <a:cubicBezTo>
                  <a:pt x="7700" y="5069"/>
                  <a:pt x="7693" y="5069"/>
                  <a:pt x="7688" y="5062"/>
                </a:cubicBezTo>
                <a:cubicBezTo>
                  <a:pt x="7681" y="5056"/>
                  <a:pt x="7694" y="5050"/>
                  <a:pt x="7688" y="5043"/>
                </a:cubicBezTo>
                <a:cubicBezTo>
                  <a:pt x="7692" y="5039"/>
                  <a:pt x="7705" y="5027"/>
                  <a:pt x="7716" y="5027"/>
                </a:cubicBezTo>
                <a:close/>
                <a:moveTo>
                  <a:pt x="6014" y="5012"/>
                </a:moveTo>
                <a:cubicBezTo>
                  <a:pt x="5988" y="5018"/>
                  <a:pt x="5956" y="5018"/>
                  <a:pt x="5949" y="5043"/>
                </a:cubicBezTo>
                <a:cubicBezTo>
                  <a:pt x="5982" y="5043"/>
                  <a:pt x="6008" y="5037"/>
                  <a:pt x="6014" y="5012"/>
                </a:cubicBezTo>
                <a:close/>
                <a:moveTo>
                  <a:pt x="6589" y="5003"/>
                </a:moveTo>
                <a:cubicBezTo>
                  <a:pt x="6601" y="5003"/>
                  <a:pt x="6598" y="5017"/>
                  <a:pt x="6609" y="5017"/>
                </a:cubicBezTo>
                <a:cubicBezTo>
                  <a:pt x="6602" y="5031"/>
                  <a:pt x="6589" y="5037"/>
                  <a:pt x="6589" y="5056"/>
                </a:cubicBezTo>
                <a:cubicBezTo>
                  <a:pt x="6563" y="5043"/>
                  <a:pt x="6602" y="5031"/>
                  <a:pt x="6583" y="5005"/>
                </a:cubicBezTo>
                <a:cubicBezTo>
                  <a:pt x="6585" y="5004"/>
                  <a:pt x="6587" y="5004"/>
                  <a:pt x="6589" y="5003"/>
                </a:cubicBezTo>
                <a:close/>
                <a:moveTo>
                  <a:pt x="5337" y="4998"/>
                </a:moveTo>
                <a:cubicBezTo>
                  <a:pt x="5329" y="4998"/>
                  <a:pt x="5319" y="4999"/>
                  <a:pt x="5304" y="4999"/>
                </a:cubicBezTo>
                <a:cubicBezTo>
                  <a:pt x="5298" y="5019"/>
                  <a:pt x="5304" y="5032"/>
                  <a:pt x="5311" y="5044"/>
                </a:cubicBezTo>
                <a:cubicBezTo>
                  <a:pt x="5297" y="5044"/>
                  <a:pt x="5297" y="5057"/>
                  <a:pt x="5291" y="5057"/>
                </a:cubicBezTo>
                <a:cubicBezTo>
                  <a:pt x="5291" y="5044"/>
                  <a:pt x="5284" y="5038"/>
                  <a:pt x="5271" y="5038"/>
                </a:cubicBezTo>
                <a:cubicBezTo>
                  <a:pt x="5265" y="5057"/>
                  <a:pt x="5271" y="5063"/>
                  <a:pt x="5277" y="5069"/>
                </a:cubicBezTo>
                <a:cubicBezTo>
                  <a:pt x="5265" y="5082"/>
                  <a:pt x="5246" y="5082"/>
                  <a:pt x="5226" y="5095"/>
                </a:cubicBezTo>
                <a:cubicBezTo>
                  <a:pt x="5239" y="5121"/>
                  <a:pt x="5220" y="5127"/>
                  <a:pt x="5200" y="5133"/>
                </a:cubicBezTo>
                <a:cubicBezTo>
                  <a:pt x="5200" y="5153"/>
                  <a:pt x="5206" y="5153"/>
                  <a:pt x="5206" y="5172"/>
                </a:cubicBezTo>
                <a:cubicBezTo>
                  <a:pt x="5187" y="5172"/>
                  <a:pt x="5194" y="5191"/>
                  <a:pt x="5174" y="5191"/>
                </a:cubicBezTo>
                <a:cubicBezTo>
                  <a:pt x="5174" y="5185"/>
                  <a:pt x="5168" y="5185"/>
                  <a:pt x="5168" y="5191"/>
                </a:cubicBezTo>
                <a:cubicBezTo>
                  <a:pt x="5180" y="5197"/>
                  <a:pt x="5187" y="5204"/>
                  <a:pt x="5213" y="5204"/>
                </a:cubicBezTo>
                <a:cubicBezTo>
                  <a:pt x="5265" y="5146"/>
                  <a:pt x="5348" y="5127"/>
                  <a:pt x="5388" y="5056"/>
                </a:cubicBezTo>
                <a:cubicBezTo>
                  <a:pt x="5363" y="5056"/>
                  <a:pt x="5363" y="5088"/>
                  <a:pt x="5343" y="5095"/>
                </a:cubicBezTo>
                <a:cubicBezTo>
                  <a:pt x="5350" y="5076"/>
                  <a:pt x="5330" y="5082"/>
                  <a:pt x="5330" y="5069"/>
                </a:cubicBezTo>
                <a:cubicBezTo>
                  <a:pt x="5343" y="5051"/>
                  <a:pt x="5363" y="5037"/>
                  <a:pt x="5369" y="5012"/>
                </a:cubicBezTo>
                <a:cubicBezTo>
                  <a:pt x="5357" y="5000"/>
                  <a:pt x="5350" y="4998"/>
                  <a:pt x="5337" y="4998"/>
                </a:cubicBezTo>
                <a:close/>
                <a:moveTo>
                  <a:pt x="6705" y="4986"/>
                </a:moveTo>
                <a:cubicBezTo>
                  <a:pt x="6711" y="5000"/>
                  <a:pt x="6720" y="5001"/>
                  <a:pt x="6729" y="4995"/>
                </a:cubicBezTo>
                <a:lnTo>
                  <a:pt x="6730" y="4994"/>
                </a:lnTo>
                <a:lnTo>
                  <a:pt x="6729" y="4996"/>
                </a:lnTo>
                <a:cubicBezTo>
                  <a:pt x="6726" y="5003"/>
                  <a:pt x="6726" y="5012"/>
                  <a:pt x="6731" y="5024"/>
                </a:cubicBezTo>
                <a:cubicBezTo>
                  <a:pt x="6719" y="5024"/>
                  <a:pt x="6699" y="5017"/>
                  <a:pt x="6699" y="5036"/>
                </a:cubicBezTo>
                <a:cubicBezTo>
                  <a:pt x="6679" y="5036"/>
                  <a:pt x="6699" y="5005"/>
                  <a:pt x="6679" y="5017"/>
                </a:cubicBezTo>
                <a:cubicBezTo>
                  <a:pt x="6685" y="5005"/>
                  <a:pt x="6685" y="4986"/>
                  <a:pt x="6705" y="4986"/>
                </a:cubicBezTo>
                <a:close/>
                <a:moveTo>
                  <a:pt x="6740" y="4985"/>
                </a:moveTo>
                <a:lnTo>
                  <a:pt x="6739" y="4985"/>
                </a:lnTo>
                <a:cubicBezTo>
                  <a:pt x="6737" y="4988"/>
                  <a:pt x="6735" y="4990"/>
                  <a:pt x="6732" y="4992"/>
                </a:cubicBezTo>
                <a:lnTo>
                  <a:pt x="6730" y="4994"/>
                </a:lnTo>
                <a:lnTo>
                  <a:pt x="6731" y="4992"/>
                </a:lnTo>
                <a:cubicBezTo>
                  <a:pt x="6733" y="4990"/>
                  <a:pt x="6734" y="4988"/>
                  <a:pt x="6737" y="4987"/>
                </a:cubicBezTo>
                <a:lnTo>
                  <a:pt x="6740" y="4985"/>
                </a:lnTo>
                <a:close/>
                <a:moveTo>
                  <a:pt x="7267" y="4967"/>
                </a:moveTo>
                <a:cubicBezTo>
                  <a:pt x="7255" y="4967"/>
                  <a:pt x="7235" y="4967"/>
                  <a:pt x="7235" y="4986"/>
                </a:cubicBezTo>
                <a:cubicBezTo>
                  <a:pt x="7254" y="4986"/>
                  <a:pt x="7267" y="4979"/>
                  <a:pt x="7267" y="4967"/>
                </a:cubicBezTo>
                <a:close/>
                <a:moveTo>
                  <a:pt x="5762" y="4967"/>
                </a:moveTo>
                <a:cubicBezTo>
                  <a:pt x="5743" y="4967"/>
                  <a:pt x="5730" y="4979"/>
                  <a:pt x="5743" y="4992"/>
                </a:cubicBezTo>
                <a:cubicBezTo>
                  <a:pt x="5756" y="4992"/>
                  <a:pt x="5762" y="4986"/>
                  <a:pt x="5762" y="4967"/>
                </a:cubicBezTo>
                <a:close/>
                <a:moveTo>
                  <a:pt x="6776" y="4960"/>
                </a:moveTo>
                <a:cubicBezTo>
                  <a:pt x="6776" y="4966"/>
                  <a:pt x="6770" y="4972"/>
                  <a:pt x="6770" y="4979"/>
                </a:cubicBezTo>
                <a:cubicBezTo>
                  <a:pt x="6758" y="4979"/>
                  <a:pt x="6748" y="4981"/>
                  <a:pt x="6740" y="4985"/>
                </a:cubicBezTo>
                <a:lnTo>
                  <a:pt x="6740" y="4985"/>
                </a:lnTo>
                <a:lnTo>
                  <a:pt x="6742" y="4981"/>
                </a:lnTo>
                <a:cubicBezTo>
                  <a:pt x="6747" y="4974"/>
                  <a:pt x="6750" y="4966"/>
                  <a:pt x="6750" y="4961"/>
                </a:cubicBezTo>
                <a:cubicBezTo>
                  <a:pt x="6770" y="4967"/>
                  <a:pt x="6764" y="4967"/>
                  <a:pt x="6776" y="4960"/>
                </a:cubicBezTo>
                <a:close/>
                <a:moveTo>
                  <a:pt x="5749" y="4948"/>
                </a:moveTo>
                <a:cubicBezTo>
                  <a:pt x="5736" y="4948"/>
                  <a:pt x="5716" y="4948"/>
                  <a:pt x="5716" y="4967"/>
                </a:cubicBezTo>
                <a:cubicBezTo>
                  <a:pt x="5736" y="4967"/>
                  <a:pt x="5743" y="4961"/>
                  <a:pt x="5749" y="4948"/>
                </a:cubicBezTo>
                <a:close/>
                <a:moveTo>
                  <a:pt x="1099" y="4936"/>
                </a:moveTo>
                <a:cubicBezTo>
                  <a:pt x="1113" y="4935"/>
                  <a:pt x="1127" y="4938"/>
                  <a:pt x="1137" y="4942"/>
                </a:cubicBezTo>
                <a:cubicBezTo>
                  <a:pt x="1131" y="4961"/>
                  <a:pt x="1098" y="4961"/>
                  <a:pt x="1066" y="4954"/>
                </a:cubicBezTo>
                <a:cubicBezTo>
                  <a:pt x="1072" y="4942"/>
                  <a:pt x="1085" y="4937"/>
                  <a:pt x="1099" y="4936"/>
                </a:cubicBezTo>
                <a:close/>
                <a:moveTo>
                  <a:pt x="5788" y="4923"/>
                </a:moveTo>
                <a:cubicBezTo>
                  <a:pt x="5788" y="4929"/>
                  <a:pt x="5775" y="4929"/>
                  <a:pt x="5769" y="4929"/>
                </a:cubicBezTo>
                <a:cubicBezTo>
                  <a:pt x="5769" y="4942"/>
                  <a:pt x="5769" y="4954"/>
                  <a:pt x="5781" y="4954"/>
                </a:cubicBezTo>
                <a:cubicBezTo>
                  <a:pt x="5781" y="4935"/>
                  <a:pt x="5807" y="4929"/>
                  <a:pt x="5788" y="4923"/>
                </a:cubicBezTo>
                <a:close/>
                <a:moveTo>
                  <a:pt x="7706" y="4909"/>
                </a:moveTo>
                <a:cubicBezTo>
                  <a:pt x="7693" y="4916"/>
                  <a:pt x="7661" y="4909"/>
                  <a:pt x="7668" y="4934"/>
                </a:cubicBezTo>
                <a:cubicBezTo>
                  <a:pt x="7680" y="4947"/>
                  <a:pt x="7680" y="4928"/>
                  <a:pt x="7700" y="4934"/>
                </a:cubicBezTo>
                <a:cubicBezTo>
                  <a:pt x="7700" y="4922"/>
                  <a:pt x="7706" y="4916"/>
                  <a:pt x="7706" y="4909"/>
                </a:cubicBezTo>
                <a:close/>
                <a:moveTo>
                  <a:pt x="6272" y="4909"/>
                </a:moveTo>
                <a:cubicBezTo>
                  <a:pt x="6253" y="4909"/>
                  <a:pt x="6240" y="4909"/>
                  <a:pt x="6240" y="4922"/>
                </a:cubicBezTo>
                <a:cubicBezTo>
                  <a:pt x="6253" y="4922"/>
                  <a:pt x="6266" y="4928"/>
                  <a:pt x="6272" y="4909"/>
                </a:cubicBezTo>
                <a:close/>
                <a:moveTo>
                  <a:pt x="7079" y="4904"/>
                </a:moveTo>
                <a:cubicBezTo>
                  <a:pt x="7073" y="4923"/>
                  <a:pt x="7073" y="4936"/>
                  <a:pt x="7079" y="4955"/>
                </a:cubicBezTo>
                <a:cubicBezTo>
                  <a:pt x="7061" y="4955"/>
                  <a:pt x="7041" y="4961"/>
                  <a:pt x="7034" y="4974"/>
                </a:cubicBezTo>
                <a:cubicBezTo>
                  <a:pt x="7027" y="4993"/>
                  <a:pt x="7053" y="4980"/>
                  <a:pt x="7047" y="4999"/>
                </a:cubicBezTo>
                <a:cubicBezTo>
                  <a:pt x="7021" y="5006"/>
                  <a:pt x="7015" y="5024"/>
                  <a:pt x="6982" y="5024"/>
                </a:cubicBezTo>
                <a:cubicBezTo>
                  <a:pt x="6976" y="5037"/>
                  <a:pt x="7002" y="5050"/>
                  <a:pt x="6982" y="5050"/>
                </a:cubicBezTo>
                <a:cubicBezTo>
                  <a:pt x="6970" y="5037"/>
                  <a:pt x="6937" y="5043"/>
                  <a:pt x="6931" y="5056"/>
                </a:cubicBezTo>
                <a:cubicBezTo>
                  <a:pt x="6925" y="5088"/>
                  <a:pt x="6951" y="5088"/>
                  <a:pt x="6951" y="5114"/>
                </a:cubicBezTo>
                <a:cubicBezTo>
                  <a:pt x="6951" y="5146"/>
                  <a:pt x="6918" y="5146"/>
                  <a:pt x="6912" y="5173"/>
                </a:cubicBezTo>
                <a:cubicBezTo>
                  <a:pt x="6983" y="5167"/>
                  <a:pt x="7002" y="5103"/>
                  <a:pt x="7028" y="5051"/>
                </a:cubicBezTo>
                <a:cubicBezTo>
                  <a:pt x="7042" y="5058"/>
                  <a:pt x="7042" y="5070"/>
                  <a:pt x="7054" y="5070"/>
                </a:cubicBezTo>
                <a:cubicBezTo>
                  <a:pt x="7119" y="5051"/>
                  <a:pt x="7125" y="4980"/>
                  <a:pt x="7190" y="4955"/>
                </a:cubicBezTo>
                <a:cubicBezTo>
                  <a:pt x="7196" y="4935"/>
                  <a:pt x="7184" y="4923"/>
                  <a:pt x="7184" y="4904"/>
                </a:cubicBezTo>
                <a:cubicBezTo>
                  <a:pt x="7145" y="4910"/>
                  <a:pt x="7158" y="4916"/>
                  <a:pt x="7125" y="4904"/>
                </a:cubicBezTo>
                <a:cubicBezTo>
                  <a:pt x="7125" y="4923"/>
                  <a:pt x="7125" y="4949"/>
                  <a:pt x="7099" y="4949"/>
                </a:cubicBezTo>
                <a:cubicBezTo>
                  <a:pt x="7112" y="4935"/>
                  <a:pt x="7099" y="4923"/>
                  <a:pt x="7099" y="4904"/>
                </a:cubicBezTo>
                <a:cubicBezTo>
                  <a:pt x="7099" y="4904"/>
                  <a:pt x="7099" y="4904"/>
                  <a:pt x="7079" y="4904"/>
                </a:cubicBezTo>
                <a:close/>
                <a:moveTo>
                  <a:pt x="7506" y="4897"/>
                </a:moveTo>
                <a:cubicBezTo>
                  <a:pt x="7467" y="4897"/>
                  <a:pt x="7448" y="4942"/>
                  <a:pt x="7461" y="4967"/>
                </a:cubicBezTo>
                <a:cubicBezTo>
                  <a:pt x="7487" y="4961"/>
                  <a:pt x="7487" y="4922"/>
                  <a:pt x="7506" y="4897"/>
                </a:cubicBezTo>
                <a:close/>
                <a:moveTo>
                  <a:pt x="6873" y="4897"/>
                </a:moveTo>
                <a:cubicBezTo>
                  <a:pt x="6873" y="4897"/>
                  <a:pt x="6873" y="4897"/>
                  <a:pt x="6873" y="4922"/>
                </a:cubicBezTo>
                <a:cubicBezTo>
                  <a:pt x="6886" y="4922"/>
                  <a:pt x="6892" y="4922"/>
                  <a:pt x="6899" y="4916"/>
                </a:cubicBezTo>
                <a:cubicBezTo>
                  <a:pt x="6899" y="4903"/>
                  <a:pt x="6886" y="4897"/>
                  <a:pt x="6873" y="4897"/>
                </a:cubicBezTo>
                <a:close/>
                <a:moveTo>
                  <a:pt x="6059" y="4878"/>
                </a:moveTo>
                <a:cubicBezTo>
                  <a:pt x="6034" y="4884"/>
                  <a:pt x="6027" y="4897"/>
                  <a:pt x="6014" y="4909"/>
                </a:cubicBezTo>
                <a:cubicBezTo>
                  <a:pt x="6033" y="4916"/>
                  <a:pt x="6027" y="4954"/>
                  <a:pt x="6021" y="4967"/>
                </a:cubicBezTo>
                <a:cubicBezTo>
                  <a:pt x="6039" y="4979"/>
                  <a:pt x="6053" y="4954"/>
                  <a:pt x="6059" y="4968"/>
                </a:cubicBezTo>
                <a:cubicBezTo>
                  <a:pt x="6059" y="4987"/>
                  <a:pt x="6027" y="4980"/>
                  <a:pt x="6027" y="4999"/>
                </a:cubicBezTo>
                <a:cubicBezTo>
                  <a:pt x="6033" y="5006"/>
                  <a:pt x="6046" y="5012"/>
                  <a:pt x="6066" y="5012"/>
                </a:cubicBezTo>
                <a:cubicBezTo>
                  <a:pt x="6092" y="4987"/>
                  <a:pt x="6150" y="4993"/>
                  <a:pt x="6156" y="4942"/>
                </a:cubicBezTo>
                <a:cubicBezTo>
                  <a:pt x="6137" y="4923"/>
                  <a:pt x="6111" y="4942"/>
                  <a:pt x="6098" y="4954"/>
                </a:cubicBezTo>
                <a:cubicBezTo>
                  <a:pt x="6092" y="4928"/>
                  <a:pt x="6059" y="4922"/>
                  <a:pt x="6047" y="4903"/>
                </a:cubicBezTo>
                <a:cubicBezTo>
                  <a:pt x="6053" y="4903"/>
                  <a:pt x="6059" y="4897"/>
                  <a:pt x="6059" y="4878"/>
                </a:cubicBezTo>
                <a:close/>
                <a:moveTo>
                  <a:pt x="7294" y="4857"/>
                </a:moveTo>
                <a:cubicBezTo>
                  <a:pt x="7282" y="4856"/>
                  <a:pt x="7262" y="4871"/>
                  <a:pt x="7241" y="4871"/>
                </a:cubicBezTo>
                <a:cubicBezTo>
                  <a:pt x="7235" y="4884"/>
                  <a:pt x="7254" y="4884"/>
                  <a:pt x="7248" y="4897"/>
                </a:cubicBezTo>
                <a:cubicBezTo>
                  <a:pt x="7280" y="4890"/>
                  <a:pt x="7286" y="4884"/>
                  <a:pt x="7306" y="4884"/>
                </a:cubicBezTo>
                <a:cubicBezTo>
                  <a:pt x="7306" y="4865"/>
                  <a:pt x="7302" y="4858"/>
                  <a:pt x="7294" y="4857"/>
                </a:cubicBezTo>
                <a:close/>
                <a:moveTo>
                  <a:pt x="6847" y="4857"/>
                </a:moveTo>
                <a:cubicBezTo>
                  <a:pt x="6782" y="4889"/>
                  <a:pt x="6718" y="4934"/>
                  <a:pt x="6659" y="4979"/>
                </a:cubicBezTo>
                <a:cubicBezTo>
                  <a:pt x="6666" y="5004"/>
                  <a:pt x="6659" y="5036"/>
                  <a:pt x="6679" y="5049"/>
                </a:cubicBezTo>
                <a:cubicBezTo>
                  <a:pt x="6654" y="5049"/>
                  <a:pt x="6666" y="5062"/>
                  <a:pt x="6666" y="5074"/>
                </a:cubicBezTo>
                <a:cubicBezTo>
                  <a:pt x="6647" y="5087"/>
                  <a:pt x="6621" y="5081"/>
                  <a:pt x="6602" y="5093"/>
                </a:cubicBezTo>
                <a:cubicBezTo>
                  <a:pt x="6595" y="5106"/>
                  <a:pt x="6628" y="5112"/>
                  <a:pt x="6608" y="5118"/>
                </a:cubicBezTo>
                <a:cubicBezTo>
                  <a:pt x="6608" y="5118"/>
                  <a:pt x="6608" y="5118"/>
                  <a:pt x="6582" y="5118"/>
                </a:cubicBezTo>
                <a:cubicBezTo>
                  <a:pt x="6589" y="5099"/>
                  <a:pt x="6576" y="5093"/>
                  <a:pt x="6569" y="5087"/>
                </a:cubicBezTo>
                <a:cubicBezTo>
                  <a:pt x="6621" y="5074"/>
                  <a:pt x="6666" y="5023"/>
                  <a:pt x="6628" y="4972"/>
                </a:cubicBezTo>
                <a:cubicBezTo>
                  <a:pt x="6641" y="4972"/>
                  <a:pt x="6641" y="4984"/>
                  <a:pt x="6654" y="4978"/>
                </a:cubicBezTo>
                <a:cubicBezTo>
                  <a:pt x="6648" y="4952"/>
                  <a:pt x="6654" y="4958"/>
                  <a:pt x="6654" y="4933"/>
                </a:cubicBezTo>
                <a:cubicBezTo>
                  <a:pt x="6641" y="4933"/>
                  <a:pt x="6628" y="4933"/>
                  <a:pt x="6621" y="4927"/>
                </a:cubicBezTo>
                <a:cubicBezTo>
                  <a:pt x="6595" y="4940"/>
                  <a:pt x="6602" y="4984"/>
                  <a:pt x="6563" y="4972"/>
                </a:cubicBezTo>
                <a:cubicBezTo>
                  <a:pt x="6557" y="4998"/>
                  <a:pt x="6550" y="5023"/>
                  <a:pt x="6524" y="5029"/>
                </a:cubicBezTo>
                <a:cubicBezTo>
                  <a:pt x="6524" y="5029"/>
                  <a:pt x="6524" y="5029"/>
                  <a:pt x="6524" y="5010"/>
                </a:cubicBezTo>
                <a:cubicBezTo>
                  <a:pt x="6505" y="5004"/>
                  <a:pt x="6498" y="5017"/>
                  <a:pt x="6486" y="5023"/>
                </a:cubicBezTo>
                <a:cubicBezTo>
                  <a:pt x="6479" y="5043"/>
                  <a:pt x="6486" y="5055"/>
                  <a:pt x="6492" y="5068"/>
                </a:cubicBezTo>
                <a:cubicBezTo>
                  <a:pt x="6441" y="5081"/>
                  <a:pt x="6447" y="5138"/>
                  <a:pt x="6415" y="5163"/>
                </a:cubicBezTo>
                <a:cubicBezTo>
                  <a:pt x="6382" y="5131"/>
                  <a:pt x="6370" y="5189"/>
                  <a:pt x="6350" y="5195"/>
                </a:cubicBezTo>
                <a:cubicBezTo>
                  <a:pt x="6331" y="5189"/>
                  <a:pt x="6331" y="5182"/>
                  <a:pt x="6311" y="5189"/>
                </a:cubicBezTo>
                <a:cubicBezTo>
                  <a:pt x="6317" y="5208"/>
                  <a:pt x="6305" y="5221"/>
                  <a:pt x="6305" y="5240"/>
                </a:cubicBezTo>
                <a:cubicBezTo>
                  <a:pt x="6325" y="5234"/>
                  <a:pt x="6325" y="5240"/>
                  <a:pt x="6331" y="5259"/>
                </a:cubicBezTo>
                <a:cubicBezTo>
                  <a:pt x="6318" y="5259"/>
                  <a:pt x="6292" y="5272"/>
                  <a:pt x="6286" y="5265"/>
                </a:cubicBezTo>
                <a:cubicBezTo>
                  <a:pt x="6292" y="5246"/>
                  <a:pt x="6298" y="5239"/>
                  <a:pt x="6298" y="5220"/>
                </a:cubicBezTo>
                <a:cubicBezTo>
                  <a:pt x="6260" y="5214"/>
                  <a:pt x="6305" y="5169"/>
                  <a:pt x="6298" y="5150"/>
                </a:cubicBezTo>
                <a:cubicBezTo>
                  <a:pt x="6305" y="5150"/>
                  <a:pt x="6305" y="5163"/>
                  <a:pt x="6311" y="5163"/>
                </a:cubicBezTo>
                <a:cubicBezTo>
                  <a:pt x="6317" y="5144"/>
                  <a:pt x="6343" y="5118"/>
                  <a:pt x="6337" y="5105"/>
                </a:cubicBezTo>
                <a:cubicBezTo>
                  <a:pt x="6318" y="5105"/>
                  <a:pt x="6312" y="5124"/>
                  <a:pt x="6292" y="5111"/>
                </a:cubicBezTo>
                <a:cubicBezTo>
                  <a:pt x="6298" y="5137"/>
                  <a:pt x="6285" y="5118"/>
                  <a:pt x="6272" y="5124"/>
                </a:cubicBezTo>
                <a:cubicBezTo>
                  <a:pt x="6266" y="5118"/>
                  <a:pt x="6291" y="5111"/>
                  <a:pt x="6279" y="5105"/>
                </a:cubicBezTo>
                <a:cubicBezTo>
                  <a:pt x="6272" y="5118"/>
                  <a:pt x="6259" y="5118"/>
                  <a:pt x="6246" y="5124"/>
                </a:cubicBezTo>
                <a:cubicBezTo>
                  <a:pt x="6260" y="5175"/>
                  <a:pt x="6201" y="5182"/>
                  <a:pt x="6169" y="5182"/>
                </a:cubicBezTo>
                <a:cubicBezTo>
                  <a:pt x="6169" y="5201"/>
                  <a:pt x="6182" y="5214"/>
                  <a:pt x="6195" y="5220"/>
                </a:cubicBezTo>
                <a:cubicBezTo>
                  <a:pt x="6163" y="5239"/>
                  <a:pt x="6156" y="5284"/>
                  <a:pt x="6124" y="5297"/>
                </a:cubicBezTo>
                <a:cubicBezTo>
                  <a:pt x="6124" y="5323"/>
                  <a:pt x="6130" y="5329"/>
                  <a:pt x="6118" y="5342"/>
                </a:cubicBezTo>
                <a:cubicBezTo>
                  <a:pt x="6118" y="5310"/>
                  <a:pt x="6111" y="5303"/>
                  <a:pt x="6085" y="5291"/>
                </a:cubicBezTo>
                <a:cubicBezTo>
                  <a:pt x="6111" y="5258"/>
                  <a:pt x="6201" y="5201"/>
                  <a:pt x="6130" y="5169"/>
                </a:cubicBezTo>
                <a:cubicBezTo>
                  <a:pt x="6104" y="5182"/>
                  <a:pt x="6124" y="5214"/>
                  <a:pt x="6104" y="5220"/>
                </a:cubicBezTo>
                <a:cubicBezTo>
                  <a:pt x="6111" y="5201"/>
                  <a:pt x="6085" y="5214"/>
                  <a:pt x="6092" y="5195"/>
                </a:cubicBezTo>
                <a:cubicBezTo>
                  <a:pt x="6034" y="5214"/>
                  <a:pt x="5982" y="5246"/>
                  <a:pt x="5937" y="5291"/>
                </a:cubicBezTo>
                <a:cubicBezTo>
                  <a:pt x="5944" y="5291"/>
                  <a:pt x="5957" y="5284"/>
                  <a:pt x="5957" y="5291"/>
                </a:cubicBezTo>
                <a:cubicBezTo>
                  <a:pt x="5950" y="5310"/>
                  <a:pt x="5924" y="5342"/>
                  <a:pt x="5918" y="5336"/>
                </a:cubicBezTo>
                <a:cubicBezTo>
                  <a:pt x="5912" y="5329"/>
                  <a:pt x="5937" y="5323"/>
                  <a:pt x="5924" y="5317"/>
                </a:cubicBezTo>
                <a:cubicBezTo>
                  <a:pt x="5892" y="5329"/>
                  <a:pt x="5885" y="5362"/>
                  <a:pt x="5853" y="5374"/>
                </a:cubicBezTo>
                <a:cubicBezTo>
                  <a:pt x="5867" y="5407"/>
                  <a:pt x="5834" y="5413"/>
                  <a:pt x="5847" y="5438"/>
                </a:cubicBezTo>
                <a:cubicBezTo>
                  <a:pt x="5847" y="5432"/>
                  <a:pt x="5853" y="5426"/>
                  <a:pt x="5859" y="5426"/>
                </a:cubicBezTo>
                <a:cubicBezTo>
                  <a:pt x="5866" y="5445"/>
                  <a:pt x="5852" y="5477"/>
                  <a:pt x="5872" y="5477"/>
                </a:cubicBezTo>
                <a:cubicBezTo>
                  <a:pt x="5891" y="5463"/>
                  <a:pt x="5891" y="5457"/>
                  <a:pt x="5878" y="5432"/>
                </a:cubicBezTo>
                <a:cubicBezTo>
                  <a:pt x="5904" y="5432"/>
                  <a:pt x="5911" y="5412"/>
                  <a:pt x="5917" y="5393"/>
                </a:cubicBezTo>
                <a:cubicBezTo>
                  <a:pt x="5898" y="5381"/>
                  <a:pt x="5878" y="5400"/>
                  <a:pt x="5872" y="5387"/>
                </a:cubicBezTo>
                <a:cubicBezTo>
                  <a:pt x="5885" y="5393"/>
                  <a:pt x="5879" y="5374"/>
                  <a:pt x="5892" y="5374"/>
                </a:cubicBezTo>
                <a:cubicBezTo>
                  <a:pt x="5898" y="5374"/>
                  <a:pt x="5905" y="5381"/>
                  <a:pt x="5918" y="5381"/>
                </a:cubicBezTo>
                <a:cubicBezTo>
                  <a:pt x="5924" y="5355"/>
                  <a:pt x="5924" y="5323"/>
                  <a:pt x="5957" y="5323"/>
                </a:cubicBezTo>
                <a:cubicBezTo>
                  <a:pt x="5957" y="5343"/>
                  <a:pt x="5957" y="5355"/>
                  <a:pt x="5963" y="5368"/>
                </a:cubicBezTo>
                <a:cubicBezTo>
                  <a:pt x="5995" y="5368"/>
                  <a:pt x="6002" y="5342"/>
                  <a:pt x="6021" y="5329"/>
                </a:cubicBezTo>
                <a:cubicBezTo>
                  <a:pt x="6028" y="5355"/>
                  <a:pt x="6054" y="5393"/>
                  <a:pt x="6021" y="5406"/>
                </a:cubicBezTo>
                <a:cubicBezTo>
                  <a:pt x="6060" y="5406"/>
                  <a:pt x="6053" y="5367"/>
                  <a:pt x="6073" y="5361"/>
                </a:cubicBezTo>
                <a:cubicBezTo>
                  <a:pt x="6079" y="5373"/>
                  <a:pt x="6085" y="5380"/>
                  <a:pt x="6105" y="5380"/>
                </a:cubicBezTo>
                <a:cubicBezTo>
                  <a:pt x="6124" y="5366"/>
                  <a:pt x="6124" y="5341"/>
                  <a:pt x="6144" y="5335"/>
                </a:cubicBezTo>
                <a:cubicBezTo>
                  <a:pt x="6150" y="5335"/>
                  <a:pt x="6137" y="5347"/>
                  <a:pt x="6137" y="5354"/>
                </a:cubicBezTo>
                <a:cubicBezTo>
                  <a:pt x="6176" y="5366"/>
                  <a:pt x="6241" y="5296"/>
                  <a:pt x="6253" y="5277"/>
                </a:cubicBezTo>
                <a:cubicBezTo>
                  <a:pt x="6253" y="5283"/>
                  <a:pt x="6260" y="5290"/>
                  <a:pt x="6253" y="5302"/>
                </a:cubicBezTo>
                <a:cubicBezTo>
                  <a:pt x="6267" y="5315"/>
                  <a:pt x="6267" y="5277"/>
                  <a:pt x="6273" y="5296"/>
                </a:cubicBezTo>
                <a:cubicBezTo>
                  <a:pt x="6260" y="5322"/>
                  <a:pt x="6241" y="5360"/>
                  <a:pt x="6208" y="5347"/>
                </a:cubicBezTo>
                <a:cubicBezTo>
                  <a:pt x="6202" y="5347"/>
                  <a:pt x="6215" y="5373"/>
                  <a:pt x="6202" y="5379"/>
                </a:cubicBezTo>
                <a:cubicBezTo>
                  <a:pt x="6189" y="5373"/>
                  <a:pt x="6195" y="5360"/>
                  <a:pt x="6182" y="5366"/>
                </a:cubicBezTo>
                <a:cubicBezTo>
                  <a:pt x="6170" y="5379"/>
                  <a:pt x="6163" y="5399"/>
                  <a:pt x="6150" y="5418"/>
                </a:cubicBezTo>
                <a:cubicBezTo>
                  <a:pt x="6150" y="5418"/>
                  <a:pt x="6150" y="5418"/>
                  <a:pt x="6085" y="5418"/>
                </a:cubicBezTo>
                <a:cubicBezTo>
                  <a:pt x="6066" y="5507"/>
                  <a:pt x="5962" y="5513"/>
                  <a:pt x="5917" y="5577"/>
                </a:cubicBezTo>
                <a:cubicBezTo>
                  <a:pt x="5904" y="5571"/>
                  <a:pt x="5924" y="5558"/>
                  <a:pt x="5904" y="5558"/>
                </a:cubicBezTo>
                <a:cubicBezTo>
                  <a:pt x="5866" y="5629"/>
                  <a:pt x="5743" y="5610"/>
                  <a:pt x="5730" y="5705"/>
                </a:cubicBezTo>
                <a:cubicBezTo>
                  <a:pt x="5750" y="5744"/>
                  <a:pt x="5788" y="5731"/>
                  <a:pt x="5827" y="5744"/>
                </a:cubicBezTo>
                <a:cubicBezTo>
                  <a:pt x="5866" y="5731"/>
                  <a:pt x="5872" y="5687"/>
                  <a:pt x="5892" y="5648"/>
                </a:cubicBezTo>
                <a:cubicBezTo>
                  <a:pt x="5917" y="5655"/>
                  <a:pt x="5911" y="5661"/>
                  <a:pt x="5937" y="5655"/>
                </a:cubicBezTo>
                <a:cubicBezTo>
                  <a:pt x="5968" y="5616"/>
                  <a:pt x="5923" y="5565"/>
                  <a:pt x="5988" y="5546"/>
                </a:cubicBezTo>
                <a:cubicBezTo>
                  <a:pt x="5988" y="5558"/>
                  <a:pt x="5988" y="5571"/>
                  <a:pt x="6001" y="5577"/>
                </a:cubicBezTo>
                <a:cubicBezTo>
                  <a:pt x="6033" y="5533"/>
                  <a:pt x="6046" y="5482"/>
                  <a:pt x="6111" y="5488"/>
                </a:cubicBezTo>
                <a:cubicBezTo>
                  <a:pt x="6118" y="5495"/>
                  <a:pt x="6111" y="5520"/>
                  <a:pt x="6098" y="5527"/>
                </a:cubicBezTo>
                <a:cubicBezTo>
                  <a:pt x="6084" y="5514"/>
                  <a:pt x="6092" y="5527"/>
                  <a:pt x="6072" y="5527"/>
                </a:cubicBezTo>
                <a:cubicBezTo>
                  <a:pt x="6059" y="5546"/>
                  <a:pt x="6046" y="5572"/>
                  <a:pt x="6039" y="5597"/>
                </a:cubicBezTo>
                <a:cubicBezTo>
                  <a:pt x="6066" y="5603"/>
                  <a:pt x="6072" y="5597"/>
                  <a:pt x="6098" y="5597"/>
                </a:cubicBezTo>
                <a:cubicBezTo>
                  <a:pt x="6092" y="5565"/>
                  <a:pt x="6130" y="5571"/>
                  <a:pt x="6137" y="5552"/>
                </a:cubicBezTo>
                <a:cubicBezTo>
                  <a:pt x="6144" y="5520"/>
                  <a:pt x="6137" y="5501"/>
                  <a:pt x="6124" y="5488"/>
                </a:cubicBezTo>
                <a:cubicBezTo>
                  <a:pt x="6150" y="5501"/>
                  <a:pt x="6137" y="5463"/>
                  <a:pt x="6156" y="5463"/>
                </a:cubicBezTo>
                <a:cubicBezTo>
                  <a:pt x="6144" y="5494"/>
                  <a:pt x="6182" y="5469"/>
                  <a:pt x="6189" y="5494"/>
                </a:cubicBezTo>
                <a:cubicBezTo>
                  <a:pt x="6189" y="5482"/>
                  <a:pt x="6189" y="5475"/>
                  <a:pt x="6201" y="5469"/>
                </a:cubicBezTo>
                <a:cubicBezTo>
                  <a:pt x="6208" y="5475"/>
                  <a:pt x="6208" y="5482"/>
                  <a:pt x="6208" y="5488"/>
                </a:cubicBezTo>
                <a:cubicBezTo>
                  <a:pt x="6233" y="5494"/>
                  <a:pt x="6227" y="5463"/>
                  <a:pt x="6253" y="5469"/>
                </a:cubicBezTo>
                <a:cubicBezTo>
                  <a:pt x="6253" y="5469"/>
                  <a:pt x="6253" y="5469"/>
                  <a:pt x="6253" y="5494"/>
                </a:cubicBezTo>
                <a:cubicBezTo>
                  <a:pt x="6291" y="5482"/>
                  <a:pt x="6324" y="5443"/>
                  <a:pt x="6350" y="5443"/>
                </a:cubicBezTo>
                <a:cubicBezTo>
                  <a:pt x="6350" y="5456"/>
                  <a:pt x="6331" y="5443"/>
                  <a:pt x="6337" y="5462"/>
                </a:cubicBezTo>
                <a:cubicBezTo>
                  <a:pt x="6331" y="5481"/>
                  <a:pt x="6343" y="5475"/>
                  <a:pt x="6343" y="5493"/>
                </a:cubicBezTo>
                <a:cubicBezTo>
                  <a:pt x="6369" y="5500"/>
                  <a:pt x="6369" y="5475"/>
                  <a:pt x="6388" y="5468"/>
                </a:cubicBezTo>
                <a:cubicBezTo>
                  <a:pt x="6388" y="5487"/>
                  <a:pt x="6388" y="5493"/>
                  <a:pt x="6395" y="5500"/>
                </a:cubicBezTo>
                <a:cubicBezTo>
                  <a:pt x="6452" y="5487"/>
                  <a:pt x="6491" y="5398"/>
                  <a:pt x="6550" y="5423"/>
                </a:cubicBezTo>
                <a:cubicBezTo>
                  <a:pt x="6530" y="5436"/>
                  <a:pt x="6556" y="5436"/>
                  <a:pt x="6556" y="5455"/>
                </a:cubicBezTo>
                <a:cubicBezTo>
                  <a:pt x="6536" y="5455"/>
                  <a:pt x="6542" y="5467"/>
                  <a:pt x="6530" y="5474"/>
                </a:cubicBezTo>
                <a:cubicBezTo>
                  <a:pt x="6511" y="5480"/>
                  <a:pt x="6504" y="5467"/>
                  <a:pt x="6491" y="5467"/>
                </a:cubicBezTo>
                <a:cubicBezTo>
                  <a:pt x="6484" y="5493"/>
                  <a:pt x="6497" y="5506"/>
                  <a:pt x="6504" y="5519"/>
                </a:cubicBezTo>
                <a:cubicBezTo>
                  <a:pt x="6530" y="5525"/>
                  <a:pt x="6523" y="5500"/>
                  <a:pt x="6542" y="5506"/>
                </a:cubicBezTo>
                <a:cubicBezTo>
                  <a:pt x="6536" y="5512"/>
                  <a:pt x="6536" y="5519"/>
                  <a:pt x="6536" y="5538"/>
                </a:cubicBezTo>
                <a:cubicBezTo>
                  <a:pt x="6484" y="5531"/>
                  <a:pt x="6504" y="5576"/>
                  <a:pt x="6510" y="5608"/>
                </a:cubicBezTo>
                <a:cubicBezTo>
                  <a:pt x="6587" y="5589"/>
                  <a:pt x="6523" y="5467"/>
                  <a:pt x="6594" y="5474"/>
                </a:cubicBezTo>
                <a:cubicBezTo>
                  <a:pt x="6600" y="5455"/>
                  <a:pt x="6606" y="5422"/>
                  <a:pt x="6633" y="5403"/>
                </a:cubicBezTo>
                <a:cubicBezTo>
                  <a:pt x="6594" y="5397"/>
                  <a:pt x="6594" y="5422"/>
                  <a:pt x="6574" y="5429"/>
                </a:cubicBezTo>
                <a:cubicBezTo>
                  <a:pt x="6580" y="5410"/>
                  <a:pt x="6568" y="5377"/>
                  <a:pt x="6580" y="5371"/>
                </a:cubicBezTo>
                <a:cubicBezTo>
                  <a:pt x="6587" y="5384"/>
                  <a:pt x="6606" y="5384"/>
                  <a:pt x="6625" y="5390"/>
                </a:cubicBezTo>
                <a:cubicBezTo>
                  <a:pt x="6625" y="5370"/>
                  <a:pt x="6645" y="5358"/>
                  <a:pt x="6651" y="5339"/>
                </a:cubicBezTo>
                <a:cubicBezTo>
                  <a:pt x="6638" y="5339"/>
                  <a:pt x="6625" y="5339"/>
                  <a:pt x="6625" y="5326"/>
                </a:cubicBezTo>
                <a:cubicBezTo>
                  <a:pt x="6632" y="5319"/>
                  <a:pt x="6612" y="5287"/>
                  <a:pt x="6638" y="5287"/>
                </a:cubicBezTo>
                <a:cubicBezTo>
                  <a:pt x="6651" y="5313"/>
                  <a:pt x="6645" y="5320"/>
                  <a:pt x="6658" y="5339"/>
                </a:cubicBezTo>
                <a:cubicBezTo>
                  <a:pt x="6682" y="5339"/>
                  <a:pt x="6712" y="5316"/>
                  <a:pt x="6721" y="5297"/>
                </a:cubicBezTo>
                <a:lnTo>
                  <a:pt x="6722" y="5296"/>
                </a:lnTo>
                <a:lnTo>
                  <a:pt x="6722" y="5296"/>
                </a:lnTo>
                <a:cubicBezTo>
                  <a:pt x="6723" y="5295"/>
                  <a:pt x="6723" y="5294"/>
                  <a:pt x="6723" y="5294"/>
                </a:cubicBezTo>
                <a:lnTo>
                  <a:pt x="6722" y="5296"/>
                </a:lnTo>
                <a:lnTo>
                  <a:pt x="6721" y="5296"/>
                </a:lnTo>
                <a:cubicBezTo>
                  <a:pt x="6720" y="5297"/>
                  <a:pt x="6719" y="5296"/>
                  <a:pt x="6716" y="5294"/>
                </a:cubicBezTo>
                <a:cubicBezTo>
                  <a:pt x="6697" y="5287"/>
                  <a:pt x="6697" y="5287"/>
                  <a:pt x="6671" y="5287"/>
                </a:cubicBezTo>
                <a:cubicBezTo>
                  <a:pt x="6671" y="5268"/>
                  <a:pt x="6659" y="5261"/>
                  <a:pt x="6671" y="5242"/>
                </a:cubicBezTo>
                <a:cubicBezTo>
                  <a:pt x="6659" y="5242"/>
                  <a:pt x="6645" y="5230"/>
                  <a:pt x="6633" y="5223"/>
                </a:cubicBezTo>
                <a:cubicBezTo>
                  <a:pt x="6659" y="5197"/>
                  <a:pt x="6697" y="5185"/>
                  <a:pt x="6742" y="5178"/>
                </a:cubicBezTo>
                <a:cubicBezTo>
                  <a:pt x="6749" y="5185"/>
                  <a:pt x="6742" y="5204"/>
                  <a:pt x="6762" y="5204"/>
                </a:cubicBezTo>
                <a:cubicBezTo>
                  <a:pt x="6762" y="5197"/>
                  <a:pt x="6781" y="5191"/>
                  <a:pt x="6775" y="5210"/>
                </a:cubicBezTo>
                <a:cubicBezTo>
                  <a:pt x="6807" y="5204"/>
                  <a:pt x="6807" y="5165"/>
                  <a:pt x="6833" y="5146"/>
                </a:cubicBezTo>
                <a:cubicBezTo>
                  <a:pt x="6788" y="5146"/>
                  <a:pt x="6794" y="5088"/>
                  <a:pt x="6762" y="5082"/>
                </a:cubicBezTo>
                <a:cubicBezTo>
                  <a:pt x="6691" y="5108"/>
                  <a:pt x="6645" y="5166"/>
                  <a:pt x="6561" y="5185"/>
                </a:cubicBezTo>
                <a:cubicBezTo>
                  <a:pt x="6549" y="5229"/>
                  <a:pt x="6516" y="5249"/>
                  <a:pt x="6484" y="5280"/>
                </a:cubicBezTo>
                <a:cubicBezTo>
                  <a:pt x="6465" y="5254"/>
                  <a:pt x="6459" y="5248"/>
                  <a:pt x="6433" y="5242"/>
                </a:cubicBezTo>
                <a:cubicBezTo>
                  <a:pt x="6446" y="5229"/>
                  <a:pt x="6439" y="5216"/>
                  <a:pt x="6426" y="5210"/>
                </a:cubicBezTo>
                <a:cubicBezTo>
                  <a:pt x="6439" y="5185"/>
                  <a:pt x="6484" y="5178"/>
                  <a:pt x="6471" y="5140"/>
                </a:cubicBezTo>
                <a:cubicBezTo>
                  <a:pt x="6497" y="5140"/>
                  <a:pt x="6497" y="5121"/>
                  <a:pt x="6523" y="5121"/>
                </a:cubicBezTo>
                <a:cubicBezTo>
                  <a:pt x="6510" y="5127"/>
                  <a:pt x="6523" y="5146"/>
                  <a:pt x="6542" y="5146"/>
                </a:cubicBezTo>
                <a:cubicBezTo>
                  <a:pt x="6556" y="5126"/>
                  <a:pt x="6530" y="5101"/>
                  <a:pt x="6562" y="5095"/>
                </a:cubicBezTo>
                <a:cubicBezTo>
                  <a:pt x="6562" y="5121"/>
                  <a:pt x="6569" y="5121"/>
                  <a:pt x="6556" y="5140"/>
                </a:cubicBezTo>
                <a:cubicBezTo>
                  <a:pt x="6614" y="5133"/>
                  <a:pt x="6640" y="5088"/>
                  <a:pt x="6704" y="5088"/>
                </a:cubicBezTo>
                <a:cubicBezTo>
                  <a:pt x="6718" y="5076"/>
                  <a:pt x="6718" y="5050"/>
                  <a:pt x="6724" y="5037"/>
                </a:cubicBezTo>
                <a:cubicBezTo>
                  <a:pt x="6802" y="5076"/>
                  <a:pt x="6809" y="4979"/>
                  <a:pt x="6865" y="4959"/>
                </a:cubicBezTo>
                <a:cubicBezTo>
                  <a:pt x="6859" y="4953"/>
                  <a:pt x="6865" y="4953"/>
                  <a:pt x="6865" y="4946"/>
                </a:cubicBezTo>
                <a:cubicBezTo>
                  <a:pt x="6847" y="4927"/>
                  <a:pt x="6801" y="4978"/>
                  <a:pt x="6788" y="4953"/>
                </a:cubicBezTo>
                <a:cubicBezTo>
                  <a:pt x="6814" y="4934"/>
                  <a:pt x="6820" y="4889"/>
                  <a:pt x="6853" y="4882"/>
                </a:cubicBezTo>
                <a:cubicBezTo>
                  <a:pt x="6859" y="4870"/>
                  <a:pt x="6847" y="4870"/>
                  <a:pt x="6847" y="4857"/>
                </a:cubicBezTo>
                <a:close/>
                <a:moveTo>
                  <a:pt x="7052" y="4857"/>
                </a:moveTo>
                <a:cubicBezTo>
                  <a:pt x="7055" y="4858"/>
                  <a:pt x="7056" y="4865"/>
                  <a:pt x="7061" y="4865"/>
                </a:cubicBezTo>
                <a:cubicBezTo>
                  <a:pt x="7067" y="4884"/>
                  <a:pt x="7041" y="4878"/>
                  <a:pt x="7041" y="4890"/>
                </a:cubicBezTo>
                <a:cubicBezTo>
                  <a:pt x="7022" y="4884"/>
                  <a:pt x="7041" y="4865"/>
                  <a:pt x="7048" y="4859"/>
                </a:cubicBezTo>
                <a:cubicBezTo>
                  <a:pt x="7049" y="4857"/>
                  <a:pt x="7051" y="4857"/>
                  <a:pt x="7052" y="4857"/>
                </a:cubicBezTo>
                <a:close/>
                <a:moveTo>
                  <a:pt x="6861" y="4839"/>
                </a:moveTo>
                <a:cubicBezTo>
                  <a:pt x="6854" y="4845"/>
                  <a:pt x="6854" y="4870"/>
                  <a:pt x="6873" y="4870"/>
                </a:cubicBezTo>
                <a:cubicBezTo>
                  <a:pt x="6873" y="4858"/>
                  <a:pt x="6880" y="4852"/>
                  <a:pt x="6880" y="4845"/>
                </a:cubicBezTo>
                <a:cubicBezTo>
                  <a:pt x="6873" y="4845"/>
                  <a:pt x="6873" y="4839"/>
                  <a:pt x="6861" y="4839"/>
                </a:cubicBezTo>
                <a:close/>
                <a:moveTo>
                  <a:pt x="6741" y="4832"/>
                </a:moveTo>
                <a:cubicBezTo>
                  <a:pt x="6720" y="4834"/>
                  <a:pt x="6705" y="4859"/>
                  <a:pt x="6705" y="4865"/>
                </a:cubicBezTo>
                <a:cubicBezTo>
                  <a:pt x="6705" y="4858"/>
                  <a:pt x="6716" y="4858"/>
                  <a:pt x="6712" y="4870"/>
                </a:cubicBezTo>
                <a:lnTo>
                  <a:pt x="6712" y="4872"/>
                </a:lnTo>
                <a:lnTo>
                  <a:pt x="6711" y="4872"/>
                </a:lnTo>
                <a:lnTo>
                  <a:pt x="6709" y="4870"/>
                </a:lnTo>
                <a:cubicBezTo>
                  <a:pt x="6704" y="4867"/>
                  <a:pt x="6700" y="4872"/>
                  <a:pt x="6705" y="4872"/>
                </a:cubicBezTo>
                <a:cubicBezTo>
                  <a:pt x="6707" y="4872"/>
                  <a:pt x="6709" y="4872"/>
                  <a:pt x="6711" y="4872"/>
                </a:cubicBezTo>
                <a:lnTo>
                  <a:pt x="6711" y="4872"/>
                </a:lnTo>
                <a:lnTo>
                  <a:pt x="6711" y="4872"/>
                </a:lnTo>
                <a:lnTo>
                  <a:pt x="6712" y="4872"/>
                </a:lnTo>
                <a:lnTo>
                  <a:pt x="6716" y="4871"/>
                </a:lnTo>
                <a:cubicBezTo>
                  <a:pt x="6740" y="4867"/>
                  <a:pt x="6750" y="4850"/>
                  <a:pt x="6750" y="4833"/>
                </a:cubicBezTo>
                <a:cubicBezTo>
                  <a:pt x="6747" y="4832"/>
                  <a:pt x="6744" y="4832"/>
                  <a:pt x="6741" y="4832"/>
                </a:cubicBezTo>
                <a:close/>
                <a:moveTo>
                  <a:pt x="1267" y="4826"/>
                </a:moveTo>
                <a:cubicBezTo>
                  <a:pt x="1248" y="4833"/>
                  <a:pt x="1228" y="4833"/>
                  <a:pt x="1228" y="4858"/>
                </a:cubicBezTo>
                <a:cubicBezTo>
                  <a:pt x="1247" y="4852"/>
                  <a:pt x="1267" y="4852"/>
                  <a:pt x="1267" y="4826"/>
                </a:cubicBezTo>
                <a:close/>
                <a:moveTo>
                  <a:pt x="7267" y="4820"/>
                </a:moveTo>
                <a:cubicBezTo>
                  <a:pt x="7248" y="4820"/>
                  <a:pt x="7228" y="4839"/>
                  <a:pt x="7241" y="4859"/>
                </a:cubicBezTo>
                <a:cubicBezTo>
                  <a:pt x="7267" y="4859"/>
                  <a:pt x="7261" y="4839"/>
                  <a:pt x="7267" y="4820"/>
                </a:cubicBezTo>
                <a:close/>
                <a:moveTo>
                  <a:pt x="5988" y="4820"/>
                </a:moveTo>
                <a:cubicBezTo>
                  <a:pt x="5981" y="4833"/>
                  <a:pt x="5962" y="4826"/>
                  <a:pt x="5968" y="4845"/>
                </a:cubicBezTo>
                <a:cubicBezTo>
                  <a:pt x="5968" y="4845"/>
                  <a:pt x="5968" y="4845"/>
                  <a:pt x="5994" y="4845"/>
                </a:cubicBezTo>
                <a:cubicBezTo>
                  <a:pt x="5988" y="4833"/>
                  <a:pt x="5994" y="4820"/>
                  <a:pt x="5988" y="4820"/>
                </a:cubicBezTo>
                <a:close/>
                <a:moveTo>
                  <a:pt x="5694" y="4816"/>
                </a:moveTo>
                <a:cubicBezTo>
                  <a:pt x="5656" y="4817"/>
                  <a:pt x="5614" y="4851"/>
                  <a:pt x="5601" y="4883"/>
                </a:cubicBezTo>
                <a:cubicBezTo>
                  <a:pt x="5595" y="4916"/>
                  <a:pt x="5634" y="4934"/>
                  <a:pt x="5608" y="4947"/>
                </a:cubicBezTo>
                <a:cubicBezTo>
                  <a:pt x="5589" y="4941"/>
                  <a:pt x="5589" y="4916"/>
                  <a:pt x="5569" y="4916"/>
                </a:cubicBezTo>
                <a:cubicBezTo>
                  <a:pt x="5549" y="4942"/>
                  <a:pt x="5575" y="4954"/>
                  <a:pt x="5581" y="4967"/>
                </a:cubicBezTo>
                <a:cubicBezTo>
                  <a:pt x="5600" y="4973"/>
                  <a:pt x="5600" y="4954"/>
                  <a:pt x="5620" y="4954"/>
                </a:cubicBezTo>
                <a:cubicBezTo>
                  <a:pt x="5614" y="4974"/>
                  <a:pt x="5601" y="4987"/>
                  <a:pt x="5614" y="4999"/>
                </a:cubicBezTo>
                <a:cubicBezTo>
                  <a:pt x="5665" y="4967"/>
                  <a:pt x="5698" y="4922"/>
                  <a:pt x="5737" y="4883"/>
                </a:cubicBezTo>
                <a:cubicBezTo>
                  <a:pt x="5711" y="4877"/>
                  <a:pt x="5750" y="4870"/>
                  <a:pt x="5750" y="4858"/>
                </a:cubicBezTo>
                <a:cubicBezTo>
                  <a:pt x="5738" y="4826"/>
                  <a:pt x="5716" y="4815"/>
                  <a:pt x="5694" y="4816"/>
                </a:cubicBezTo>
                <a:close/>
                <a:moveTo>
                  <a:pt x="7680" y="4807"/>
                </a:moveTo>
                <a:cubicBezTo>
                  <a:pt x="7668" y="4839"/>
                  <a:pt x="7706" y="4839"/>
                  <a:pt x="7700" y="4807"/>
                </a:cubicBezTo>
                <a:cubicBezTo>
                  <a:pt x="7700" y="4807"/>
                  <a:pt x="7700" y="4807"/>
                  <a:pt x="7680" y="4807"/>
                </a:cubicBezTo>
                <a:close/>
                <a:moveTo>
                  <a:pt x="7229" y="4775"/>
                </a:moveTo>
                <a:cubicBezTo>
                  <a:pt x="7229" y="4781"/>
                  <a:pt x="7215" y="4781"/>
                  <a:pt x="7203" y="4781"/>
                </a:cubicBezTo>
                <a:cubicBezTo>
                  <a:pt x="7203" y="4807"/>
                  <a:pt x="7235" y="4801"/>
                  <a:pt x="7222" y="4826"/>
                </a:cubicBezTo>
                <a:cubicBezTo>
                  <a:pt x="7248" y="4819"/>
                  <a:pt x="7267" y="4807"/>
                  <a:pt x="7274" y="4788"/>
                </a:cubicBezTo>
                <a:cubicBezTo>
                  <a:pt x="7241" y="4801"/>
                  <a:pt x="7248" y="4775"/>
                  <a:pt x="7229" y="4775"/>
                </a:cubicBezTo>
                <a:close/>
                <a:moveTo>
                  <a:pt x="5967" y="4761"/>
                </a:moveTo>
                <a:cubicBezTo>
                  <a:pt x="5949" y="4762"/>
                  <a:pt x="5938" y="4783"/>
                  <a:pt x="5923" y="4769"/>
                </a:cubicBezTo>
                <a:cubicBezTo>
                  <a:pt x="5923" y="4814"/>
                  <a:pt x="5885" y="4781"/>
                  <a:pt x="5885" y="4826"/>
                </a:cubicBezTo>
                <a:cubicBezTo>
                  <a:pt x="5897" y="4845"/>
                  <a:pt x="5923" y="4833"/>
                  <a:pt x="5904" y="4820"/>
                </a:cubicBezTo>
                <a:cubicBezTo>
                  <a:pt x="5943" y="4833"/>
                  <a:pt x="5982" y="4807"/>
                  <a:pt x="5988" y="4769"/>
                </a:cubicBezTo>
                <a:cubicBezTo>
                  <a:pt x="5980" y="4762"/>
                  <a:pt x="5973" y="4760"/>
                  <a:pt x="5967" y="4761"/>
                </a:cubicBezTo>
                <a:close/>
                <a:moveTo>
                  <a:pt x="7293" y="4749"/>
                </a:moveTo>
                <a:cubicBezTo>
                  <a:pt x="7291" y="4749"/>
                  <a:pt x="7289" y="4749"/>
                  <a:pt x="7286" y="4750"/>
                </a:cubicBezTo>
                <a:cubicBezTo>
                  <a:pt x="7286" y="4756"/>
                  <a:pt x="7286" y="4756"/>
                  <a:pt x="7281" y="4756"/>
                </a:cubicBezTo>
                <a:cubicBezTo>
                  <a:pt x="7281" y="4762"/>
                  <a:pt x="7281" y="4769"/>
                  <a:pt x="7287" y="4769"/>
                </a:cubicBezTo>
                <a:cubicBezTo>
                  <a:pt x="7287" y="4762"/>
                  <a:pt x="7287" y="4762"/>
                  <a:pt x="7293" y="4762"/>
                </a:cubicBezTo>
                <a:cubicBezTo>
                  <a:pt x="7293" y="4769"/>
                  <a:pt x="7293" y="4775"/>
                  <a:pt x="7300" y="4775"/>
                </a:cubicBezTo>
                <a:cubicBezTo>
                  <a:pt x="7300" y="4769"/>
                  <a:pt x="7306" y="4769"/>
                  <a:pt x="7312" y="4769"/>
                </a:cubicBezTo>
                <a:cubicBezTo>
                  <a:pt x="7312" y="4762"/>
                  <a:pt x="7312" y="4750"/>
                  <a:pt x="7306" y="4750"/>
                </a:cubicBezTo>
                <a:cubicBezTo>
                  <a:pt x="7306" y="4772"/>
                  <a:pt x="7306" y="4750"/>
                  <a:pt x="7293" y="4749"/>
                </a:cubicBezTo>
                <a:close/>
                <a:moveTo>
                  <a:pt x="6898" y="4749"/>
                </a:moveTo>
                <a:cubicBezTo>
                  <a:pt x="6855" y="4748"/>
                  <a:pt x="6832" y="4799"/>
                  <a:pt x="6809" y="4782"/>
                </a:cubicBezTo>
                <a:cubicBezTo>
                  <a:pt x="6801" y="4795"/>
                  <a:pt x="6783" y="4795"/>
                  <a:pt x="6789" y="4814"/>
                </a:cubicBezTo>
                <a:cubicBezTo>
                  <a:pt x="6841" y="4807"/>
                  <a:pt x="6873" y="4788"/>
                  <a:pt x="6912" y="4750"/>
                </a:cubicBezTo>
                <a:cubicBezTo>
                  <a:pt x="6907" y="4749"/>
                  <a:pt x="6903" y="4749"/>
                  <a:pt x="6898" y="4749"/>
                </a:cubicBezTo>
                <a:close/>
                <a:moveTo>
                  <a:pt x="7490" y="4742"/>
                </a:moveTo>
                <a:cubicBezTo>
                  <a:pt x="7454" y="4741"/>
                  <a:pt x="7410" y="4797"/>
                  <a:pt x="7396" y="4820"/>
                </a:cubicBezTo>
                <a:cubicBezTo>
                  <a:pt x="7402" y="4845"/>
                  <a:pt x="7402" y="4859"/>
                  <a:pt x="7409" y="4890"/>
                </a:cubicBezTo>
                <a:cubicBezTo>
                  <a:pt x="7455" y="4890"/>
                  <a:pt x="7480" y="4864"/>
                  <a:pt x="7506" y="4852"/>
                </a:cubicBezTo>
                <a:cubicBezTo>
                  <a:pt x="7506" y="4839"/>
                  <a:pt x="7500" y="4839"/>
                  <a:pt x="7500" y="4826"/>
                </a:cubicBezTo>
                <a:cubicBezTo>
                  <a:pt x="7538" y="4814"/>
                  <a:pt x="7571" y="4794"/>
                  <a:pt x="7597" y="4769"/>
                </a:cubicBezTo>
                <a:cubicBezTo>
                  <a:pt x="7590" y="4769"/>
                  <a:pt x="7590" y="4756"/>
                  <a:pt x="7590" y="4750"/>
                </a:cubicBezTo>
                <a:cubicBezTo>
                  <a:pt x="7564" y="4750"/>
                  <a:pt x="7538" y="4762"/>
                  <a:pt x="7526" y="4775"/>
                </a:cubicBezTo>
                <a:cubicBezTo>
                  <a:pt x="7517" y="4752"/>
                  <a:pt x="7504" y="4742"/>
                  <a:pt x="7490" y="4742"/>
                </a:cubicBezTo>
                <a:close/>
                <a:moveTo>
                  <a:pt x="7183" y="4731"/>
                </a:moveTo>
                <a:cubicBezTo>
                  <a:pt x="7183" y="4743"/>
                  <a:pt x="7189" y="4743"/>
                  <a:pt x="7196" y="4750"/>
                </a:cubicBezTo>
                <a:cubicBezTo>
                  <a:pt x="7196" y="4762"/>
                  <a:pt x="7191" y="4763"/>
                  <a:pt x="7189" y="4772"/>
                </a:cubicBezTo>
                <a:lnTo>
                  <a:pt x="7189" y="4775"/>
                </a:lnTo>
                <a:lnTo>
                  <a:pt x="7189" y="4775"/>
                </a:lnTo>
                <a:lnTo>
                  <a:pt x="7184" y="4770"/>
                </a:lnTo>
                <a:cubicBezTo>
                  <a:pt x="7172" y="4756"/>
                  <a:pt x="7160" y="4736"/>
                  <a:pt x="7183" y="4731"/>
                </a:cubicBezTo>
                <a:close/>
                <a:moveTo>
                  <a:pt x="6733" y="4723"/>
                </a:moveTo>
                <a:lnTo>
                  <a:pt x="6732" y="4723"/>
                </a:lnTo>
                <a:cubicBezTo>
                  <a:pt x="6732" y="4724"/>
                  <a:pt x="6732" y="4724"/>
                  <a:pt x="6731" y="4724"/>
                </a:cubicBezTo>
                <a:lnTo>
                  <a:pt x="6733" y="4723"/>
                </a:lnTo>
                <a:close/>
                <a:moveTo>
                  <a:pt x="6982" y="4721"/>
                </a:moveTo>
                <a:cubicBezTo>
                  <a:pt x="6968" y="4722"/>
                  <a:pt x="6951" y="4735"/>
                  <a:pt x="6951" y="4743"/>
                </a:cubicBezTo>
                <a:cubicBezTo>
                  <a:pt x="6963" y="4737"/>
                  <a:pt x="6983" y="4750"/>
                  <a:pt x="6996" y="4737"/>
                </a:cubicBezTo>
                <a:cubicBezTo>
                  <a:pt x="6996" y="4725"/>
                  <a:pt x="6989" y="4721"/>
                  <a:pt x="6982" y="4721"/>
                </a:cubicBezTo>
                <a:close/>
                <a:moveTo>
                  <a:pt x="6227" y="4718"/>
                </a:moveTo>
                <a:cubicBezTo>
                  <a:pt x="6208" y="4724"/>
                  <a:pt x="6182" y="4731"/>
                  <a:pt x="6175" y="4750"/>
                </a:cubicBezTo>
                <a:cubicBezTo>
                  <a:pt x="6195" y="4743"/>
                  <a:pt x="6195" y="4756"/>
                  <a:pt x="6208" y="4756"/>
                </a:cubicBezTo>
                <a:cubicBezTo>
                  <a:pt x="6214" y="4743"/>
                  <a:pt x="6234" y="4743"/>
                  <a:pt x="6227" y="4718"/>
                </a:cubicBezTo>
                <a:close/>
                <a:moveTo>
                  <a:pt x="6445" y="4715"/>
                </a:moveTo>
                <a:cubicBezTo>
                  <a:pt x="6441" y="4714"/>
                  <a:pt x="6437" y="4715"/>
                  <a:pt x="6434" y="4717"/>
                </a:cubicBezTo>
                <a:cubicBezTo>
                  <a:pt x="6447" y="4731"/>
                  <a:pt x="6447" y="4750"/>
                  <a:pt x="6460" y="4756"/>
                </a:cubicBezTo>
                <a:cubicBezTo>
                  <a:pt x="6476" y="4741"/>
                  <a:pt x="6461" y="4716"/>
                  <a:pt x="6445" y="4715"/>
                </a:cubicBezTo>
                <a:close/>
                <a:moveTo>
                  <a:pt x="6738" y="4705"/>
                </a:moveTo>
                <a:cubicBezTo>
                  <a:pt x="6731" y="4724"/>
                  <a:pt x="6711" y="4705"/>
                  <a:pt x="6705" y="4711"/>
                </a:cubicBezTo>
                <a:cubicBezTo>
                  <a:pt x="6680" y="4769"/>
                  <a:pt x="6744" y="4795"/>
                  <a:pt x="6764" y="4756"/>
                </a:cubicBezTo>
                <a:cubicBezTo>
                  <a:pt x="6745" y="4744"/>
                  <a:pt x="6749" y="4721"/>
                  <a:pt x="6734" y="4723"/>
                </a:cubicBezTo>
                <a:lnTo>
                  <a:pt x="6733" y="4723"/>
                </a:lnTo>
                <a:lnTo>
                  <a:pt x="6734" y="4723"/>
                </a:lnTo>
                <a:cubicBezTo>
                  <a:pt x="6740" y="4719"/>
                  <a:pt x="6749" y="4705"/>
                  <a:pt x="6738" y="4705"/>
                </a:cubicBezTo>
                <a:close/>
                <a:moveTo>
                  <a:pt x="6421" y="4705"/>
                </a:moveTo>
                <a:cubicBezTo>
                  <a:pt x="6401" y="4711"/>
                  <a:pt x="6382" y="4705"/>
                  <a:pt x="6376" y="4736"/>
                </a:cubicBezTo>
                <a:cubicBezTo>
                  <a:pt x="6395" y="4730"/>
                  <a:pt x="6421" y="4730"/>
                  <a:pt x="6421" y="4705"/>
                </a:cubicBezTo>
                <a:close/>
                <a:moveTo>
                  <a:pt x="6025" y="4698"/>
                </a:moveTo>
                <a:cubicBezTo>
                  <a:pt x="6024" y="4698"/>
                  <a:pt x="6022" y="4698"/>
                  <a:pt x="6021" y="4698"/>
                </a:cubicBezTo>
                <a:cubicBezTo>
                  <a:pt x="6027" y="4705"/>
                  <a:pt x="6014" y="4731"/>
                  <a:pt x="6027" y="4730"/>
                </a:cubicBezTo>
                <a:cubicBezTo>
                  <a:pt x="6033" y="4730"/>
                  <a:pt x="6045" y="4697"/>
                  <a:pt x="6025" y="4698"/>
                </a:cubicBezTo>
                <a:close/>
                <a:moveTo>
                  <a:pt x="5912" y="4679"/>
                </a:moveTo>
                <a:cubicBezTo>
                  <a:pt x="5912" y="4685"/>
                  <a:pt x="5898" y="4685"/>
                  <a:pt x="5892" y="4685"/>
                </a:cubicBezTo>
                <a:cubicBezTo>
                  <a:pt x="5892" y="4705"/>
                  <a:pt x="5872" y="4705"/>
                  <a:pt x="5866" y="4724"/>
                </a:cubicBezTo>
                <a:cubicBezTo>
                  <a:pt x="5846" y="4711"/>
                  <a:pt x="5807" y="4717"/>
                  <a:pt x="5808" y="4742"/>
                </a:cubicBezTo>
                <a:cubicBezTo>
                  <a:pt x="5827" y="4749"/>
                  <a:pt x="5840" y="4768"/>
                  <a:pt x="5853" y="4780"/>
                </a:cubicBezTo>
                <a:cubicBezTo>
                  <a:pt x="5853" y="4768"/>
                  <a:pt x="5866" y="4768"/>
                  <a:pt x="5885" y="4768"/>
                </a:cubicBezTo>
                <a:cubicBezTo>
                  <a:pt x="5898" y="4742"/>
                  <a:pt x="5898" y="4735"/>
                  <a:pt x="5885" y="4710"/>
                </a:cubicBezTo>
                <a:cubicBezTo>
                  <a:pt x="5892" y="4704"/>
                  <a:pt x="5924" y="4691"/>
                  <a:pt x="5912" y="4679"/>
                </a:cubicBezTo>
                <a:close/>
                <a:moveTo>
                  <a:pt x="7248" y="4660"/>
                </a:moveTo>
                <a:cubicBezTo>
                  <a:pt x="7189" y="4698"/>
                  <a:pt x="7106" y="4711"/>
                  <a:pt x="7067" y="4769"/>
                </a:cubicBezTo>
                <a:cubicBezTo>
                  <a:pt x="7060" y="4762"/>
                  <a:pt x="7060" y="4756"/>
                  <a:pt x="7047" y="4762"/>
                </a:cubicBezTo>
                <a:cubicBezTo>
                  <a:pt x="7047" y="4795"/>
                  <a:pt x="7015" y="4801"/>
                  <a:pt x="6989" y="4789"/>
                </a:cubicBezTo>
                <a:cubicBezTo>
                  <a:pt x="6989" y="4821"/>
                  <a:pt x="7015" y="4802"/>
                  <a:pt x="7015" y="4808"/>
                </a:cubicBezTo>
                <a:cubicBezTo>
                  <a:pt x="7041" y="4846"/>
                  <a:pt x="6995" y="4872"/>
                  <a:pt x="7021" y="4897"/>
                </a:cubicBezTo>
                <a:cubicBezTo>
                  <a:pt x="7014" y="4904"/>
                  <a:pt x="6982" y="4916"/>
                  <a:pt x="7001" y="4929"/>
                </a:cubicBezTo>
                <a:cubicBezTo>
                  <a:pt x="7027" y="4909"/>
                  <a:pt x="7046" y="4897"/>
                  <a:pt x="7079" y="4884"/>
                </a:cubicBezTo>
                <a:cubicBezTo>
                  <a:pt x="7079" y="4890"/>
                  <a:pt x="7072" y="4897"/>
                  <a:pt x="7079" y="4897"/>
                </a:cubicBezTo>
                <a:cubicBezTo>
                  <a:pt x="7117" y="4890"/>
                  <a:pt x="7137" y="4858"/>
                  <a:pt x="7176" y="4845"/>
                </a:cubicBezTo>
                <a:cubicBezTo>
                  <a:pt x="7156" y="4859"/>
                  <a:pt x="7169" y="4884"/>
                  <a:pt x="7188" y="4890"/>
                </a:cubicBezTo>
                <a:cubicBezTo>
                  <a:pt x="7195" y="4877"/>
                  <a:pt x="7207" y="4870"/>
                  <a:pt x="7201" y="4852"/>
                </a:cubicBezTo>
                <a:cubicBezTo>
                  <a:pt x="7182" y="4845"/>
                  <a:pt x="7176" y="4819"/>
                  <a:pt x="7188" y="4794"/>
                </a:cubicBezTo>
                <a:cubicBezTo>
                  <a:pt x="7175" y="4794"/>
                  <a:pt x="7169" y="4807"/>
                  <a:pt x="7169" y="4794"/>
                </a:cubicBezTo>
                <a:cubicBezTo>
                  <a:pt x="7176" y="4788"/>
                  <a:pt x="7182" y="4781"/>
                  <a:pt x="7188" y="4775"/>
                </a:cubicBezTo>
                <a:lnTo>
                  <a:pt x="7189" y="4775"/>
                </a:lnTo>
                <a:lnTo>
                  <a:pt x="7189" y="4776"/>
                </a:lnTo>
                <a:lnTo>
                  <a:pt x="7189" y="4775"/>
                </a:lnTo>
                <a:lnTo>
                  <a:pt x="7195" y="4774"/>
                </a:lnTo>
                <a:cubicBezTo>
                  <a:pt x="7230" y="4766"/>
                  <a:pt x="7247" y="4747"/>
                  <a:pt x="7253" y="4705"/>
                </a:cubicBezTo>
                <a:cubicBezTo>
                  <a:pt x="7228" y="4698"/>
                  <a:pt x="7234" y="4730"/>
                  <a:pt x="7208" y="4724"/>
                </a:cubicBezTo>
                <a:cubicBezTo>
                  <a:pt x="7202" y="4724"/>
                  <a:pt x="7196" y="4717"/>
                  <a:pt x="7196" y="4705"/>
                </a:cubicBezTo>
                <a:cubicBezTo>
                  <a:pt x="7215" y="4698"/>
                  <a:pt x="7208" y="4711"/>
                  <a:pt x="7228" y="4705"/>
                </a:cubicBezTo>
                <a:cubicBezTo>
                  <a:pt x="7235" y="4691"/>
                  <a:pt x="7241" y="4679"/>
                  <a:pt x="7248" y="4660"/>
                </a:cubicBezTo>
                <a:close/>
                <a:moveTo>
                  <a:pt x="7237" y="4627"/>
                </a:moveTo>
                <a:cubicBezTo>
                  <a:pt x="7215" y="4626"/>
                  <a:pt x="7210" y="4653"/>
                  <a:pt x="7229" y="4653"/>
                </a:cubicBezTo>
                <a:cubicBezTo>
                  <a:pt x="7235" y="4647"/>
                  <a:pt x="7235" y="4641"/>
                  <a:pt x="7241" y="4628"/>
                </a:cubicBezTo>
                <a:cubicBezTo>
                  <a:pt x="7240" y="4628"/>
                  <a:pt x="7238" y="4627"/>
                  <a:pt x="7237" y="4627"/>
                </a:cubicBezTo>
                <a:close/>
                <a:moveTo>
                  <a:pt x="7441" y="4622"/>
                </a:moveTo>
                <a:cubicBezTo>
                  <a:pt x="7441" y="4641"/>
                  <a:pt x="7422" y="4634"/>
                  <a:pt x="7421" y="4653"/>
                </a:cubicBezTo>
                <a:cubicBezTo>
                  <a:pt x="7396" y="4647"/>
                  <a:pt x="7421" y="4628"/>
                  <a:pt x="7441" y="4622"/>
                </a:cubicBezTo>
                <a:close/>
                <a:moveTo>
                  <a:pt x="5911" y="4622"/>
                </a:moveTo>
                <a:cubicBezTo>
                  <a:pt x="5897" y="4622"/>
                  <a:pt x="5891" y="4628"/>
                  <a:pt x="5885" y="4628"/>
                </a:cubicBezTo>
                <a:cubicBezTo>
                  <a:pt x="5885" y="4641"/>
                  <a:pt x="5892" y="4647"/>
                  <a:pt x="5898" y="4653"/>
                </a:cubicBezTo>
                <a:cubicBezTo>
                  <a:pt x="5898" y="4641"/>
                  <a:pt x="5917" y="4641"/>
                  <a:pt x="5911" y="4622"/>
                </a:cubicBezTo>
                <a:close/>
                <a:moveTo>
                  <a:pt x="6146" y="4614"/>
                </a:moveTo>
                <a:cubicBezTo>
                  <a:pt x="6143" y="4614"/>
                  <a:pt x="6140" y="4614"/>
                  <a:pt x="6137" y="4615"/>
                </a:cubicBezTo>
                <a:cubicBezTo>
                  <a:pt x="6137" y="4622"/>
                  <a:pt x="6130" y="4628"/>
                  <a:pt x="6130" y="4634"/>
                </a:cubicBezTo>
                <a:lnTo>
                  <a:pt x="6156" y="4634"/>
                </a:lnTo>
                <a:cubicBezTo>
                  <a:pt x="6156" y="4624"/>
                  <a:pt x="6156" y="4614"/>
                  <a:pt x="6146" y="4614"/>
                </a:cubicBezTo>
                <a:close/>
                <a:moveTo>
                  <a:pt x="7835" y="4609"/>
                </a:moveTo>
                <a:cubicBezTo>
                  <a:pt x="7841" y="4622"/>
                  <a:pt x="7823" y="4641"/>
                  <a:pt x="7835" y="4647"/>
                </a:cubicBezTo>
                <a:cubicBezTo>
                  <a:pt x="7835" y="4660"/>
                  <a:pt x="7816" y="4653"/>
                  <a:pt x="7823" y="4666"/>
                </a:cubicBezTo>
                <a:cubicBezTo>
                  <a:pt x="7809" y="4660"/>
                  <a:pt x="7803" y="4653"/>
                  <a:pt x="7796" y="4641"/>
                </a:cubicBezTo>
                <a:cubicBezTo>
                  <a:pt x="7803" y="4622"/>
                  <a:pt x="7815" y="4609"/>
                  <a:pt x="7835" y="4609"/>
                </a:cubicBezTo>
                <a:close/>
                <a:moveTo>
                  <a:pt x="6608" y="4609"/>
                </a:moveTo>
                <a:cubicBezTo>
                  <a:pt x="6582" y="4609"/>
                  <a:pt x="6569" y="4634"/>
                  <a:pt x="6531" y="4622"/>
                </a:cubicBezTo>
                <a:cubicBezTo>
                  <a:pt x="6531" y="4651"/>
                  <a:pt x="6531" y="4659"/>
                  <a:pt x="6546" y="4676"/>
                </a:cubicBezTo>
                <a:lnTo>
                  <a:pt x="6549" y="4679"/>
                </a:lnTo>
                <a:lnTo>
                  <a:pt x="6549" y="4679"/>
                </a:lnTo>
                <a:lnTo>
                  <a:pt x="6545" y="4679"/>
                </a:lnTo>
                <a:cubicBezTo>
                  <a:pt x="6534" y="4680"/>
                  <a:pt x="6526" y="4680"/>
                  <a:pt x="6537" y="4686"/>
                </a:cubicBezTo>
                <a:cubicBezTo>
                  <a:pt x="6540" y="4684"/>
                  <a:pt x="6543" y="4682"/>
                  <a:pt x="6546" y="4681"/>
                </a:cubicBezTo>
                <a:lnTo>
                  <a:pt x="6549" y="4679"/>
                </a:lnTo>
                <a:lnTo>
                  <a:pt x="6550" y="4679"/>
                </a:lnTo>
                <a:lnTo>
                  <a:pt x="6549" y="4679"/>
                </a:lnTo>
                <a:lnTo>
                  <a:pt x="6555" y="4676"/>
                </a:lnTo>
                <a:cubicBezTo>
                  <a:pt x="6573" y="4666"/>
                  <a:pt x="6588" y="4655"/>
                  <a:pt x="6608" y="4641"/>
                </a:cubicBezTo>
                <a:cubicBezTo>
                  <a:pt x="6608" y="4641"/>
                  <a:pt x="6608" y="4641"/>
                  <a:pt x="6608" y="4609"/>
                </a:cubicBezTo>
                <a:close/>
                <a:moveTo>
                  <a:pt x="6896" y="4592"/>
                </a:moveTo>
                <a:cubicBezTo>
                  <a:pt x="6889" y="4592"/>
                  <a:pt x="6883" y="4595"/>
                  <a:pt x="6867" y="4595"/>
                </a:cubicBezTo>
                <a:cubicBezTo>
                  <a:pt x="6867" y="4627"/>
                  <a:pt x="6841" y="4634"/>
                  <a:pt x="6828" y="4646"/>
                </a:cubicBezTo>
                <a:cubicBezTo>
                  <a:pt x="6828" y="4666"/>
                  <a:pt x="6841" y="4666"/>
                  <a:pt x="6841" y="4685"/>
                </a:cubicBezTo>
                <a:cubicBezTo>
                  <a:pt x="6821" y="4679"/>
                  <a:pt x="6809" y="4698"/>
                  <a:pt x="6809" y="4685"/>
                </a:cubicBezTo>
                <a:cubicBezTo>
                  <a:pt x="6821" y="4685"/>
                  <a:pt x="6809" y="4666"/>
                  <a:pt x="6809" y="4660"/>
                </a:cubicBezTo>
                <a:cubicBezTo>
                  <a:pt x="6776" y="4667"/>
                  <a:pt x="6731" y="4698"/>
                  <a:pt x="6764" y="4729"/>
                </a:cubicBezTo>
                <a:cubicBezTo>
                  <a:pt x="6776" y="4729"/>
                  <a:pt x="6783" y="4710"/>
                  <a:pt x="6796" y="4723"/>
                </a:cubicBezTo>
                <a:cubicBezTo>
                  <a:pt x="6796" y="4735"/>
                  <a:pt x="6790" y="4742"/>
                  <a:pt x="6783" y="4748"/>
                </a:cubicBezTo>
                <a:cubicBezTo>
                  <a:pt x="6822" y="4768"/>
                  <a:pt x="6822" y="4729"/>
                  <a:pt x="6842" y="4717"/>
                </a:cubicBezTo>
                <a:cubicBezTo>
                  <a:pt x="6842" y="4697"/>
                  <a:pt x="6835" y="4684"/>
                  <a:pt x="6854" y="4678"/>
                </a:cubicBezTo>
                <a:cubicBezTo>
                  <a:pt x="6854" y="4684"/>
                  <a:pt x="6854" y="4690"/>
                  <a:pt x="6861" y="4697"/>
                </a:cubicBezTo>
                <a:cubicBezTo>
                  <a:pt x="6868" y="4684"/>
                  <a:pt x="6880" y="4684"/>
                  <a:pt x="6880" y="4665"/>
                </a:cubicBezTo>
                <a:cubicBezTo>
                  <a:pt x="6867" y="4665"/>
                  <a:pt x="6861" y="4659"/>
                  <a:pt x="6861" y="4640"/>
                </a:cubicBezTo>
                <a:cubicBezTo>
                  <a:pt x="6880" y="4640"/>
                  <a:pt x="6887" y="4646"/>
                  <a:pt x="6899" y="4646"/>
                </a:cubicBezTo>
                <a:cubicBezTo>
                  <a:pt x="6899" y="4627"/>
                  <a:pt x="6912" y="4627"/>
                  <a:pt x="6912" y="4595"/>
                </a:cubicBezTo>
                <a:cubicBezTo>
                  <a:pt x="6905" y="4593"/>
                  <a:pt x="6900" y="4592"/>
                  <a:pt x="6896" y="4592"/>
                </a:cubicBezTo>
                <a:close/>
                <a:moveTo>
                  <a:pt x="6234" y="4583"/>
                </a:moveTo>
                <a:cubicBezTo>
                  <a:pt x="6207" y="4583"/>
                  <a:pt x="6180" y="4588"/>
                  <a:pt x="6175" y="4622"/>
                </a:cubicBezTo>
                <a:cubicBezTo>
                  <a:pt x="6189" y="4628"/>
                  <a:pt x="6201" y="4628"/>
                  <a:pt x="6201" y="4641"/>
                </a:cubicBezTo>
                <a:cubicBezTo>
                  <a:pt x="6175" y="4653"/>
                  <a:pt x="6169" y="4679"/>
                  <a:pt x="6169" y="4692"/>
                </a:cubicBezTo>
                <a:cubicBezTo>
                  <a:pt x="6201" y="4692"/>
                  <a:pt x="6221" y="4653"/>
                  <a:pt x="6234" y="4653"/>
                </a:cubicBezTo>
                <a:cubicBezTo>
                  <a:pt x="6221" y="4628"/>
                  <a:pt x="6247" y="4602"/>
                  <a:pt x="6260" y="4583"/>
                </a:cubicBezTo>
                <a:cubicBezTo>
                  <a:pt x="6252" y="4583"/>
                  <a:pt x="6243" y="4583"/>
                  <a:pt x="6234" y="4583"/>
                </a:cubicBezTo>
                <a:close/>
                <a:moveTo>
                  <a:pt x="6731" y="4558"/>
                </a:moveTo>
                <a:cubicBezTo>
                  <a:pt x="6693" y="4558"/>
                  <a:pt x="6693" y="4589"/>
                  <a:pt x="6674" y="4609"/>
                </a:cubicBezTo>
                <a:cubicBezTo>
                  <a:pt x="6693" y="4622"/>
                  <a:pt x="6699" y="4590"/>
                  <a:pt x="6725" y="4597"/>
                </a:cubicBezTo>
                <a:cubicBezTo>
                  <a:pt x="6731" y="4577"/>
                  <a:pt x="6725" y="4583"/>
                  <a:pt x="6731" y="4558"/>
                </a:cubicBezTo>
                <a:close/>
                <a:moveTo>
                  <a:pt x="6485" y="4519"/>
                </a:moveTo>
                <a:cubicBezTo>
                  <a:pt x="6471" y="4518"/>
                  <a:pt x="6463" y="4533"/>
                  <a:pt x="6441" y="4533"/>
                </a:cubicBezTo>
                <a:cubicBezTo>
                  <a:pt x="6441" y="4558"/>
                  <a:pt x="6427" y="4570"/>
                  <a:pt x="6460" y="4578"/>
                </a:cubicBezTo>
                <a:cubicBezTo>
                  <a:pt x="6460" y="4571"/>
                  <a:pt x="6460" y="4559"/>
                  <a:pt x="6467" y="4559"/>
                </a:cubicBezTo>
                <a:cubicBezTo>
                  <a:pt x="6479" y="4578"/>
                  <a:pt x="6447" y="4585"/>
                  <a:pt x="6447" y="4604"/>
                </a:cubicBezTo>
                <a:cubicBezTo>
                  <a:pt x="6472" y="4597"/>
                  <a:pt x="6479" y="4578"/>
                  <a:pt x="6498" y="4565"/>
                </a:cubicBezTo>
                <a:cubicBezTo>
                  <a:pt x="6498" y="4578"/>
                  <a:pt x="6505" y="4590"/>
                  <a:pt x="6511" y="4590"/>
                </a:cubicBezTo>
                <a:cubicBezTo>
                  <a:pt x="6524" y="4578"/>
                  <a:pt x="6543" y="4584"/>
                  <a:pt x="6543" y="4559"/>
                </a:cubicBezTo>
                <a:cubicBezTo>
                  <a:pt x="6524" y="4545"/>
                  <a:pt x="6492" y="4552"/>
                  <a:pt x="6492" y="4520"/>
                </a:cubicBezTo>
                <a:cubicBezTo>
                  <a:pt x="6490" y="4519"/>
                  <a:pt x="6487" y="4519"/>
                  <a:pt x="6485" y="4519"/>
                </a:cubicBezTo>
                <a:close/>
                <a:moveTo>
                  <a:pt x="6886" y="4506"/>
                </a:moveTo>
                <a:cubicBezTo>
                  <a:pt x="6847" y="4506"/>
                  <a:pt x="6821" y="4525"/>
                  <a:pt x="6815" y="4552"/>
                </a:cubicBezTo>
                <a:cubicBezTo>
                  <a:pt x="6828" y="4558"/>
                  <a:pt x="6847" y="4558"/>
                  <a:pt x="6841" y="4583"/>
                </a:cubicBezTo>
                <a:cubicBezTo>
                  <a:pt x="6867" y="4583"/>
                  <a:pt x="6893" y="4577"/>
                  <a:pt x="6906" y="4552"/>
                </a:cubicBezTo>
                <a:cubicBezTo>
                  <a:pt x="6886" y="4538"/>
                  <a:pt x="6906" y="4519"/>
                  <a:pt x="6886" y="4506"/>
                </a:cubicBezTo>
                <a:close/>
                <a:moveTo>
                  <a:pt x="6750" y="4456"/>
                </a:moveTo>
                <a:cubicBezTo>
                  <a:pt x="6738" y="4500"/>
                  <a:pt x="6699" y="4514"/>
                  <a:pt x="6679" y="4539"/>
                </a:cubicBezTo>
                <a:cubicBezTo>
                  <a:pt x="6698" y="4533"/>
                  <a:pt x="6698" y="4545"/>
                  <a:pt x="6718" y="4545"/>
                </a:cubicBezTo>
                <a:cubicBezTo>
                  <a:pt x="6731" y="4513"/>
                  <a:pt x="6776" y="4513"/>
                  <a:pt x="6783" y="4475"/>
                </a:cubicBezTo>
                <a:cubicBezTo>
                  <a:pt x="6756" y="4488"/>
                  <a:pt x="6770" y="4456"/>
                  <a:pt x="6750" y="4456"/>
                </a:cubicBezTo>
                <a:close/>
                <a:moveTo>
                  <a:pt x="6172" y="4450"/>
                </a:moveTo>
                <a:cubicBezTo>
                  <a:pt x="6146" y="4449"/>
                  <a:pt x="6115" y="4458"/>
                  <a:pt x="6124" y="4475"/>
                </a:cubicBezTo>
                <a:cubicBezTo>
                  <a:pt x="6124" y="4469"/>
                  <a:pt x="6130" y="4475"/>
                  <a:pt x="6130" y="4488"/>
                </a:cubicBezTo>
                <a:cubicBezTo>
                  <a:pt x="6163" y="4488"/>
                  <a:pt x="6182" y="4475"/>
                  <a:pt x="6201" y="4456"/>
                </a:cubicBezTo>
                <a:cubicBezTo>
                  <a:pt x="6195" y="4452"/>
                  <a:pt x="6184" y="4450"/>
                  <a:pt x="6172" y="4450"/>
                </a:cubicBezTo>
                <a:close/>
                <a:moveTo>
                  <a:pt x="7125" y="4379"/>
                </a:moveTo>
                <a:cubicBezTo>
                  <a:pt x="7112" y="4391"/>
                  <a:pt x="7093" y="4417"/>
                  <a:pt x="7106" y="4430"/>
                </a:cubicBezTo>
                <a:cubicBezTo>
                  <a:pt x="7125" y="4423"/>
                  <a:pt x="7138" y="4410"/>
                  <a:pt x="7138" y="4391"/>
                </a:cubicBezTo>
                <a:cubicBezTo>
                  <a:pt x="7132" y="4391"/>
                  <a:pt x="7132" y="4385"/>
                  <a:pt x="7125" y="4379"/>
                </a:cubicBezTo>
                <a:close/>
                <a:moveTo>
                  <a:pt x="6790" y="4378"/>
                </a:moveTo>
                <a:cubicBezTo>
                  <a:pt x="6738" y="4384"/>
                  <a:pt x="6705" y="4461"/>
                  <a:pt x="6654" y="4429"/>
                </a:cubicBezTo>
                <a:cubicBezTo>
                  <a:pt x="6629" y="4429"/>
                  <a:pt x="6629" y="4448"/>
                  <a:pt x="6609" y="4435"/>
                </a:cubicBezTo>
                <a:cubicBezTo>
                  <a:pt x="6609" y="4423"/>
                  <a:pt x="6629" y="4410"/>
                  <a:pt x="6609" y="4404"/>
                </a:cubicBezTo>
                <a:cubicBezTo>
                  <a:pt x="6609" y="4410"/>
                  <a:pt x="6595" y="4410"/>
                  <a:pt x="6583" y="4410"/>
                </a:cubicBezTo>
                <a:cubicBezTo>
                  <a:pt x="6614" y="4454"/>
                  <a:pt x="6569" y="4461"/>
                  <a:pt x="6563" y="4493"/>
                </a:cubicBezTo>
                <a:cubicBezTo>
                  <a:pt x="6576" y="4499"/>
                  <a:pt x="6583" y="4474"/>
                  <a:pt x="6589" y="4493"/>
                </a:cubicBezTo>
                <a:cubicBezTo>
                  <a:pt x="6576" y="4506"/>
                  <a:pt x="6550" y="4499"/>
                  <a:pt x="6557" y="4538"/>
                </a:cubicBezTo>
                <a:cubicBezTo>
                  <a:pt x="6589" y="4525"/>
                  <a:pt x="6557" y="4538"/>
                  <a:pt x="6563" y="4563"/>
                </a:cubicBezTo>
                <a:cubicBezTo>
                  <a:pt x="6615" y="4563"/>
                  <a:pt x="6602" y="4493"/>
                  <a:pt x="6654" y="4493"/>
                </a:cubicBezTo>
                <a:cubicBezTo>
                  <a:pt x="6673" y="4500"/>
                  <a:pt x="6640" y="4519"/>
                  <a:pt x="6660" y="4532"/>
                </a:cubicBezTo>
                <a:cubicBezTo>
                  <a:pt x="6719" y="4519"/>
                  <a:pt x="6712" y="4442"/>
                  <a:pt x="6764" y="4416"/>
                </a:cubicBezTo>
                <a:cubicBezTo>
                  <a:pt x="6764" y="4436"/>
                  <a:pt x="6738" y="4430"/>
                  <a:pt x="6744" y="4455"/>
                </a:cubicBezTo>
                <a:cubicBezTo>
                  <a:pt x="6763" y="4449"/>
                  <a:pt x="6763" y="4461"/>
                  <a:pt x="6783" y="4455"/>
                </a:cubicBezTo>
                <a:cubicBezTo>
                  <a:pt x="6802" y="4424"/>
                  <a:pt x="6770" y="4411"/>
                  <a:pt x="6790" y="4378"/>
                </a:cubicBezTo>
                <a:close/>
                <a:moveTo>
                  <a:pt x="7527" y="4352"/>
                </a:moveTo>
                <a:cubicBezTo>
                  <a:pt x="7543" y="4351"/>
                  <a:pt x="7544" y="4366"/>
                  <a:pt x="7500" y="4366"/>
                </a:cubicBezTo>
                <a:cubicBezTo>
                  <a:pt x="7510" y="4356"/>
                  <a:pt x="7520" y="4352"/>
                  <a:pt x="7527" y="4352"/>
                </a:cubicBezTo>
                <a:close/>
                <a:moveTo>
                  <a:pt x="6886" y="4268"/>
                </a:moveTo>
                <a:cubicBezTo>
                  <a:pt x="6876" y="4268"/>
                  <a:pt x="6873" y="4275"/>
                  <a:pt x="6873" y="4289"/>
                </a:cubicBezTo>
                <a:cubicBezTo>
                  <a:pt x="6880" y="4289"/>
                  <a:pt x="6880" y="4296"/>
                  <a:pt x="6892" y="4289"/>
                </a:cubicBezTo>
                <a:cubicBezTo>
                  <a:pt x="6892" y="4283"/>
                  <a:pt x="6899" y="4283"/>
                  <a:pt x="6899" y="4270"/>
                </a:cubicBezTo>
                <a:cubicBezTo>
                  <a:pt x="6894" y="4269"/>
                  <a:pt x="6890" y="4268"/>
                  <a:pt x="6886" y="4268"/>
                </a:cubicBezTo>
                <a:close/>
                <a:moveTo>
                  <a:pt x="7713" y="4244"/>
                </a:moveTo>
                <a:cubicBezTo>
                  <a:pt x="7719" y="4251"/>
                  <a:pt x="7725" y="4251"/>
                  <a:pt x="7725" y="4244"/>
                </a:cubicBezTo>
                <a:cubicBezTo>
                  <a:pt x="7745" y="4251"/>
                  <a:pt x="7719" y="4257"/>
                  <a:pt x="7726" y="4276"/>
                </a:cubicBezTo>
                <a:cubicBezTo>
                  <a:pt x="7700" y="4270"/>
                  <a:pt x="7700" y="4301"/>
                  <a:pt x="7668" y="4289"/>
                </a:cubicBezTo>
                <a:cubicBezTo>
                  <a:pt x="7668" y="4282"/>
                  <a:pt x="7674" y="4276"/>
                  <a:pt x="7674" y="4270"/>
                </a:cubicBezTo>
                <a:cubicBezTo>
                  <a:pt x="7693" y="4270"/>
                  <a:pt x="7713" y="4263"/>
                  <a:pt x="7713" y="4244"/>
                </a:cubicBezTo>
                <a:close/>
                <a:moveTo>
                  <a:pt x="7596" y="4239"/>
                </a:moveTo>
                <a:cubicBezTo>
                  <a:pt x="7577" y="4245"/>
                  <a:pt x="7551" y="4245"/>
                  <a:pt x="7551" y="4270"/>
                </a:cubicBezTo>
                <a:cubicBezTo>
                  <a:pt x="7564" y="4277"/>
                  <a:pt x="7577" y="4277"/>
                  <a:pt x="7590" y="4278"/>
                </a:cubicBezTo>
                <a:cubicBezTo>
                  <a:pt x="7590" y="4258"/>
                  <a:pt x="7596" y="4258"/>
                  <a:pt x="7596" y="4239"/>
                </a:cubicBezTo>
                <a:close/>
                <a:moveTo>
                  <a:pt x="7208" y="4233"/>
                </a:moveTo>
                <a:cubicBezTo>
                  <a:pt x="7208" y="4234"/>
                  <a:pt x="7208" y="4235"/>
                  <a:pt x="7208" y="4236"/>
                </a:cubicBezTo>
                <a:lnTo>
                  <a:pt x="7207" y="4238"/>
                </a:lnTo>
                <a:lnTo>
                  <a:pt x="7207" y="4236"/>
                </a:lnTo>
                <a:cubicBezTo>
                  <a:pt x="7207" y="4235"/>
                  <a:pt x="7208" y="4234"/>
                  <a:pt x="7208" y="4233"/>
                </a:cubicBezTo>
                <a:close/>
                <a:moveTo>
                  <a:pt x="7396" y="4225"/>
                </a:moveTo>
                <a:cubicBezTo>
                  <a:pt x="7383" y="4238"/>
                  <a:pt x="7370" y="4225"/>
                  <a:pt x="7357" y="4238"/>
                </a:cubicBezTo>
                <a:cubicBezTo>
                  <a:pt x="7357" y="4251"/>
                  <a:pt x="7370" y="4264"/>
                  <a:pt x="7364" y="4283"/>
                </a:cubicBezTo>
                <a:cubicBezTo>
                  <a:pt x="7390" y="4277"/>
                  <a:pt x="7396" y="4232"/>
                  <a:pt x="7396" y="4225"/>
                </a:cubicBezTo>
                <a:close/>
                <a:moveTo>
                  <a:pt x="7609" y="4212"/>
                </a:moveTo>
                <a:cubicBezTo>
                  <a:pt x="7609" y="4238"/>
                  <a:pt x="7609" y="4251"/>
                  <a:pt x="7603" y="4270"/>
                </a:cubicBezTo>
                <a:cubicBezTo>
                  <a:pt x="7603" y="4270"/>
                  <a:pt x="7609" y="4276"/>
                  <a:pt x="7609" y="4282"/>
                </a:cubicBezTo>
                <a:cubicBezTo>
                  <a:pt x="7635" y="4276"/>
                  <a:pt x="7648" y="4270"/>
                  <a:pt x="7661" y="4251"/>
                </a:cubicBezTo>
                <a:cubicBezTo>
                  <a:pt x="7661" y="4277"/>
                  <a:pt x="7616" y="4308"/>
                  <a:pt x="7577" y="4320"/>
                </a:cubicBezTo>
                <a:cubicBezTo>
                  <a:pt x="7577" y="4320"/>
                  <a:pt x="7577" y="4320"/>
                  <a:pt x="7577" y="4289"/>
                </a:cubicBezTo>
                <a:cubicBezTo>
                  <a:pt x="7564" y="4282"/>
                  <a:pt x="7525" y="4295"/>
                  <a:pt x="7519" y="4276"/>
                </a:cubicBezTo>
                <a:cubicBezTo>
                  <a:pt x="7545" y="4251"/>
                  <a:pt x="7571" y="4225"/>
                  <a:pt x="7609" y="4212"/>
                </a:cubicBezTo>
                <a:close/>
                <a:moveTo>
                  <a:pt x="1285" y="4160"/>
                </a:moveTo>
                <a:cubicBezTo>
                  <a:pt x="1293" y="4161"/>
                  <a:pt x="1296" y="4169"/>
                  <a:pt x="1305" y="4174"/>
                </a:cubicBezTo>
                <a:cubicBezTo>
                  <a:pt x="1299" y="4187"/>
                  <a:pt x="1267" y="4168"/>
                  <a:pt x="1267" y="4193"/>
                </a:cubicBezTo>
                <a:cubicBezTo>
                  <a:pt x="1260" y="4193"/>
                  <a:pt x="1273" y="4168"/>
                  <a:pt x="1273" y="4161"/>
                </a:cubicBezTo>
                <a:cubicBezTo>
                  <a:pt x="1278" y="4160"/>
                  <a:pt x="1282" y="4159"/>
                  <a:pt x="1285" y="4160"/>
                </a:cubicBezTo>
                <a:close/>
                <a:moveTo>
                  <a:pt x="7699" y="4155"/>
                </a:moveTo>
                <a:cubicBezTo>
                  <a:pt x="7706" y="4161"/>
                  <a:pt x="7719" y="4168"/>
                  <a:pt x="7719" y="4187"/>
                </a:cubicBezTo>
                <a:cubicBezTo>
                  <a:pt x="7687" y="4180"/>
                  <a:pt x="7706" y="4232"/>
                  <a:pt x="7673" y="4225"/>
                </a:cubicBezTo>
                <a:cubicBezTo>
                  <a:pt x="7673" y="4206"/>
                  <a:pt x="7661" y="4199"/>
                  <a:pt x="7667" y="4180"/>
                </a:cubicBezTo>
                <a:cubicBezTo>
                  <a:pt x="7680" y="4174"/>
                  <a:pt x="7693" y="4168"/>
                  <a:pt x="7699" y="4155"/>
                </a:cubicBezTo>
                <a:close/>
                <a:moveTo>
                  <a:pt x="7099" y="4123"/>
                </a:moveTo>
                <a:cubicBezTo>
                  <a:pt x="7093" y="4136"/>
                  <a:pt x="7093" y="4149"/>
                  <a:pt x="7093" y="4168"/>
                </a:cubicBezTo>
                <a:cubicBezTo>
                  <a:pt x="7112" y="4161"/>
                  <a:pt x="7132" y="4155"/>
                  <a:pt x="7132" y="4129"/>
                </a:cubicBezTo>
                <a:cubicBezTo>
                  <a:pt x="7119" y="4135"/>
                  <a:pt x="7119" y="4123"/>
                  <a:pt x="7099" y="4123"/>
                </a:cubicBezTo>
                <a:close/>
                <a:moveTo>
                  <a:pt x="7506" y="4116"/>
                </a:moveTo>
                <a:cubicBezTo>
                  <a:pt x="7525" y="4124"/>
                  <a:pt x="7525" y="4136"/>
                  <a:pt x="7519" y="4155"/>
                </a:cubicBezTo>
                <a:cubicBezTo>
                  <a:pt x="7506" y="4149"/>
                  <a:pt x="7493" y="4129"/>
                  <a:pt x="7506" y="4116"/>
                </a:cubicBezTo>
                <a:close/>
                <a:moveTo>
                  <a:pt x="7415" y="4109"/>
                </a:moveTo>
                <a:cubicBezTo>
                  <a:pt x="7421" y="4110"/>
                  <a:pt x="7426" y="4112"/>
                  <a:pt x="7428" y="4116"/>
                </a:cubicBezTo>
                <a:cubicBezTo>
                  <a:pt x="7428" y="4123"/>
                  <a:pt x="7416" y="4123"/>
                  <a:pt x="7416" y="4135"/>
                </a:cubicBezTo>
                <a:cubicBezTo>
                  <a:pt x="7396" y="4142"/>
                  <a:pt x="7402" y="4123"/>
                  <a:pt x="7396" y="4116"/>
                </a:cubicBezTo>
                <a:cubicBezTo>
                  <a:pt x="7396" y="4112"/>
                  <a:pt x="7406" y="4109"/>
                  <a:pt x="7415" y="4109"/>
                </a:cubicBezTo>
                <a:close/>
                <a:moveTo>
                  <a:pt x="614" y="4072"/>
                </a:moveTo>
                <a:cubicBezTo>
                  <a:pt x="621" y="4079"/>
                  <a:pt x="633" y="4091"/>
                  <a:pt x="653" y="4085"/>
                </a:cubicBezTo>
                <a:cubicBezTo>
                  <a:pt x="640" y="4149"/>
                  <a:pt x="582" y="4130"/>
                  <a:pt x="550" y="4149"/>
                </a:cubicBezTo>
                <a:cubicBezTo>
                  <a:pt x="556" y="4129"/>
                  <a:pt x="582" y="4129"/>
                  <a:pt x="602" y="4117"/>
                </a:cubicBezTo>
                <a:cubicBezTo>
                  <a:pt x="595" y="4097"/>
                  <a:pt x="608" y="4085"/>
                  <a:pt x="614" y="4072"/>
                </a:cubicBezTo>
                <a:close/>
                <a:moveTo>
                  <a:pt x="807" y="3973"/>
                </a:moveTo>
                <a:cubicBezTo>
                  <a:pt x="813" y="3973"/>
                  <a:pt x="819" y="3974"/>
                  <a:pt x="827" y="3977"/>
                </a:cubicBezTo>
                <a:cubicBezTo>
                  <a:pt x="827" y="3989"/>
                  <a:pt x="820" y="3996"/>
                  <a:pt x="814" y="4002"/>
                </a:cubicBezTo>
                <a:cubicBezTo>
                  <a:pt x="795" y="4002"/>
                  <a:pt x="802" y="3982"/>
                  <a:pt x="782" y="3983"/>
                </a:cubicBezTo>
                <a:cubicBezTo>
                  <a:pt x="790" y="3975"/>
                  <a:pt x="798" y="3972"/>
                  <a:pt x="807" y="3973"/>
                </a:cubicBezTo>
                <a:close/>
                <a:moveTo>
                  <a:pt x="726" y="3946"/>
                </a:moveTo>
                <a:cubicBezTo>
                  <a:pt x="738" y="3948"/>
                  <a:pt x="753" y="3977"/>
                  <a:pt x="763" y="3957"/>
                </a:cubicBezTo>
                <a:cubicBezTo>
                  <a:pt x="795" y="3982"/>
                  <a:pt x="737" y="4008"/>
                  <a:pt x="769" y="4027"/>
                </a:cubicBezTo>
                <a:cubicBezTo>
                  <a:pt x="749" y="4052"/>
                  <a:pt x="704" y="4059"/>
                  <a:pt x="679" y="4078"/>
                </a:cubicBezTo>
                <a:cubicBezTo>
                  <a:pt x="685" y="4052"/>
                  <a:pt x="711" y="4020"/>
                  <a:pt x="705" y="4001"/>
                </a:cubicBezTo>
                <a:cubicBezTo>
                  <a:pt x="705" y="3982"/>
                  <a:pt x="731" y="3989"/>
                  <a:pt x="738" y="3976"/>
                </a:cubicBezTo>
                <a:cubicBezTo>
                  <a:pt x="738" y="3963"/>
                  <a:pt x="730" y="3957"/>
                  <a:pt x="718" y="3951"/>
                </a:cubicBezTo>
                <a:cubicBezTo>
                  <a:pt x="720" y="3947"/>
                  <a:pt x="723" y="3946"/>
                  <a:pt x="726" y="3946"/>
                </a:cubicBezTo>
                <a:close/>
                <a:moveTo>
                  <a:pt x="853" y="3905"/>
                </a:moveTo>
                <a:cubicBezTo>
                  <a:pt x="863" y="3905"/>
                  <a:pt x="855" y="3924"/>
                  <a:pt x="873" y="3918"/>
                </a:cubicBezTo>
                <a:cubicBezTo>
                  <a:pt x="873" y="3937"/>
                  <a:pt x="847" y="3931"/>
                  <a:pt x="834" y="3931"/>
                </a:cubicBezTo>
                <a:cubicBezTo>
                  <a:pt x="834" y="3918"/>
                  <a:pt x="847" y="3918"/>
                  <a:pt x="847" y="3906"/>
                </a:cubicBezTo>
                <a:cubicBezTo>
                  <a:pt x="849" y="3905"/>
                  <a:pt x="851" y="3905"/>
                  <a:pt x="853" y="3905"/>
                </a:cubicBezTo>
                <a:close/>
                <a:moveTo>
                  <a:pt x="1367" y="3898"/>
                </a:moveTo>
                <a:cubicBezTo>
                  <a:pt x="1416" y="3899"/>
                  <a:pt x="1440" y="3917"/>
                  <a:pt x="1480" y="3906"/>
                </a:cubicBezTo>
                <a:cubicBezTo>
                  <a:pt x="1466" y="3938"/>
                  <a:pt x="1441" y="3963"/>
                  <a:pt x="1389" y="3957"/>
                </a:cubicBezTo>
                <a:cubicBezTo>
                  <a:pt x="1370" y="3944"/>
                  <a:pt x="1350" y="3925"/>
                  <a:pt x="1344" y="3899"/>
                </a:cubicBezTo>
                <a:cubicBezTo>
                  <a:pt x="1352" y="3899"/>
                  <a:pt x="1360" y="3898"/>
                  <a:pt x="1367" y="3898"/>
                </a:cubicBezTo>
                <a:close/>
                <a:moveTo>
                  <a:pt x="7571" y="3893"/>
                </a:moveTo>
                <a:cubicBezTo>
                  <a:pt x="7590" y="3893"/>
                  <a:pt x="7590" y="3906"/>
                  <a:pt x="7590" y="3918"/>
                </a:cubicBezTo>
                <a:cubicBezTo>
                  <a:pt x="7578" y="3918"/>
                  <a:pt x="7571" y="3937"/>
                  <a:pt x="7558" y="3925"/>
                </a:cubicBezTo>
                <a:cubicBezTo>
                  <a:pt x="7564" y="3912"/>
                  <a:pt x="7571" y="3906"/>
                  <a:pt x="7571" y="3893"/>
                </a:cubicBezTo>
                <a:close/>
                <a:moveTo>
                  <a:pt x="7648" y="3848"/>
                </a:moveTo>
                <a:cubicBezTo>
                  <a:pt x="7648" y="3874"/>
                  <a:pt x="7629" y="3893"/>
                  <a:pt x="7616" y="3912"/>
                </a:cubicBezTo>
                <a:cubicBezTo>
                  <a:pt x="7603" y="3899"/>
                  <a:pt x="7597" y="3880"/>
                  <a:pt x="7603" y="3867"/>
                </a:cubicBezTo>
                <a:cubicBezTo>
                  <a:pt x="7616" y="3861"/>
                  <a:pt x="7635" y="3854"/>
                  <a:pt x="7648" y="3848"/>
                </a:cubicBezTo>
                <a:close/>
                <a:moveTo>
                  <a:pt x="679" y="3835"/>
                </a:moveTo>
                <a:cubicBezTo>
                  <a:pt x="666" y="3861"/>
                  <a:pt x="647" y="3893"/>
                  <a:pt x="614" y="3899"/>
                </a:cubicBezTo>
                <a:cubicBezTo>
                  <a:pt x="621" y="3868"/>
                  <a:pt x="640" y="3835"/>
                  <a:pt x="679" y="3835"/>
                </a:cubicBezTo>
                <a:close/>
                <a:moveTo>
                  <a:pt x="7487" y="3797"/>
                </a:moveTo>
                <a:cubicBezTo>
                  <a:pt x="7512" y="3823"/>
                  <a:pt x="7441" y="3854"/>
                  <a:pt x="7410" y="3861"/>
                </a:cubicBezTo>
                <a:cubicBezTo>
                  <a:pt x="7410" y="3816"/>
                  <a:pt x="7455" y="3816"/>
                  <a:pt x="7487" y="3797"/>
                </a:cubicBezTo>
                <a:close/>
                <a:moveTo>
                  <a:pt x="862" y="3764"/>
                </a:moveTo>
                <a:cubicBezTo>
                  <a:pt x="868" y="3765"/>
                  <a:pt x="874" y="3767"/>
                  <a:pt x="879" y="3771"/>
                </a:cubicBezTo>
                <a:cubicBezTo>
                  <a:pt x="873" y="3771"/>
                  <a:pt x="828" y="3790"/>
                  <a:pt x="834" y="3771"/>
                </a:cubicBezTo>
                <a:cubicBezTo>
                  <a:pt x="842" y="3767"/>
                  <a:pt x="852" y="3763"/>
                  <a:pt x="862" y="3764"/>
                </a:cubicBezTo>
                <a:close/>
                <a:moveTo>
                  <a:pt x="1047" y="3740"/>
                </a:moveTo>
                <a:cubicBezTo>
                  <a:pt x="1047" y="3765"/>
                  <a:pt x="1015" y="3790"/>
                  <a:pt x="989" y="3778"/>
                </a:cubicBezTo>
                <a:cubicBezTo>
                  <a:pt x="982" y="3778"/>
                  <a:pt x="982" y="3784"/>
                  <a:pt x="976" y="3784"/>
                </a:cubicBezTo>
                <a:cubicBezTo>
                  <a:pt x="970" y="3810"/>
                  <a:pt x="982" y="3823"/>
                  <a:pt x="982" y="3842"/>
                </a:cubicBezTo>
                <a:cubicBezTo>
                  <a:pt x="970" y="3848"/>
                  <a:pt x="944" y="3848"/>
                  <a:pt x="937" y="3867"/>
                </a:cubicBezTo>
                <a:cubicBezTo>
                  <a:pt x="924" y="3861"/>
                  <a:pt x="950" y="3848"/>
                  <a:pt x="950" y="3835"/>
                </a:cubicBezTo>
                <a:cubicBezTo>
                  <a:pt x="937" y="3816"/>
                  <a:pt x="931" y="3823"/>
                  <a:pt x="911" y="3823"/>
                </a:cubicBezTo>
                <a:cubicBezTo>
                  <a:pt x="944" y="3785"/>
                  <a:pt x="989" y="3752"/>
                  <a:pt x="1047" y="3740"/>
                </a:cubicBezTo>
                <a:close/>
                <a:moveTo>
                  <a:pt x="7127" y="3694"/>
                </a:moveTo>
                <a:cubicBezTo>
                  <a:pt x="7086" y="3695"/>
                  <a:pt x="7041" y="3721"/>
                  <a:pt x="7041" y="3771"/>
                </a:cubicBezTo>
                <a:cubicBezTo>
                  <a:pt x="7086" y="3759"/>
                  <a:pt x="7125" y="3733"/>
                  <a:pt x="7144" y="3695"/>
                </a:cubicBezTo>
                <a:cubicBezTo>
                  <a:pt x="7139" y="3694"/>
                  <a:pt x="7133" y="3694"/>
                  <a:pt x="7127" y="3694"/>
                </a:cubicBezTo>
                <a:close/>
                <a:moveTo>
                  <a:pt x="7456" y="3662"/>
                </a:moveTo>
                <a:cubicBezTo>
                  <a:pt x="7433" y="3661"/>
                  <a:pt x="7416" y="3695"/>
                  <a:pt x="7435" y="3701"/>
                </a:cubicBezTo>
                <a:cubicBezTo>
                  <a:pt x="7441" y="3688"/>
                  <a:pt x="7461" y="3682"/>
                  <a:pt x="7461" y="3662"/>
                </a:cubicBezTo>
                <a:cubicBezTo>
                  <a:pt x="7459" y="3662"/>
                  <a:pt x="7458" y="3662"/>
                  <a:pt x="7456" y="3662"/>
                </a:cubicBezTo>
                <a:close/>
                <a:moveTo>
                  <a:pt x="989" y="3637"/>
                </a:moveTo>
                <a:cubicBezTo>
                  <a:pt x="982" y="3682"/>
                  <a:pt x="937" y="3695"/>
                  <a:pt x="899" y="3707"/>
                </a:cubicBezTo>
                <a:cubicBezTo>
                  <a:pt x="937" y="3695"/>
                  <a:pt x="937" y="3637"/>
                  <a:pt x="989" y="3637"/>
                </a:cubicBezTo>
                <a:close/>
                <a:moveTo>
                  <a:pt x="859" y="3637"/>
                </a:moveTo>
                <a:cubicBezTo>
                  <a:pt x="853" y="3656"/>
                  <a:pt x="834" y="3662"/>
                  <a:pt x="827" y="3676"/>
                </a:cubicBezTo>
                <a:cubicBezTo>
                  <a:pt x="814" y="3662"/>
                  <a:pt x="839" y="3637"/>
                  <a:pt x="859" y="3637"/>
                </a:cubicBezTo>
                <a:close/>
                <a:moveTo>
                  <a:pt x="7106" y="3625"/>
                </a:moveTo>
                <a:cubicBezTo>
                  <a:pt x="7086" y="3625"/>
                  <a:pt x="7079" y="3643"/>
                  <a:pt x="7073" y="3650"/>
                </a:cubicBezTo>
                <a:cubicBezTo>
                  <a:pt x="7093" y="3650"/>
                  <a:pt x="7106" y="3643"/>
                  <a:pt x="7106" y="3625"/>
                </a:cubicBezTo>
                <a:close/>
                <a:moveTo>
                  <a:pt x="6582" y="3548"/>
                </a:moveTo>
                <a:cubicBezTo>
                  <a:pt x="6563" y="3567"/>
                  <a:pt x="6524" y="3561"/>
                  <a:pt x="6511" y="3592"/>
                </a:cubicBezTo>
                <a:cubicBezTo>
                  <a:pt x="6524" y="3586"/>
                  <a:pt x="6543" y="3586"/>
                  <a:pt x="6550" y="3580"/>
                </a:cubicBezTo>
                <a:cubicBezTo>
                  <a:pt x="6531" y="3567"/>
                  <a:pt x="6588" y="3573"/>
                  <a:pt x="6582" y="3548"/>
                </a:cubicBezTo>
                <a:close/>
                <a:moveTo>
                  <a:pt x="7433" y="3499"/>
                </a:moveTo>
                <a:cubicBezTo>
                  <a:pt x="7391" y="3500"/>
                  <a:pt x="7348" y="3533"/>
                  <a:pt x="7319" y="3567"/>
                </a:cubicBezTo>
                <a:cubicBezTo>
                  <a:pt x="7299" y="3567"/>
                  <a:pt x="7312" y="3542"/>
                  <a:pt x="7293" y="3548"/>
                </a:cubicBezTo>
                <a:cubicBezTo>
                  <a:pt x="7267" y="3554"/>
                  <a:pt x="7274" y="3586"/>
                  <a:pt x="7241" y="3580"/>
                </a:cubicBezTo>
                <a:cubicBezTo>
                  <a:pt x="7235" y="3624"/>
                  <a:pt x="7203" y="3637"/>
                  <a:pt x="7177" y="3662"/>
                </a:cubicBezTo>
                <a:cubicBezTo>
                  <a:pt x="7196" y="3681"/>
                  <a:pt x="7208" y="3650"/>
                  <a:pt x="7228" y="3650"/>
                </a:cubicBezTo>
                <a:cubicBezTo>
                  <a:pt x="7215" y="3663"/>
                  <a:pt x="7228" y="3676"/>
                  <a:pt x="7228" y="3695"/>
                </a:cubicBezTo>
                <a:cubicBezTo>
                  <a:pt x="7312" y="3682"/>
                  <a:pt x="7435" y="3657"/>
                  <a:pt x="7435" y="3542"/>
                </a:cubicBezTo>
                <a:cubicBezTo>
                  <a:pt x="7455" y="3542"/>
                  <a:pt x="7461" y="3516"/>
                  <a:pt x="7474" y="3509"/>
                </a:cubicBezTo>
                <a:cubicBezTo>
                  <a:pt x="7461" y="3501"/>
                  <a:pt x="7447" y="3498"/>
                  <a:pt x="7433" y="3499"/>
                </a:cubicBezTo>
                <a:close/>
                <a:moveTo>
                  <a:pt x="6143" y="3465"/>
                </a:moveTo>
                <a:cubicBezTo>
                  <a:pt x="6136" y="3465"/>
                  <a:pt x="6124" y="3471"/>
                  <a:pt x="6123" y="3471"/>
                </a:cubicBezTo>
                <a:cubicBezTo>
                  <a:pt x="6111" y="3490"/>
                  <a:pt x="6162" y="3490"/>
                  <a:pt x="6149" y="3471"/>
                </a:cubicBezTo>
                <a:cubicBezTo>
                  <a:pt x="6149" y="3467"/>
                  <a:pt x="6147" y="3466"/>
                  <a:pt x="6143" y="3465"/>
                </a:cubicBezTo>
                <a:close/>
                <a:moveTo>
                  <a:pt x="911" y="3459"/>
                </a:moveTo>
                <a:cubicBezTo>
                  <a:pt x="924" y="3459"/>
                  <a:pt x="918" y="3478"/>
                  <a:pt x="924" y="3478"/>
                </a:cubicBezTo>
                <a:cubicBezTo>
                  <a:pt x="924" y="3497"/>
                  <a:pt x="879" y="3497"/>
                  <a:pt x="892" y="3465"/>
                </a:cubicBezTo>
                <a:cubicBezTo>
                  <a:pt x="899" y="3465"/>
                  <a:pt x="905" y="3465"/>
                  <a:pt x="911" y="3459"/>
                </a:cubicBezTo>
                <a:close/>
                <a:moveTo>
                  <a:pt x="7616" y="3458"/>
                </a:moveTo>
                <a:cubicBezTo>
                  <a:pt x="7597" y="3458"/>
                  <a:pt x="7590" y="3471"/>
                  <a:pt x="7590" y="3483"/>
                </a:cubicBezTo>
                <a:cubicBezTo>
                  <a:pt x="7603" y="3483"/>
                  <a:pt x="7609" y="3477"/>
                  <a:pt x="7616" y="3458"/>
                </a:cubicBezTo>
                <a:close/>
                <a:moveTo>
                  <a:pt x="7500" y="3452"/>
                </a:moveTo>
                <a:cubicBezTo>
                  <a:pt x="7512" y="3490"/>
                  <a:pt x="7474" y="3478"/>
                  <a:pt x="7480" y="3509"/>
                </a:cubicBezTo>
                <a:cubicBezTo>
                  <a:pt x="7500" y="3497"/>
                  <a:pt x="7526" y="3484"/>
                  <a:pt x="7526" y="3452"/>
                </a:cubicBezTo>
                <a:cubicBezTo>
                  <a:pt x="7526" y="3452"/>
                  <a:pt x="7526" y="3452"/>
                  <a:pt x="7500" y="3452"/>
                </a:cubicBezTo>
                <a:close/>
                <a:moveTo>
                  <a:pt x="6387" y="3367"/>
                </a:moveTo>
                <a:cubicBezTo>
                  <a:pt x="6368" y="3367"/>
                  <a:pt x="6343" y="3383"/>
                  <a:pt x="6337" y="3395"/>
                </a:cubicBezTo>
                <a:cubicBezTo>
                  <a:pt x="6343" y="3395"/>
                  <a:pt x="6350" y="3401"/>
                  <a:pt x="6350" y="3407"/>
                </a:cubicBezTo>
                <a:cubicBezTo>
                  <a:pt x="6369" y="3400"/>
                  <a:pt x="6388" y="3394"/>
                  <a:pt x="6395" y="3369"/>
                </a:cubicBezTo>
                <a:cubicBezTo>
                  <a:pt x="6392" y="3368"/>
                  <a:pt x="6390" y="3368"/>
                  <a:pt x="6387" y="3367"/>
                </a:cubicBezTo>
                <a:close/>
                <a:moveTo>
                  <a:pt x="7265" y="3320"/>
                </a:moveTo>
                <a:cubicBezTo>
                  <a:pt x="7246" y="3322"/>
                  <a:pt x="7239" y="3355"/>
                  <a:pt x="7203" y="3349"/>
                </a:cubicBezTo>
                <a:cubicBezTo>
                  <a:pt x="7203" y="3369"/>
                  <a:pt x="7209" y="3381"/>
                  <a:pt x="7215" y="3394"/>
                </a:cubicBezTo>
                <a:cubicBezTo>
                  <a:pt x="7241" y="3375"/>
                  <a:pt x="7280" y="3369"/>
                  <a:pt x="7280" y="3324"/>
                </a:cubicBezTo>
                <a:cubicBezTo>
                  <a:pt x="7274" y="3320"/>
                  <a:pt x="7269" y="3319"/>
                  <a:pt x="7265" y="3320"/>
                </a:cubicBezTo>
                <a:close/>
                <a:moveTo>
                  <a:pt x="1053" y="3305"/>
                </a:moveTo>
                <a:cubicBezTo>
                  <a:pt x="1072" y="3324"/>
                  <a:pt x="1034" y="3343"/>
                  <a:pt x="1034" y="3362"/>
                </a:cubicBezTo>
                <a:cubicBezTo>
                  <a:pt x="1034" y="3362"/>
                  <a:pt x="1034" y="3362"/>
                  <a:pt x="995" y="3362"/>
                </a:cubicBezTo>
                <a:cubicBezTo>
                  <a:pt x="1015" y="3336"/>
                  <a:pt x="1047" y="3330"/>
                  <a:pt x="1053" y="3305"/>
                </a:cubicBezTo>
                <a:close/>
                <a:moveTo>
                  <a:pt x="1583" y="3292"/>
                </a:moveTo>
                <a:cubicBezTo>
                  <a:pt x="1570" y="3292"/>
                  <a:pt x="1557" y="3298"/>
                  <a:pt x="1557" y="3311"/>
                </a:cubicBezTo>
                <a:cubicBezTo>
                  <a:pt x="1576" y="3311"/>
                  <a:pt x="1583" y="3311"/>
                  <a:pt x="1583" y="3292"/>
                </a:cubicBezTo>
                <a:close/>
                <a:moveTo>
                  <a:pt x="7971" y="3286"/>
                </a:moveTo>
                <a:cubicBezTo>
                  <a:pt x="7958" y="3337"/>
                  <a:pt x="7881" y="3356"/>
                  <a:pt x="7829" y="3381"/>
                </a:cubicBezTo>
                <a:cubicBezTo>
                  <a:pt x="7783" y="3407"/>
                  <a:pt x="7744" y="3439"/>
                  <a:pt x="7699" y="3445"/>
                </a:cubicBezTo>
                <a:cubicBezTo>
                  <a:pt x="7732" y="3375"/>
                  <a:pt x="7855" y="3369"/>
                  <a:pt x="7868" y="3350"/>
                </a:cubicBezTo>
                <a:cubicBezTo>
                  <a:pt x="7874" y="3324"/>
                  <a:pt x="7945" y="3311"/>
                  <a:pt x="7971" y="3286"/>
                </a:cubicBezTo>
                <a:close/>
                <a:moveTo>
                  <a:pt x="8138" y="3261"/>
                </a:moveTo>
                <a:cubicBezTo>
                  <a:pt x="8132" y="3279"/>
                  <a:pt x="8107" y="3279"/>
                  <a:pt x="8087" y="3286"/>
                </a:cubicBezTo>
                <a:cubicBezTo>
                  <a:pt x="8093" y="3266"/>
                  <a:pt x="8113" y="3260"/>
                  <a:pt x="8138" y="3261"/>
                </a:cubicBezTo>
                <a:close/>
                <a:moveTo>
                  <a:pt x="6915" y="3259"/>
                </a:moveTo>
                <a:cubicBezTo>
                  <a:pt x="6903" y="3259"/>
                  <a:pt x="6897" y="3269"/>
                  <a:pt x="6892" y="3279"/>
                </a:cubicBezTo>
                <a:cubicBezTo>
                  <a:pt x="6899" y="3286"/>
                  <a:pt x="6925" y="3273"/>
                  <a:pt x="6925" y="3261"/>
                </a:cubicBezTo>
                <a:cubicBezTo>
                  <a:pt x="6921" y="3259"/>
                  <a:pt x="6918" y="3259"/>
                  <a:pt x="6915" y="3259"/>
                </a:cubicBezTo>
                <a:close/>
                <a:moveTo>
                  <a:pt x="6122" y="3252"/>
                </a:moveTo>
                <a:cubicBezTo>
                  <a:pt x="6115" y="3251"/>
                  <a:pt x="6107" y="3255"/>
                  <a:pt x="6104" y="3261"/>
                </a:cubicBezTo>
                <a:cubicBezTo>
                  <a:pt x="6104" y="3267"/>
                  <a:pt x="6124" y="3292"/>
                  <a:pt x="6130" y="3279"/>
                </a:cubicBezTo>
                <a:cubicBezTo>
                  <a:pt x="6124" y="3279"/>
                  <a:pt x="6124" y="3273"/>
                  <a:pt x="6124" y="3273"/>
                </a:cubicBezTo>
                <a:cubicBezTo>
                  <a:pt x="6124" y="3273"/>
                  <a:pt x="6124" y="3273"/>
                  <a:pt x="6137" y="3273"/>
                </a:cubicBezTo>
                <a:cubicBezTo>
                  <a:pt x="6140" y="3258"/>
                  <a:pt x="6131" y="3252"/>
                  <a:pt x="6122" y="3252"/>
                </a:cubicBezTo>
                <a:close/>
                <a:moveTo>
                  <a:pt x="1622" y="3248"/>
                </a:moveTo>
                <a:cubicBezTo>
                  <a:pt x="1609" y="3248"/>
                  <a:pt x="1609" y="3261"/>
                  <a:pt x="1590" y="3254"/>
                </a:cubicBezTo>
                <a:cubicBezTo>
                  <a:pt x="1590" y="3267"/>
                  <a:pt x="1596" y="3267"/>
                  <a:pt x="1596" y="3279"/>
                </a:cubicBezTo>
                <a:cubicBezTo>
                  <a:pt x="1609" y="3273"/>
                  <a:pt x="1628" y="3266"/>
                  <a:pt x="1622" y="3248"/>
                </a:cubicBezTo>
                <a:close/>
                <a:moveTo>
                  <a:pt x="7609" y="3209"/>
                </a:moveTo>
                <a:cubicBezTo>
                  <a:pt x="7603" y="3216"/>
                  <a:pt x="7597" y="3228"/>
                  <a:pt x="7603" y="3241"/>
                </a:cubicBezTo>
                <a:cubicBezTo>
                  <a:pt x="7622" y="3241"/>
                  <a:pt x="7635" y="3234"/>
                  <a:pt x="7635" y="3216"/>
                </a:cubicBezTo>
                <a:cubicBezTo>
                  <a:pt x="7622" y="3222"/>
                  <a:pt x="7622" y="3209"/>
                  <a:pt x="7609" y="3209"/>
                </a:cubicBezTo>
                <a:close/>
                <a:moveTo>
                  <a:pt x="900" y="3208"/>
                </a:moveTo>
                <a:cubicBezTo>
                  <a:pt x="913" y="3208"/>
                  <a:pt x="924" y="3212"/>
                  <a:pt x="931" y="3222"/>
                </a:cubicBezTo>
                <a:cubicBezTo>
                  <a:pt x="899" y="3242"/>
                  <a:pt x="912" y="3306"/>
                  <a:pt x="886" y="3331"/>
                </a:cubicBezTo>
                <a:cubicBezTo>
                  <a:pt x="847" y="3324"/>
                  <a:pt x="821" y="3337"/>
                  <a:pt x="795" y="3350"/>
                </a:cubicBezTo>
                <a:cubicBezTo>
                  <a:pt x="814" y="3324"/>
                  <a:pt x="847" y="3317"/>
                  <a:pt x="860" y="3286"/>
                </a:cubicBezTo>
                <a:cubicBezTo>
                  <a:pt x="847" y="3273"/>
                  <a:pt x="866" y="3253"/>
                  <a:pt x="840" y="3228"/>
                </a:cubicBezTo>
                <a:cubicBezTo>
                  <a:pt x="857" y="3216"/>
                  <a:pt x="880" y="3207"/>
                  <a:pt x="900" y="3208"/>
                </a:cubicBezTo>
                <a:close/>
                <a:moveTo>
                  <a:pt x="7258" y="3188"/>
                </a:moveTo>
                <a:cubicBezTo>
                  <a:pt x="7238" y="3188"/>
                  <a:pt x="7229" y="3206"/>
                  <a:pt x="7235" y="3234"/>
                </a:cubicBezTo>
                <a:cubicBezTo>
                  <a:pt x="7261" y="3234"/>
                  <a:pt x="7267" y="3208"/>
                  <a:pt x="7267" y="3189"/>
                </a:cubicBezTo>
                <a:cubicBezTo>
                  <a:pt x="7264" y="3189"/>
                  <a:pt x="7261" y="3188"/>
                  <a:pt x="7258" y="3188"/>
                </a:cubicBezTo>
                <a:close/>
                <a:moveTo>
                  <a:pt x="8385" y="3131"/>
                </a:moveTo>
                <a:cubicBezTo>
                  <a:pt x="8397" y="3132"/>
                  <a:pt x="8410" y="3134"/>
                  <a:pt x="8423" y="3139"/>
                </a:cubicBezTo>
                <a:cubicBezTo>
                  <a:pt x="8430" y="3158"/>
                  <a:pt x="8410" y="3158"/>
                  <a:pt x="8404" y="3171"/>
                </a:cubicBezTo>
                <a:cubicBezTo>
                  <a:pt x="8352" y="3164"/>
                  <a:pt x="8339" y="3152"/>
                  <a:pt x="8307" y="3183"/>
                </a:cubicBezTo>
                <a:cubicBezTo>
                  <a:pt x="8317" y="3150"/>
                  <a:pt x="8348" y="3131"/>
                  <a:pt x="8385" y="3131"/>
                </a:cubicBezTo>
                <a:close/>
                <a:moveTo>
                  <a:pt x="855" y="3128"/>
                </a:moveTo>
                <a:cubicBezTo>
                  <a:pt x="859" y="3128"/>
                  <a:pt x="863" y="3129"/>
                  <a:pt x="866" y="3133"/>
                </a:cubicBezTo>
                <a:cubicBezTo>
                  <a:pt x="860" y="3145"/>
                  <a:pt x="847" y="3152"/>
                  <a:pt x="828" y="3152"/>
                </a:cubicBezTo>
                <a:cubicBezTo>
                  <a:pt x="832" y="3142"/>
                  <a:pt x="844" y="3129"/>
                  <a:pt x="855" y="3128"/>
                </a:cubicBezTo>
                <a:close/>
                <a:moveTo>
                  <a:pt x="6772" y="3127"/>
                </a:moveTo>
                <a:cubicBezTo>
                  <a:pt x="6770" y="3127"/>
                  <a:pt x="6767" y="3129"/>
                  <a:pt x="6764" y="3132"/>
                </a:cubicBezTo>
                <a:cubicBezTo>
                  <a:pt x="6756" y="3152"/>
                  <a:pt x="6770" y="3145"/>
                  <a:pt x="6770" y="3157"/>
                </a:cubicBezTo>
                <a:cubicBezTo>
                  <a:pt x="6790" y="3151"/>
                  <a:pt x="6802" y="3151"/>
                  <a:pt x="6802" y="3132"/>
                </a:cubicBezTo>
                <a:cubicBezTo>
                  <a:pt x="6788" y="3137"/>
                  <a:pt x="6781" y="3127"/>
                  <a:pt x="6772" y="3127"/>
                </a:cubicBezTo>
                <a:close/>
                <a:moveTo>
                  <a:pt x="8288" y="3119"/>
                </a:moveTo>
                <a:cubicBezTo>
                  <a:pt x="8307" y="3139"/>
                  <a:pt x="8268" y="3145"/>
                  <a:pt x="8262" y="3158"/>
                </a:cubicBezTo>
                <a:cubicBezTo>
                  <a:pt x="8243" y="3138"/>
                  <a:pt x="8288" y="3138"/>
                  <a:pt x="8288" y="3119"/>
                </a:cubicBezTo>
                <a:close/>
                <a:moveTo>
                  <a:pt x="6401" y="3113"/>
                </a:moveTo>
                <a:cubicBezTo>
                  <a:pt x="6376" y="3113"/>
                  <a:pt x="6376" y="3125"/>
                  <a:pt x="6362" y="3138"/>
                </a:cubicBezTo>
                <a:cubicBezTo>
                  <a:pt x="6388" y="3144"/>
                  <a:pt x="6388" y="3125"/>
                  <a:pt x="6401" y="3113"/>
                </a:cubicBezTo>
                <a:close/>
                <a:moveTo>
                  <a:pt x="1557" y="3113"/>
                </a:moveTo>
                <a:cubicBezTo>
                  <a:pt x="1486" y="3126"/>
                  <a:pt x="1428" y="3139"/>
                  <a:pt x="1447" y="3222"/>
                </a:cubicBezTo>
                <a:cubicBezTo>
                  <a:pt x="1466" y="3228"/>
                  <a:pt x="1466" y="3247"/>
                  <a:pt x="1486" y="3247"/>
                </a:cubicBezTo>
                <a:cubicBezTo>
                  <a:pt x="1538" y="3234"/>
                  <a:pt x="1564" y="3164"/>
                  <a:pt x="1557" y="3113"/>
                </a:cubicBezTo>
                <a:close/>
                <a:moveTo>
                  <a:pt x="6696" y="3087"/>
                </a:moveTo>
                <a:cubicBezTo>
                  <a:pt x="6695" y="3087"/>
                  <a:pt x="6694" y="3087"/>
                  <a:pt x="6693" y="3088"/>
                </a:cubicBezTo>
                <a:cubicBezTo>
                  <a:pt x="6685" y="3094"/>
                  <a:pt x="6685" y="3107"/>
                  <a:pt x="6686" y="3119"/>
                </a:cubicBezTo>
                <a:cubicBezTo>
                  <a:pt x="6706" y="3119"/>
                  <a:pt x="6719" y="3119"/>
                  <a:pt x="6719" y="3100"/>
                </a:cubicBezTo>
                <a:cubicBezTo>
                  <a:pt x="6701" y="3106"/>
                  <a:pt x="6704" y="3087"/>
                  <a:pt x="6696" y="3087"/>
                </a:cubicBezTo>
                <a:close/>
                <a:moveTo>
                  <a:pt x="6602" y="3081"/>
                </a:moveTo>
                <a:cubicBezTo>
                  <a:pt x="6595" y="3119"/>
                  <a:pt x="6557" y="3119"/>
                  <a:pt x="6551" y="3152"/>
                </a:cubicBezTo>
                <a:cubicBezTo>
                  <a:pt x="6570" y="3159"/>
                  <a:pt x="6557" y="3171"/>
                  <a:pt x="6557" y="3184"/>
                </a:cubicBezTo>
                <a:cubicBezTo>
                  <a:pt x="6576" y="3177"/>
                  <a:pt x="6602" y="3158"/>
                  <a:pt x="6602" y="3145"/>
                </a:cubicBezTo>
                <a:cubicBezTo>
                  <a:pt x="6602" y="3164"/>
                  <a:pt x="6628" y="3158"/>
                  <a:pt x="6648" y="3158"/>
                </a:cubicBezTo>
                <a:cubicBezTo>
                  <a:pt x="6666" y="3132"/>
                  <a:pt x="6640" y="3132"/>
                  <a:pt x="6660" y="3107"/>
                </a:cubicBezTo>
                <a:cubicBezTo>
                  <a:pt x="6634" y="3107"/>
                  <a:pt x="6628" y="3081"/>
                  <a:pt x="6602" y="3081"/>
                </a:cubicBezTo>
                <a:close/>
                <a:moveTo>
                  <a:pt x="7228" y="3030"/>
                </a:moveTo>
                <a:cubicBezTo>
                  <a:pt x="7227" y="3030"/>
                  <a:pt x="7226" y="3030"/>
                  <a:pt x="7226" y="3030"/>
                </a:cubicBezTo>
                <a:cubicBezTo>
                  <a:pt x="7225" y="3030"/>
                  <a:pt x="7225" y="3030"/>
                  <a:pt x="7224" y="3030"/>
                </a:cubicBezTo>
                <a:cubicBezTo>
                  <a:pt x="7223" y="3030"/>
                  <a:pt x="7222" y="3030"/>
                  <a:pt x="7222" y="3030"/>
                </a:cubicBezTo>
                <a:cubicBezTo>
                  <a:pt x="7221" y="3030"/>
                  <a:pt x="7220" y="3030"/>
                  <a:pt x="7219" y="3030"/>
                </a:cubicBezTo>
                <a:cubicBezTo>
                  <a:pt x="7219" y="3030"/>
                  <a:pt x="7218" y="3030"/>
                  <a:pt x="7217" y="3030"/>
                </a:cubicBezTo>
                <a:cubicBezTo>
                  <a:pt x="7217" y="3030"/>
                  <a:pt x="7216" y="3030"/>
                  <a:pt x="7215" y="3030"/>
                </a:cubicBezTo>
                <a:lnTo>
                  <a:pt x="7228" y="3030"/>
                </a:lnTo>
                <a:close/>
                <a:moveTo>
                  <a:pt x="6208" y="2921"/>
                </a:moveTo>
                <a:cubicBezTo>
                  <a:pt x="6175" y="2934"/>
                  <a:pt x="6143" y="2953"/>
                  <a:pt x="6111" y="2972"/>
                </a:cubicBezTo>
                <a:cubicBezTo>
                  <a:pt x="6104" y="3011"/>
                  <a:pt x="6072" y="3011"/>
                  <a:pt x="6065" y="3047"/>
                </a:cubicBezTo>
                <a:cubicBezTo>
                  <a:pt x="6097" y="3054"/>
                  <a:pt x="6090" y="3073"/>
                  <a:pt x="6077" y="3099"/>
                </a:cubicBezTo>
                <a:cubicBezTo>
                  <a:pt x="6097" y="3099"/>
                  <a:pt x="6110" y="3099"/>
                  <a:pt x="6110" y="3111"/>
                </a:cubicBezTo>
                <a:cubicBezTo>
                  <a:pt x="6097" y="3124"/>
                  <a:pt x="6090" y="3105"/>
                  <a:pt x="6077" y="3111"/>
                </a:cubicBezTo>
                <a:cubicBezTo>
                  <a:pt x="6052" y="3163"/>
                  <a:pt x="6123" y="3169"/>
                  <a:pt x="6136" y="3175"/>
                </a:cubicBezTo>
                <a:cubicBezTo>
                  <a:pt x="6156" y="3189"/>
                  <a:pt x="6123" y="3195"/>
                  <a:pt x="6129" y="3220"/>
                </a:cubicBezTo>
                <a:cubicBezTo>
                  <a:pt x="6143" y="3227"/>
                  <a:pt x="6137" y="3208"/>
                  <a:pt x="6149" y="3208"/>
                </a:cubicBezTo>
                <a:cubicBezTo>
                  <a:pt x="6163" y="3240"/>
                  <a:pt x="6169" y="3214"/>
                  <a:pt x="6169" y="3253"/>
                </a:cubicBezTo>
                <a:cubicBezTo>
                  <a:pt x="6220" y="3253"/>
                  <a:pt x="6194" y="3195"/>
                  <a:pt x="6220" y="3182"/>
                </a:cubicBezTo>
                <a:cubicBezTo>
                  <a:pt x="6233" y="3182"/>
                  <a:pt x="6227" y="3189"/>
                  <a:pt x="6233" y="3195"/>
                </a:cubicBezTo>
                <a:cubicBezTo>
                  <a:pt x="6233" y="3156"/>
                  <a:pt x="6265" y="3182"/>
                  <a:pt x="6265" y="3137"/>
                </a:cubicBezTo>
                <a:cubicBezTo>
                  <a:pt x="6227" y="3131"/>
                  <a:pt x="6188" y="3176"/>
                  <a:pt x="6149" y="3189"/>
                </a:cubicBezTo>
                <a:cubicBezTo>
                  <a:pt x="6149" y="3176"/>
                  <a:pt x="6149" y="3170"/>
                  <a:pt x="6143" y="3163"/>
                </a:cubicBezTo>
                <a:cubicBezTo>
                  <a:pt x="6188" y="3151"/>
                  <a:pt x="6168" y="3074"/>
                  <a:pt x="6227" y="3080"/>
                </a:cubicBezTo>
                <a:cubicBezTo>
                  <a:pt x="6234" y="3042"/>
                  <a:pt x="6265" y="3029"/>
                  <a:pt x="6285" y="3010"/>
                </a:cubicBezTo>
                <a:cubicBezTo>
                  <a:pt x="6285" y="3010"/>
                  <a:pt x="6279" y="3004"/>
                  <a:pt x="6279" y="2998"/>
                </a:cubicBezTo>
                <a:cubicBezTo>
                  <a:pt x="6260" y="2998"/>
                  <a:pt x="6266" y="3004"/>
                  <a:pt x="6240" y="3010"/>
                </a:cubicBezTo>
                <a:cubicBezTo>
                  <a:pt x="6246" y="2979"/>
                  <a:pt x="6214" y="3004"/>
                  <a:pt x="6208" y="2991"/>
                </a:cubicBezTo>
                <a:cubicBezTo>
                  <a:pt x="6220" y="2978"/>
                  <a:pt x="6240" y="2972"/>
                  <a:pt x="6240" y="2953"/>
                </a:cubicBezTo>
                <a:cubicBezTo>
                  <a:pt x="6227" y="2953"/>
                  <a:pt x="6214" y="2934"/>
                  <a:pt x="6208" y="2921"/>
                </a:cubicBezTo>
                <a:close/>
                <a:moveTo>
                  <a:pt x="1039" y="2904"/>
                </a:moveTo>
                <a:cubicBezTo>
                  <a:pt x="1036" y="2904"/>
                  <a:pt x="1032" y="2905"/>
                  <a:pt x="1027" y="2908"/>
                </a:cubicBezTo>
                <a:cubicBezTo>
                  <a:pt x="1021" y="2960"/>
                  <a:pt x="995" y="2979"/>
                  <a:pt x="1001" y="3036"/>
                </a:cubicBezTo>
                <a:cubicBezTo>
                  <a:pt x="1041" y="3011"/>
                  <a:pt x="1066" y="2966"/>
                  <a:pt x="1072" y="2915"/>
                </a:cubicBezTo>
                <a:cubicBezTo>
                  <a:pt x="1053" y="2915"/>
                  <a:pt x="1049" y="2904"/>
                  <a:pt x="1039" y="2904"/>
                </a:cubicBezTo>
                <a:close/>
                <a:moveTo>
                  <a:pt x="7296" y="2891"/>
                </a:moveTo>
                <a:cubicBezTo>
                  <a:pt x="7302" y="2892"/>
                  <a:pt x="7306" y="2897"/>
                  <a:pt x="7306" y="2908"/>
                </a:cubicBezTo>
                <a:cubicBezTo>
                  <a:pt x="7293" y="2908"/>
                  <a:pt x="7280" y="2908"/>
                  <a:pt x="7274" y="2921"/>
                </a:cubicBezTo>
                <a:cubicBezTo>
                  <a:pt x="7267" y="2921"/>
                  <a:pt x="7280" y="2908"/>
                  <a:pt x="7267" y="2908"/>
                </a:cubicBezTo>
                <a:cubicBezTo>
                  <a:pt x="7271" y="2900"/>
                  <a:pt x="7285" y="2890"/>
                  <a:pt x="7296" y="2891"/>
                </a:cubicBezTo>
                <a:close/>
                <a:moveTo>
                  <a:pt x="6815" y="2863"/>
                </a:moveTo>
                <a:cubicBezTo>
                  <a:pt x="6834" y="2877"/>
                  <a:pt x="6802" y="2889"/>
                  <a:pt x="6809" y="2901"/>
                </a:cubicBezTo>
                <a:cubicBezTo>
                  <a:pt x="6795" y="2901"/>
                  <a:pt x="6801" y="2882"/>
                  <a:pt x="6789" y="2882"/>
                </a:cubicBezTo>
                <a:cubicBezTo>
                  <a:pt x="6789" y="2870"/>
                  <a:pt x="6815" y="2876"/>
                  <a:pt x="6815" y="2863"/>
                </a:cubicBezTo>
                <a:close/>
                <a:moveTo>
                  <a:pt x="6472" y="2863"/>
                </a:moveTo>
                <a:cubicBezTo>
                  <a:pt x="6453" y="2870"/>
                  <a:pt x="6453" y="2896"/>
                  <a:pt x="6427" y="2895"/>
                </a:cubicBezTo>
                <a:cubicBezTo>
                  <a:pt x="6427" y="2870"/>
                  <a:pt x="6452" y="2870"/>
                  <a:pt x="6472" y="2863"/>
                </a:cubicBezTo>
                <a:close/>
                <a:moveTo>
                  <a:pt x="7809" y="2844"/>
                </a:moveTo>
                <a:cubicBezTo>
                  <a:pt x="7823" y="2844"/>
                  <a:pt x="7835" y="2876"/>
                  <a:pt x="7829" y="2870"/>
                </a:cubicBezTo>
                <a:cubicBezTo>
                  <a:pt x="7796" y="2896"/>
                  <a:pt x="7751" y="2915"/>
                  <a:pt x="7718" y="2946"/>
                </a:cubicBezTo>
                <a:cubicBezTo>
                  <a:pt x="7609" y="2960"/>
                  <a:pt x="7544" y="3049"/>
                  <a:pt x="7466" y="3049"/>
                </a:cubicBezTo>
                <a:cubicBezTo>
                  <a:pt x="7466" y="3029"/>
                  <a:pt x="7486" y="3023"/>
                  <a:pt x="7486" y="3004"/>
                </a:cubicBezTo>
                <a:cubicBezTo>
                  <a:pt x="7545" y="2979"/>
                  <a:pt x="7603" y="2959"/>
                  <a:pt x="7654" y="2934"/>
                </a:cubicBezTo>
                <a:cubicBezTo>
                  <a:pt x="7699" y="2908"/>
                  <a:pt x="7719" y="2857"/>
                  <a:pt x="7770" y="2851"/>
                </a:cubicBezTo>
                <a:cubicBezTo>
                  <a:pt x="7783" y="2844"/>
                  <a:pt x="7796" y="2863"/>
                  <a:pt x="7809" y="2844"/>
                </a:cubicBezTo>
                <a:close/>
                <a:moveTo>
                  <a:pt x="8003" y="2819"/>
                </a:moveTo>
                <a:cubicBezTo>
                  <a:pt x="8010" y="2819"/>
                  <a:pt x="8016" y="2825"/>
                  <a:pt x="8016" y="2832"/>
                </a:cubicBezTo>
                <a:cubicBezTo>
                  <a:pt x="8029" y="2832"/>
                  <a:pt x="8029" y="2825"/>
                  <a:pt x="8042" y="2825"/>
                </a:cubicBezTo>
                <a:cubicBezTo>
                  <a:pt x="8022" y="2838"/>
                  <a:pt x="8016" y="2857"/>
                  <a:pt x="7997" y="2864"/>
                </a:cubicBezTo>
                <a:cubicBezTo>
                  <a:pt x="7991" y="2844"/>
                  <a:pt x="8003" y="2832"/>
                  <a:pt x="8003" y="2819"/>
                </a:cubicBezTo>
                <a:close/>
                <a:moveTo>
                  <a:pt x="7724" y="2817"/>
                </a:moveTo>
                <a:cubicBezTo>
                  <a:pt x="7733" y="2818"/>
                  <a:pt x="7735" y="2825"/>
                  <a:pt x="7745" y="2825"/>
                </a:cubicBezTo>
                <a:cubicBezTo>
                  <a:pt x="7739" y="2838"/>
                  <a:pt x="7726" y="2844"/>
                  <a:pt x="7706" y="2851"/>
                </a:cubicBezTo>
                <a:cubicBezTo>
                  <a:pt x="7706" y="2838"/>
                  <a:pt x="7706" y="2825"/>
                  <a:pt x="7713" y="2819"/>
                </a:cubicBezTo>
                <a:cubicBezTo>
                  <a:pt x="7718" y="2818"/>
                  <a:pt x="7721" y="2817"/>
                  <a:pt x="7724" y="2817"/>
                </a:cubicBezTo>
                <a:close/>
                <a:moveTo>
                  <a:pt x="6692" y="2806"/>
                </a:moveTo>
                <a:cubicBezTo>
                  <a:pt x="6685" y="2819"/>
                  <a:pt x="6698" y="2819"/>
                  <a:pt x="6698" y="2838"/>
                </a:cubicBezTo>
                <a:cubicBezTo>
                  <a:pt x="6679" y="2838"/>
                  <a:pt x="6666" y="2851"/>
                  <a:pt x="6653" y="2838"/>
                </a:cubicBezTo>
                <a:cubicBezTo>
                  <a:pt x="6660" y="2819"/>
                  <a:pt x="6666" y="2806"/>
                  <a:pt x="6692" y="2806"/>
                </a:cubicBezTo>
                <a:close/>
                <a:moveTo>
                  <a:pt x="7067" y="2780"/>
                </a:moveTo>
                <a:cubicBezTo>
                  <a:pt x="7073" y="2780"/>
                  <a:pt x="7008" y="2813"/>
                  <a:pt x="6976" y="2819"/>
                </a:cubicBezTo>
                <a:cubicBezTo>
                  <a:pt x="6970" y="2793"/>
                  <a:pt x="7041" y="2793"/>
                  <a:pt x="7067" y="2780"/>
                </a:cubicBezTo>
                <a:close/>
                <a:moveTo>
                  <a:pt x="6832" y="2761"/>
                </a:moveTo>
                <a:cubicBezTo>
                  <a:pt x="6835" y="2761"/>
                  <a:pt x="6838" y="2761"/>
                  <a:pt x="6841" y="2761"/>
                </a:cubicBezTo>
                <a:cubicBezTo>
                  <a:pt x="6828" y="2793"/>
                  <a:pt x="6789" y="2793"/>
                  <a:pt x="6783" y="2826"/>
                </a:cubicBezTo>
                <a:cubicBezTo>
                  <a:pt x="6783" y="2833"/>
                  <a:pt x="6816" y="2826"/>
                  <a:pt x="6796" y="2845"/>
                </a:cubicBezTo>
                <a:cubicBezTo>
                  <a:pt x="6809" y="2845"/>
                  <a:pt x="6815" y="2833"/>
                  <a:pt x="6835" y="2839"/>
                </a:cubicBezTo>
                <a:cubicBezTo>
                  <a:pt x="6816" y="2859"/>
                  <a:pt x="6790" y="2871"/>
                  <a:pt x="6757" y="2878"/>
                </a:cubicBezTo>
                <a:cubicBezTo>
                  <a:pt x="6750" y="2897"/>
                  <a:pt x="6776" y="2884"/>
                  <a:pt x="6770" y="2903"/>
                </a:cubicBezTo>
                <a:cubicBezTo>
                  <a:pt x="6731" y="2903"/>
                  <a:pt x="6712" y="2922"/>
                  <a:pt x="6686" y="2934"/>
                </a:cubicBezTo>
                <a:cubicBezTo>
                  <a:pt x="6673" y="2921"/>
                  <a:pt x="6660" y="2915"/>
                  <a:pt x="6666" y="2889"/>
                </a:cubicBezTo>
                <a:cubicBezTo>
                  <a:pt x="6699" y="2870"/>
                  <a:pt x="6738" y="2851"/>
                  <a:pt x="6770" y="2832"/>
                </a:cubicBezTo>
                <a:cubicBezTo>
                  <a:pt x="6770" y="2790"/>
                  <a:pt x="6787" y="2759"/>
                  <a:pt x="6832" y="2761"/>
                </a:cubicBezTo>
                <a:close/>
                <a:moveTo>
                  <a:pt x="8411" y="2755"/>
                </a:moveTo>
                <a:cubicBezTo>
                  <a:pt x="8417" y="2755"/>
                  <a:pt x="8423" y="2761"/>
                  <a:pt x="8423" y="2774"/>
                </a:cubicBezTo>
                <a:cubicBezTo>
                  <a:pt x="8410" y="2780"/>
                  <a:pt x="8385" y="2793"/>
                  <a:pt x="8391" y="2768"/>
                </a:cubicBezTo>
                <a:cubicBezTo>
                  <a:pt x="8398" y="2768"/>
                  <a:pt x="8411" y="2761"/>
                  <a:pt x="8411" y="2755"/>
                </a:cubicBezTo>
                <a:close/>
                <a:moveTo>
                  <a:pt x="7745" y="2749"/>
                </a:moveTo>
                <a:cubicBezTo>
                  <a:pt x="7745" y="2749"/>
                  <a:pt x="7745" y="2749"/>
                  <a:pt x="7758" y="2749"/>
                </a:cubicBezTo>
                <a:cubicBezTo>
                  <a:pt x="7758" y="2787"/>
                  <a:pt x="7713" y="2780"/>
                  <a:pt x="7694" y="2800"/>
                </a:cubicBezTo>
                <a:cubicBezTo>
                  <a:pt x="7700" y="2774"/>
                  <a:pt x="7739" y="2780"/>
                  <a:pt x="7745" y="2749"/>
                </a:cubicBezTo>
                <a:close/>
                <a:moveTo>
                  <a:pt x="8016" y="2748"/>
                </a:moveTo>
                <a:cubicBezTo>
                  <a:pt x="8016" y="2761"/>
                  <a:pt x="8003" y="2768"/>
                  <a:pt x="8010" y="2787"/>
                </a:cubicBezTo>
                <a:cubicBezTo>
                  <a:pt x="7971" y="2787"/>
                  <a:pt x="7965" y="2819"/>
                  <a:pt x="7919" y="2812"/>
                </a:cubicBezTo>
                <a:cubicBezTo>
                  <a:pt x="7932" y="2773"/>
                  <a:pt x="7971" y="2754"/>
                  <a:pt x="8016" y="2748"/>
                </a:cubicBezTo>
                <a:close/>
                <a:moveTo>
                  <a:pt x="7487" y="2716"/>
                </a:moveTo>
                <a:cubicBezTo>
                  <a:pt x="7506" y="2716"/>
                  <a:pt x="7500" y="2735"/>
                  <a:pt x="7519" y="2735"/>
                </a:cubicBezTo>
                <a:cubicBezTo>
                  <a:pt x="7500" y="2755"/>
                  <a:pt x="7481" y="2768"/>
                  <a:pt x="7448" y="2774"/>
                </a:cubicBezTo>
                <a:cubicBezTo>
                  <a:pt x="7455" y="2748"/>
                  <a:pt x="7481" y="2742"/>
                  <a:pt x="7487" y="2716"/>
                </a:cubicBezTo>
                <a:close/>
                <a:moveTo>
                  <a:pt x="7711" y="2710"/>
                </a:moveTo>
                <a:cubicBezTo>
                  <a:pt x="7714" y="2710"/>
                  <a:pt x="7717" y="2710"/>
                  <a:pt x="7719" y="2711"/>
                </a:cubicBezTo>
                <a:cubicBezTo>
                  <a:pt x="7706" y="2730"/>
                  <a:pt x="7687" y="2743"/>
                  <a:pt x="7654" y="2743"/>
                </a:cubicBezTo>
                <a:cubicBezTo>
                  <a:pt x="7666" y="2731"/>
                  <a:pt x="7692" y="2710"/>
                  <a:pt x="7711" y="2710"/>
                </a:cubicBezTo>
                <a:close/>
                <a:moveTo>
                  <a:pt x="8255" y="2704"/>
                </a:moveTo>
                <a:cubicBezTo>
                  <a:pt x="8262" y="2724"/>
                  <a:pt x="8224" y="2736"/>
                  <a:pt x="8204" y="2743"/>
                </a:cubicBezTo>
                <a:cubicBezTo>
                  <a:pt x="8210" y="2723"/>
                  <a:pt x="8236" y="2716"/>
                  <a:pt x="8255" y="2704"/>
                </a:cubicBezTo>
                <a:close/>
                <a:moveTo>
                  <a:pt x="425" y="2695"/>
                </a:moveTo>
                <a:cubicBezTo>
                  <a:pt x="429" y="2695"/>
                  <a:pt x="436" y="2698"/>
                  <a:pt x="440" y="2698"/>
                </a:cubicBezTo>
                <a:cubicBezTo>
                  <a:pt x="440" y="2698"/>
                  <a:pt x="440" y="2698"/>
                  <a:pt x="440" y="2716"/>
                </a:cubicBezTo>
                <a:cubicBezTo>
                  <a:pt x="420" y="2723"/>
                  <a:pt x="426" y="2704"/>
                  <a:pt x="420" y="2698"/>
                </a:cubicBezTo>
                <a:cubicBezTo>
                  <a:pt x="420" y="2695"/>
                  <a:pt x="422" y="2695"/>
                  <a:pt x="425" y="2695"/>
                </a:cubicBezTo>
                <a:close/>
                <a:moveTo>
                  <a:pt x="7254" y="2680"/>
                </a:moveTo>
                <a:cubicBezTo>
                  <a:pt x="7267" y="2680"/>
                  <a:pt x="7278" y="2682"/>
                  <a:pt x="7286" y="2685"/>
                </a:cubicBezTo>
                <a:cubicBezTo>
                  <a:pt x="7286" y="2704"/>
                  <a:pt x="7254" y="2698"/>
                  <a:pt x="7254" y="2716"/>
                </a:cubicBezTo>
                <a:cubicBezTo>
                  <a:pt x="7279" y="2736"/>
                  <a:pt x="7299" y="2691"/>
                  <a:pt x="7338" y="2698"/>
                </a:cubicBezTo>
                <a:cubicBezTo>
                  <a:pt x="7312" y="2723"/>
                  <a:pt x="7267" y="2723"/>
                  <a:pt x="7246" y="2756"/>
                </a:cubicBezTo>
                <a:cubicBezTo>
                  <a:pt x="7246" y="2762"/>
                  <a:pt x="7260" y="2750"/>
                  <a:pt x="7272" y="2762"/>
                </a:cubicBezTo>
                <a:cubicBezTo>
                  <a:pt x="7260" y="2782"/>
                  <a:pt x="7260" y="2782"/>
                  <a:pt x="7260" y="2801"/>
                </a:cubicBezTo>
                <a:cubicBezTo>
                  <a:pt x="7241" y="2795"/>
                  <a:pt x="7227" y="2820"/>
                  <a:pt x="7221" y="2801"/>
                </a:cubicBezTo>
                <a:cubicBezTo>
                  <a:pt x="7214" y="2807"/>
                  <a:pt x="7214" y="2814"/>
                  <a:pt x="7208" y="2820"/>
                </a:cubicBezTo>
                <a:cubicBezTo>
                  <a:pt x="7208" y="2826"/>
                  <a:pt x="7214" y="2826"/>
                  <a:pt x="7214" y="2833"/>
                </a:cubicBezTo>
                <a:cubicBezTo>
                  <a:pt x="7233" y="2826"/>
                  <a:pt x="7247" y="2814"/>
                  <a:pt x="7260" y="2801"/>
                </a:cubicBezTo>
                <a:cubicBezTo>
                  <a:pt x="7278" y="2807"/>
                  <a:pt x="7253" y="2833"/>
                  <a:pt x="7233" y="2833"/>
                </a:cubicBezTo>
                <a:cubicBezTo>
                  <a:pt x="7220" y="2878"/>
                  <a:pt x="7169" y="2878"/>
                  <a:pt x="7136" y="2909"/>
                </a:cubicBezTo>
                <a:cubicBezTo>
                  <a:pt x="7124" y="2896"/>
                  <a:pt x="7124" y="2883"/>
                  <a:pt x="7124" y="2864"/>
                </a:cubicBezTo>
                <a:cubicBezTo>
                  <a:pt x="7136" y="2845"/>
                  <a:pt x="7143" y="2864"/>
                  <a:pt x="7162" y="2864"/>
                </a:cubicBezTo>
                <a:cubicBezTo>
                  <a:pt x="7169" y="2839"/>
                  <a:pt x="7150" y="2845"/>
                  <a:pt x="7130" y="2845"/>
                </a:cubicBezTo>
                <a:cubicBezTo>
                  <a:pt x="7156" y="2826"/>
                  <a:pt x="7195" y="2769"/>
                  <a:pt x="7221" y="2788"/>
                </a:cubicBezTo>
                <a:cubicBezTo>
                  <a:pt x="7228" y="2781"/>
                  <a:pt x="7234" y="2775"/>
                  <a:pt x="7241" y="2769"/>
                </a:cubicBezTo>
                <a:cubicBezTo>
                  <a:pt x="7234" y="2756"/>
                  <a:pt x="7215" y="2781"/>
                  <a:pt x="7196" y="2775"/>
                </a:cubicBezTo>
                <a:cubicBezTo>
                  <a:pt x="7208" y="2755"/>
                  <a:pt x="7177" y="2736"/>
                  <a:pt x="7157" y="2730"/>
                </a:cubicBezTo>
                <a:cubicBezTo>
                  <a:pt x="7167" y="2696"/>
                  <a:pt x="7217" y="2681"/>
                  <a:pt x="7254" y="2680"/>
                </a:cubicBezTo>
                <a:close/>
                <a:moveTo>
                  <a:pt x="8572" y="2634"/>
                </a:moveTo>
                <a:cubicBezTo>
                  <a:pt x="8585" y="2640"/>
                  <a:pt x="8559" y="2659"/>
                  <a:pt x="8559" y="2672"/>
                </a:cubicBezTo>
                <a:cubicBezTo>
                  <a:pt x="8540" y="2659"/>
                  <a:pt x="8566" y="2640"/>
                  <a:pt x="8572" y="2634"/>
                </a:cubicBezTo>
                <a:close/>
                <a:moveTo>
                  <a:pt x="7609" y="2626"/>
                </a:moveTo>
                <a:cubicBezTo>
                  <a:pt x="7590" y="2646"/>
                  <a:pt x="7564" y="2659"/>
                  <a:pt x="7538" y="2671"/>
                </a:cubicBezTo>
                <a:cubicBezTo>
                  <a:pt x="7551" y="2646"/>
                  <a:pt x="7583" y="2640"/>
                  <a:pt x="7609" y="2626"/>
                </a:cubicBezTo>
                <a:close/>
                <a:moveTo>
                  <a:pt x="7164" y="2626"/>
                </a:moveTo>
                <a:cubicBezTo>
                  <a:pt x="7170" y="2640"/>
                  <a:pt x="7151" y="2659"/>
                  <a:pt x="7132" y="2665"/>
                </a:cubicBezTo>
                <a:cubicBezTo>
                  <a:pt x="7132" y="2640"/>
                  <a:pt x="7157" y="2640"/>
                  <a:pt x="7164" y="2626"/>
                </a:cubicBezTo>
                <a:close/>
                <a:moveTo>
                  <a:pt x="7474" y="2620"/>
                </a:moveTo>
                <a:cubicBezTo>
                  <a:pt x="7441" y="2653"/>
                  <a:pt x="7492" y="2620"/>
                  <a:pt x="7480" y="2665"/>
                </a:cubicBezTo>
                <a:cubicBezTo>
                  <a:pt x="7474" y="2671"/>
                  <a:pt x="7454" y="2671"/>
                  <a:pt x="7441" y="2671"/>
                </a:cubicBezTo>
                <a:cubicBezTo>
                  <a:pt x="7441" y="2659"/>
                  <a:pt x="7441" y="2646"/>
                  <a:pt x="7455" y="2645"/>
                </a:cubicBezTo>
                <a:cubicBezTo>
                  <a:pt x="7455" y="2633"/>
                  <a:pt x="7442" y="2652"/>
                  <a:pt x="7422" y="2645"/>
                </a:cubicBezTo>
                <a:cubicBezTo>
                  <a:pt x="7428" y="2626"/>
                  <a:pt x="7454" y="2626"/>
                  <a:pt x="7474" y="2620"/>
                </a:cubicBezTo>
                <a:close/>
                <a:moveTo>
                  <a:pt x="6970" y="2614"/>
                </a:moveTo>
                <a:cubicBezTo>
                  <a:pt x="6970" y="2614"/>
                  <a:pt x="6970" y="2614"/>
                  <a:pt x="6989" y="2614"/>
                </a:cubicBezTo>
                <a:cubicBezTo>
                  <a:pt x="6996" y="2653"/>
                  <a:pt x="6951" y="2639"/>
                  <a:pt x="6957" y="2678"/>
                </a:cubicBezTo>
                <a:cubicBezTo>
                  <a:pt x="6944" y="2678"/>
                  <a:pt x="6944" y="2671"/>
                  <a:pt x="6931" y="2671"/>
                </a:cubicBezTo>
                <a:cubicBezTo>
                  <a:pt x="6925" y="2653"/>
                  <a:pt x="6957" y="2653"/>
                  <a:pt x="6937" y="2639"/>
                </a:cubicBezTo>
                <a:cubicBezTo>
                  <a:pt x="6944" y="2626"/>
                  <a:pt x="6976" y="2639"/>
                  <a:pt x="6970" y="2614"/>
                </a:cubicBezTo>
                <a:close/>
                <a:moveTo>
                  <a:pt x="7778" y="2595"/>
                </a:moveTo>
                <a:cubicBezTo>
                  <a:pt x="7798" y="2595"/>
                  <a:pt x="7813" y="2600"/>
                  <a:pt x="7810" y="2614"/>
                </a:cubicBezTo>
                <a:cubicBezTo>
                  <a:pt x="7790" y="2614"/>
                  <a:pt x="7816" y="2626"/>
                  <a:pt x="7810" y="2633"/>
                </a:cubicBezTo>
                <a:cubicBezTo>
                  <a:pt x="7778" y="2645"/>
                  <a:pt x="7764" y="2678"/>
                  <a:pt x="7751" y="2697"/>
                </a:cubicBezTo>
                <a:cubicBezTo>
                  <a:pt x="7751" y="2697"/>
                  <a:pt x="7751" y="2697"/>
                  <a:pt x="7713" y="2697"/>
                </a:cubicBezTo>
                <a:cubicBezTo>
                  <a:pt x="7700" y="2690"/>
                  <a:pt x="7719" y="2678"/>
                  <a:pt x="7706" y="2671"/>
                </a:cubicBezTo>
                <a:cubicBezTo>
                  <a:pt x="7674" y="2685"/>
                  <a:pt x="7642" y="2698"/>
                  <a:pt x="7616" y="2710"/>
                </a:cubicBezTo>
                <a:cubicBezTo>
                  <a:pt x="7616" y="2685"/>
                  <a:pt x="7693" y="2646"/>
                  <a:pt x="7694" y="2614"/>
                </a:cubicBezTo>
                <a:cubicBezTo>
                  <a:pt x="7716" y="2603"/>
                  <a:pt x="7752" y="2595"/>
                  <a:pt x="7778" y="2595"/>
                </a:cubicBezTo>
                <a:close/>
                <a:moveTo>
                  <a:pt x="8067" y="2590"/>
                </a:moveTo>
                <a:cubicBezTo>
                  <a:pt x="8070" y="2590"/>
                  <a:pt x="8063" y="2607"/>
                  <a:pt x="8048" y="2602"/>
                </a:cubicBezTo>
                <a:cubicBezTo>
                  <a:pt x="8042" y="2602"/>
                  <a:pt x="8036" y="2615"/>
                  <a:pt x="8042" y="2627"/>
                </a:cubicBezTo>
                <a:cubicBezTo>
                  <a:pt x="8016" y="2608"/>
                  <a:pt x="7997" y="2653"/>
                  <a:pt x="7970" y="2634"/>
                </a:cubicBezTo>
                <a:cubicBezTo>
                  <a:pt x="8003" y="2621"/>
                  <a:pt x="8029" y="2602"/>
                  <a:pt x="8061" y="2596"/>
                </a:cubicBezTo>
                <a:cubicBezTo>
                  <a:pt x="8064" y="2591"/>
                  <a:pt x="8067" y="2589"/>
                  <a:pt x="8067" y="2590"/>
                </a:cubicBezTo>
                <a:close/>
                <a:moveTo>
                  <a:pt x="7440" y="2575"/>
                </a:moveTo>
                <a:cubicBezTo>
                  <a:pt x="7444" y="2575"/>
                  <a:pt x="7448" y="2576"/>
                  <a:pt x="7453" y="2577"/>
                </a:cubicBezTo>
                <a:cubicBezTo>
                  <a:pt x="7453" y="2583"/>
                  <a:pt x="7447" y="2583"/>
                  <a:pt x="7440" y="2583"/>
                </a:cubicBezTo>
                <a:cubicBezTo>
                  <a:pt x="7440" y="2596"/>
                  <a:pt x="7466" y="2577"/>
                  <a:pt x="7460" y="2602"/>
                </a:cubicBezTo>
                <a:cubicBezTo>
                  <a:pt x="7441" y="2602"/>
                  <a:pt x="7428" y="2615"/>
                  <a:pt x="7409" y="2621"/>
                </a:cubicBezTo>
                <a:cubicBezTo>
                  <a:pt x="7396" y="2621"/>
                  <a:pt x="7409" y="2595"/>
                  <a:pt x="7408" y="2589"/>
                </a:cubicBezTo>
                <a:cubicBezTo>
                  <a:pt x="7418" y="2584"/>
                  <a:pt x="7424" y="2575"/>
                  <a:pt x="7440" y="2575"/>
                </a:cubicBezTo>
                <a:close/>
                <a:moveTo>
                  <a:pt x="7176" y="2556"/>
                </a:moveTo>
                <a:cubicBezTo>
                  <a:pt x="7169" y="2576"/>
                  <a:pt x="7188" y="2582"/>
                  <a:pt x="7176" y="2595"/>
                </a:cubicBezTo>
                <a:cubicBezTo>
                  <a:pt x="7163" y="2595"/>
                  <a:pt x="7169" y="2570"/>
                  <a:pt x="7169" y="2563"/>
                </a:cubicBezTo>
                <a:cubicBezTo>
                  <a:pt x="7169" y="2563"/>
                  <a:pt x="7169" y="2563"/>
                  <a:pt x="7157" y="2563"/>
                </a:cubicBezTo>
                <a:cubicBezTo>
                  <a:pt x="7157" y="2557"/>
                  <a:pt x="7170" y="2557"/>
                  <a:pt x="7176" y="2556"/>
                </a:cubicBezTo>
                <a:close/>
                <a:moveTo>
                  <a:pt x="7945" y="2557"/>
                </a:moveTo>
                <a:lnTo>
                  <a:pt x="7945" y="2551"/>
                </a:lnTo>
                <a:lnTo>
                  <a:pt x="7945" y="2557"/>
                </a:lnTo>
                <a:close/>
                <a:moveTo>
                  <a:pt x="7900" y="2506"/>
                </a:moveTo>
                <a:cubicBezTo>
                  <a:pt x="7906" y="2519"/>
                  <a:pt x="7919" y="2519"/>
                  <a:pt x="7939" y="2513"/>
                </a:cubicBezTo>
                <a:cubicBezTo>
                  <a:pt x="7939" y="2519"/>
                  <a:pt x="7939" y="2532"/>
                  <a:pt x="7945" y="2532"/>
                </a:cubicBezTo>
                <a:cubicBezTo>
                  <a:pt x="7945" y="2544"/>
                  <a:pt x="7919" y="2538"/>
                  <a:pt x="7919" y="2551"/>
                </a:cubicBezTo>
                <a:cubicBezTo>
                  <a:pt x="7919" y="2563"/>
                  <a:pt x="7939" y="2563"/>
                  <a:pt x="7945" y="2557"/>
                </a:cubicBezTo>
                <a:cubicBezTo>
                  <a:pt x="7939" y="2608"/>
                  <a:pt x="7874" y="2615"/>
                  <a:pt x="7841" y="2608"/>
                </a:cubicBezTo>
                <a:cubicBezTo>
                  <a:pt x="7841" y="2589"/>
                  <a:pt x="7861" y="2582"/>
                  <a:pt x="7861" y="2563"/>
                </a:cubicBezTo>
                <a:cubicBezTo>
                  <a:pt x="7861" y="2557"/>
                  <a:pt x="7854" y="2563"/>
                  <a:pt x="7841" y="2563"/>
                </a:cubicBezTo>
                <a:cubicBezTo>
                  <a:pt x="7841" y="2544"/>
                  <a:pt x="7855" y="2544"/>
                  <a:pt x="7868" y="2538"/>
                </a:cubicBezTo>
                <a:cubicBezTo>
                  <a:pt x="7816" y="2538"/>
                  <a:pt x="7880" y="2525"/>
                  <a:pt x="7900" y="2506"/>
                </a:cubicBezTo>
                <a:close/>
                <a:moveTo>
                  <a:pt x="6809" y="2473"/>
                </a:moveTo>
                <a:cubicBezTo>
                  <a:pt x="6789" y="2473"/>
                  <a:pt x="6789" y="2487"/>
                  <a:pt x="6770" y="2480"/>
                </a:cubicBezTo>
                <a:cubicBezTo>
                  <a:pt x="6770" y="2505"/>
                  <a:pt x="6809" y="2499"/>
                  <a:pt x="6809" y="2473"/>
                </a:cubicBezTo>
                <a:close/>
                <a:moveTo>
                  <a:pt x="7829" y="2467"/>
                </a:moveTo>
                <a:cubicBezTo>
                  <a:pt x="7855" y="2480"/>
                  <a:pt x="7868" y="2518"/>
                  <a:pt x="7829" y="2518"/>
                </a:cubicBezTo>
                <a:cubicBezTo>
                  <a:pt x="7829" y="2512"/>
                  <a:pt x="7835" y="2506"/>
                  <a:pt x="7829" y="2499"/>
                </a:cubicBezTo>
                <a:cubicBezTo>
                  <a:pt x="7809" y="2499"/>
                  <a:pt x="7803" y="2512"/>
                  <a:pt x="7770" y="2512"/>
                </a:cubicBezTo>
                <a:cubicBezTo>
                  <a:pt x="7796" y="2473"/>
                  <a:pt x="7823" y="2506"/>
                  <a:pt x="7829" y="2467"/>
                </a:cubicBezTo>
                <a:close/>
                <a:moveTo>
                  <a:pt x="8322" y="2466"/>
                </a:moveTo>
                <a:cubicBezTo>
                  <a:pt x="8326" y="2466"/>
                  <a:pt x="8297" y="2479"/>
                  <a:pt x="8281" y="2499"/>
                </a:cubicBezTo>
                <a:cubicBezTo>
                  <a:pt x="8229" y="2499"/>
                  <a:pt x="8197" y="2531"/>
                  <a:pt x="8184" y="2570"/>
                </a:cubicBezTo>
                <a:cubicBezTo>
                  <a:pt x="8133" y="2557"/>
                  <a:pt x="8113" y="2601"/>
                  <a:pt x="8081" y="2589"/>
                </a:cubicBezTo>
                <a:cubicBezTo>
                  <a:pt x="8093" y="2576"/>
                  <a:pt x="8093" y="2557"/>
                  <a:pt x="8119" y="2557"/>
                </a:cubicBezTo>
                <a:cubicBezTo>
                  <a:pt x="8127" y="2544"/>
                  <a:pt x="8107" y="2544"/>
                  <a:pt x="8107" y="2538"/>
                </a:cubicBezTo>
                <a:cubicBezTo>
                  <a:pt x="8153" y="2551"/>
                  <a:pt x="8281" y="2474"/>
                  <a:pt x="8314" y="2468"/>
                </a:cubicBezTo>
                <a:cubicBezTo>
                  <a:pt x="8319" y="2466"/>
                  <a:pt x="8321" y="2466"/>
                  <a:pt x="8322" y="2466"/>
                </a:cubicBezTo>
                <a:close/>
                <a:moveTo>
                  <a:pt x="7803" y="2448"/>
                </a:moveTo>
                <a:cubicBezTo>
                  <a:pt x="7783" y="2461"/>
                  <a:pt x="7757" y="2486"/>
                  <a:pt x="7744" y="2473"/>
                </a:cubicBezTo>
                <a:cubicBezTo>
                  <a:pt x="7770" y="2473"/>
                  <a:pt x="7777" y="2454"/>
                  <a:pt x="7803" y="2448"/>
                </a:cubicBezTo>
                <a:close/>
                <a:moveTo>
                  <a:pt x="7348" y="2440"/>
                </a:moveTo>
                <a:lnTo>
                  <a:pt x="7348" y="2441"/>
                </a:lnTo>
                <a:lnTo>
                  <a:pt x="7348" y="2441"/>
                </a:lnTo>
                <a:lnTo>
                  <a:pt x="7348" y="2440"/>
                </a:lnTo>
                <a:close/>
                <a:moveTo>
                  <a:pt x="7341" y="2439"/>
                </a:moveTo>
                <a:lnTo>
                  <a:pt x="7342" y="2441"/>
                </a:lnTo>
                <a:cubicBezTo>
                  <a:pt x="7332" y="2444"/>
                  <a:pt x="7335" y="2441"/>
                  <a:pt x="7340" y="2439"/>
                </a:cubicBezTo>
                <a:lnTo>
                  <a:pt x="7341" y="2439"/>
                </a:lnTo>
                <a:close/>
                <a:moveTo>
                  <a:pt x="7342" y="2427"/>
                </a:moveTo>
                <a:cubicBezTo>
                  <a:pt x="7346" y="2427"/>
                  <a:pt x="7350" y="2430"/>
                  <a:pt x="7349" y="2438"/>
                </a:cubicBezTo>
                <a:lnTo>
                  <a:pt x="7348" y="2440"/>
                </a:lnTo>
                <a:lnTo>
                  <a:pt x="7348" y="2440"/>
                </a:lnTo>
                <a:cubicBezTo>
                  <a:pt x="7347" y="2439"/>
                  <a:pt x="7345" y="2438"/>
                  <a:pt x="7344" y="2439"/>
                </a:cubicBezTo>
                <a:lnTo>
                  <a:pt x="7341" y="2439"/>
                </a:lnTo>
                <a:lnTo>
                  <a:pt x="7340" y="2438"/>
                </a:lnTo>
                <a:cubicBezTo>
                  <a:pt x="7336" y="2430"/>
                  <a:pt x="7339" y="2427"/>
                  <a:pt x="7342" y="2427"/>
                </a:cubicBezTo>
                <a:close/>
                <a:moveTo>
                  <a:pt x="7823" y="2389"/>
                </a:moveTo>
                <a:cubicBezTo>
                  <a:pt x="7835" y="2389"/>
                  <a:pt x="7845" y="2390"/>
                  <a:pt x="7849" y="2390"/>
                </a:cubicBezTo>
                <a:cubicBezTo>
                  <a:pt x="7841" y="2410"/>
                  <a:pt x="7810" y="2403"/>
                  <a:pt x="7809" y="2429"/>
                </a:cubicBezTo>
                <a:cubicBezTo>
                  <a:pt x="7809" y="2442"/>
                  <a:pt x="7829" y="2429"/>
                  <a:pt x="7835" y="2435"/>
                </a:cubicBezTo>
                <a:cubicBezTo>
                  <a:pt x="7835" y="2448"/>
                  <a:pt x="7823" y="2448"/>
                  <a:pt x="7803" y="2448"/>
                </a:cubicBezTo>
                <a:cubicBezTo>
                  <a:pt x="7796" y="2429"/>
                  <a:pt x="7778" y="2429"/>
                  <a:pt x="7758" y="2429"/>
                </a:cubicBezTo>
                <a:cubicBezTo>
                  <a:pt x="7763" y="2394"/>
                  <a:pt x="7798" y="2389"/>
                  <a:pt x="7823" y="2389"/>
                </a:cubicBezTo>
                <a:close/>
                <a:moveTo>
                  <a:pt x="7595" y="2362"/>
                </a:moveTo>
                <a:cubicBezTo>
                  <a:pt x="7603" y="2362"/>
                  <a:pt x="7610" y="2364"/>
                  <a:pt x="7616" y="2371"/>
                </a:cubicBezTo>
                <a:cubicBezTo>
                  <a:pt x="7571" y="2359"/>
                  <a:pt x="7557" y="2416"/>
                  <a:pt x="7506" y="2416"/>
                </a:cubicBezTo>
                <a:cubicBezTo>
                  <a:pt x="7526" y="2401"/>
                  <a:pt x="7566" y="2362"/>
                  <a:pt x="7595" y="2362"/>
                </a:cubicBezTo>
                <a:close/>
                <a:moveTo>
                  <a:pt x="7399" y="2344"/>
                </a:moveTo>
                <a:cubicBezTo>
                  <a:pt x="7388" y="2344"/>
                  <a:pt x="7383" y="2355"/>
                  <a:pt x="7383" y="2365"/>
                </a:cubicBezTo>
                <a:cubicBezTo>
                  <a:pt x="7402" y="2371"/>
                  <a:pt x="7409" y="2359"/>
                  <a:pt x="7409" y="2346"/>
                </a:cubicBezTo>
                <a:cubicBezTo>
                  <a:pt x="7405" y="2345"/>
                  <a:pt x="7402" y="2344"/>
                  <a:pt x="7399" y="2344"/>
                </a:cubicBezTo>
                <a:close/>
                <a:moveTo>
                  <a:pt x="7899" y="2340"/>
                </a:moveTo>
                <a:cubicBezTo>
                  <a:pt x="7919" y="2352"/>
                  <a:pt x="7938" y="2352"/>
                  <a:pt x="7958" y="2346"/>
                </a:cubicBezTo>
                <a:cubicBezTo>
                  <a:pt x="7945" y="2352"/>
                  <a:pt x="7932" y="2365"/>
                  <a:pt x="7913" y="2371"/>
                </a:cubicBezTo>
                <a:cubicBezTo>
                  <a:pt x="7919" y="2390"/>
                  <a:pt x="7932" y="2365"/>
                  <a:pt x="7951" y="2371"/>
                </a:cubicBezTo>
                <a:cubicBezTo>
                  <a:pt x="7932" y="2409"/>
                  <a:pt x="7900" y="2397"/>
                  <a:pt x="7874" y="2397"/>
                </a:cubicBezTo>
                <a:cubicBezTo>
                  <a:pt x="7874" y="2371"/>
                  <a:pt x="7900" y="2365"/>
                  <a:pt x="7899" y="2340"/>
                </a:cubicBezTo>
                <a:close/>
                <a:moveTo>
                  <a:pt x="7835" y="2249"/>
                </a:moveTo>
                <a:cubicBezTo>
                  <a:pt x="7839" y="2249"/>
                  <a:pt x="7843" y="2249"/>
                  <a:pt x="7848" y="2250"/>
                </a:cubicBezTo>
                <a:cubicBezTo>
                  <a:pt x="7803" y="2295"/>
                  <a:pt x="7777" y="2346"/>
                  <a:pt x="7693" y="2359"/>
                </a:cubicBezTo>
                <a:cubicBezTo>
                  <a:pt x="7706" y="2346"/>
                  <a:pt x="7700" y="2326"/>
                  <a:pt x="7693" y="2301"/>
                </a:cubicBezTo>
                <a:cubicBezTo>
                  <a:pt x="7747" y="2289"/>
                  <a:pt x="7773" y="2249"/>
                  <a:pt x="7835" y="2249"/>
                </a:cubicBezTo>
                <a:close/>
                <a:moveTo>
                  <a:pt x="7809" y="2148"/>
                </a:moveTo>
                <a:cubicBezTo>
                  <a:pt x="7803" y="2154"/>
                  <a:pt x="7803" y="2161"/>
                  <a:pt x="7803" y="2173"/>
                </a:cubicBezTo>
                <a:cubicBezTo>
                  <a:pt x="7764" y="2161"/>
                  <a:pt x="7745" y="2199"/>
                  <a:pt x="7699" y="2199"/>
                </a:cubicBezTo>
                <a:cubicBezTo>
                  <a:pt x="7718" y="2167"/>
                  <a:pt x="7764" y="2161"/>
                  <a:pt x="7809" y="2148"/>
                </a:cubicBezTo>
                <a:close/>
                <a:moveTo>
                  <a:pt x="7310" y="2146"/>
                </a:moveTo>
                <a:cubicBezTo>
                  <a:pt x="7318" y="2146"/>
                  <a:pt x="7328" y="2148"/>
                  <a:pt x="7338" y="2148"/>
                </a:cubicBezTo>
                <a:cubicBezTo>
                  <a:pt x="7338" y="2167"/>
                  <a:pt x="7306" y="2186"/>
                  <a:pt x="7286" y="2173"/>
                </a:cubicBezTo>
                <a:cubicBezTo>
                  <a:pt x="7286" y="2150"/>
                  <a:pt x="7296" y="2146"/>
                  <a:pt x="7310" y="2146"/>
                </a:cubicBezTo>
                <a:close/>
                <a:moveTo>
                  <a:pt x="6615" y="2124"/>
                </a:moveTo>
                <a:cubicBezTo>
                  <a:pt x="6582" y="2123"/>
                  <a:pt x="6549" y="2144"/>
                  <a:pt x="6543" y="2173"/>
                </a:cubicBezTo>
                <a:cubicBezTo>
                  <a:pt x="6582" y="2154"/>
                  <a:pt x="6627" y="2173"/>
                  <a:pt x="6647" y="2135"/>
                </a:cubicBezTo>
                <a:cubicBezTo>
                  <a:pt x="6637" y="2128"/>
                  <a:pt x="6626" y="2125"/>
                  <a:pt x="6615" y="2124"/>
                </a:cubicBezTo>
                <a:close/>
                <a:moveTo>
                  <a:pt x="7338" y="2090"/>
                </a:moveTo>
                <a:cubicBezTo>
                  <a:pt x="7326" y="2102"/>
                  <a:pt x="7312" y="2116"/>
                  <a:pt x="7306" y="2141"/>
                </a:cubicBezTo>
                <a:cubicBezTo>
                  <a:pt x="7274" y="2141"/>
                  <a:pt x="7306" y="2103"/>
                  <a:pt x="7280" y="2108"/>
                </a:cubicBezTo>
                <a:cubicBezTo>
                  <a:pt x="7293" y="2096"/>
                  <a:pt x="7306" y="2096"/>
                  <a:pt x="7338" y="2090"/>
                </a:cubicBezTo>
                <a:close/>
                <a:moveTo>
                  <a:pt x="7771" y="2071"/>
                </a:moveTo>
                <a:cubicBezTo>
                  <a:pt x="7751" y="2090"/>
                  <a:pt x="7733" y="2103"/>
                  <a:pt x="7700" y="2116"/>
                </a:cubicBezTo>
                <a:cubicBezTo>
                  <a:pt x="7693" y="2090"/>
                  <a:pt x="7751" y="2084"/>
                  <a:pt x="7771" y="2071"/>
                </a:cubicBezTo>
                <a:close/>
                <a:moveTo>
                  <a:pt x="769" y="2058"/>
                </a:moveTo>
                <a:cubicBezTo>
                  <a:pt x="749" y="2071"/>
                  <a:pt x="749" y="2090"/>
                  <a:pt x="718" y="2083"/>
                </a:cubicBezTo>
                <a:cubicBezTo>
                  <a:pt x="730" y="2064"/>
                  <a:pt x="743" y="2058"/>
                  <a:pt x="769" y="2058"/>
                </a:cubicBezTo>
                <a:close/>
                <a:moveTo>
                  <a:pt x="7501" y="2045"/>
                </a:moveTo>
                <a:cubicBezTo>
                  <a:pt x="7502" y="2045"/>
                  <a:pt x="7504" y="2045"/>
                  <a:pt x="7506" y="2045"/>
                </a:cubicBezTo>
                <a:cubicBezTo>
                  <a:pt x="7519" y="2090"/>
                  <a:pt x="7480" y="2135"/>
                  <a:pt x="7435" y="2135"/>
                </a:cubicBezTo>
                <a:cubicBezTo>
                  <a:pt x="7416" y="2104"/>
                  <a:pt x="7446" y="2043"/>
                  <a:pt x="7501" y="2045"/>
                </a:cubicBezTo>
                <a:close/>
                <a:moveTo>
                  <a:pt x="6892" y="2026"/>
                </a:moveTo>
                <a:cubicBezTo>
                  <a:pt x="6886" y="2039"/>
                  <a:pt x="6866" y="2033"/>
                  <a:pt x="6873" y="2052"/>
                </a:cubicBezTo>
                <a:cubicBezTo>
                  <a:pt x="6886" y="2058"/>
                  <a:pt x="6912" y="2039"/>
                  <a:pt x="6892" y="2026"/>
                </a:cubicBezTo>
                <a:close/>
                <a:moveTo>
                  <a:pt x="7345" y="2018"/>
                </a:moveTo>
                <a:cubicBezTo>
                  <a:pt x="7358" y="2018"/>
                  <a:pt x="7341" y="2050"/>
                  <a:pt x="7364" y="2039"/>
                </a:cubicBezTo>
                <a:cubicBezTo>
                  <a:pt x="7357" y="2064"/>
                  <a:pt x="7338" y="2039"/>
                  <a:pt x="7338" y="2020"/>
                </a:cubicBezTo>
                <a:cubicBezTo>
                  <a:pt x="7341" y="2018"/>
                  <a:pt x="7343" y="2018"/>
                  <a:pt x="7345" y="2018"/>
                </a:cubicBezTo>
                <a:close/>
                <a:moveTo>
                  <a:pt x="7351" y="1591"/>
                </a:moveTo>
                <a:cubicBezTo>
                  <a:pt x="7370" y="1591"/>
                  <a:pt x="7370" y="1610"/>
                  <a:pt x="7396" y="1604"/>
                </a:cubicBezTo>
                <a:cubicBezTo>
                  <a:pt x="7383" y="1610"/>
                  <a:pt x="7370" y="1617"/>
                  <a:pt x="7345" y="1610"/>
                </a:cubicBezTo>
                <a:cubicBezTo>
                  <a:pt x="7351" y="1610"/>
                  <a:pt x="7351" y="1598"/>
                  <a:pt x="7351" y="1591"/>
                </a:cubicBezTo>
                <a:close/>
                <a:moveTo>
                  <a:pt x="7409" y="1546"/>
                </a:moveTo>
                <a:cubicBezTo>
                  <a:pt x="7435" y="1546"/>
                  <a:pt x="7454" y="1559"/>
                  <a:pt x="7474" y="1572"/>
                </a:cubicBezTo>
                <a:cubicBezTo>
                  <a:pt x="7461" y="1585"/>
                  <a:pt x="7441" y="1591"/>
                  <a:pt x="7441" y="1610"/>
                </a:cubicBezTo>
                <a:cubicBezTo>
                  <a:pt x="7416" y="1604"/>
                  <a:pt x="7441" y="1598"/>
                  <a:pt x="7447" y="1585"/>
                </a:cubicBezTo>
                <a:cubicBezTo>
                  <a:pt x="7435" y="1591"/>
                  <a:pt x="7415" y="1578"/>
                  <a:pt x="7409" y="1546"/>
                </a:cubicBezTo>
                <a:close/>
                <a:moveTo>
                  <a:pt x="6854" y="1476"/>
                </a:moveTo>
                <a:cubicBezTo>
                  <a:pt x="6854" y="1483"/>
                  <a:pt x="6847" y="1489"/>
                  <a:pt x="6841" y="1495"/>
                </a:cubicBezTo>
                <a:cubicBezTo>
                  <a:pt x="6860" y="1515"/>
                  <a:pt x="6880" y="1482"/>
                  <a:pt x="6854" y="1476"/>
                </a:cubicBezTo>
                <a:close/>
                <a:moveTo>
                  <a:pt x="7281" y="1452"/>
                </a:moveTo>
                <a:cubicBezTo>
                  <a:pt x="7294" y="1458"/>
                  <a:pt x="7287" y="1471"/>
                  <a:pt x="7275" y="1464"/>
                </a:cubicBezTo>
                <a:cubicBezTo>
                  <a:pt x="7275" y="1471"/>
                  <a:pt x="7287" y="1496"/>
                  <a:pt x="7287" y="1483"/>
                </a:cubicBezTo>
                <a:cubicBezTo>
                  <a:pt x="7293" y="1483"/>
                  <a:pt x="7293" y="1496"/>
                  <a:pt x="7293" y="1508"/>
                </a:cubicBezTo>
                <a:cubicBezTo>
                  <a:pt x="7286" y="1508"/>
                  <a:pt x="7280" y="1508"/>
                  <a:pt x="7274" y="1515"/>
                </a:cubicBezTo>
                <a:cubicBezTo>
                  <a:pt x="7260" y="1508"/>
                  <a:pt x="7260" y="1489"/>
                  <a:pt x="7248" y="1489"/>
                </a:cubicBezTo>
                <a:cubicBezTo>
                  <a:pt x="7248" y="1476"/>
                  <a:pt x="7280" y="1496"/>
                  <a:pt x="7261" y="1477"/>
                </a:cubicBezTo>
                <a:cubicBezTo>
                  <a:pt x="7261" y="1464"/>
                  <a:pt x="7275" y="1464"/>
                  <a:pt x="7281" y="1452"/>
                </a:cubicBezTo>
                <a:close/>
                <a:moveTo>
                  <a:pt x="1369" y="1432"/>
                </a:moveTo>
                <a:cubicBezTo>
                  <a:pt x="1350" y="1438"/>
                  <a:pt x="1318" y="1457"/>
                  <a:pt x="1324" y="1463"/>
                </a:cubicBezTo>
                <a:cubicBezTo>
                  <a:pt x="1338" y="1451"/>
                  <a:pt x="1363" y="1451"/>
                  <a:pt x="1369" y="1432"/>
                </a:cubicBezTo>
                <a:close/>
                <a:moveTo>
                  <a:pt x="6362" y="1368"/>
                </a:moveTo>
                <a:cubicBezTo>
                  <a:pt x="6362" y="1399"/>
                  <a:pt x="6330" y="1387"/>
                  <a:pt x="6311" y="1393"/>
                </a:cubicBezTo>
                <a:cubicBezTo>
                  <a:pt x="6324" y="1380"/>
                  <a:pt x="6336" y="1368"/>
                  <a:pt x="6362" y="1368"/>
                </a:cubicBezTo>
                <a:close/>
                <a:moveTo>
                  <a:pt x="6543" y="1335"/>
                </a:moveTo>
                <a:cubicBezTo>
                  <a:pt x="6531" y="1362"/>
                  <a:pt x="6486" y="1380"/>
                  <a:pt x="6466" y="1374"/>
                </a:cubicBezTo>
                <a:cubicBezTo>
                  <a:pt x="6472" y="1342"/>
                  <a:pt x="6512" y="1342"/>
                  <a:pt x="6543" y="1335"/>
                </a:cubicBezTo>
                <a:close/>
                <a:moveTo>
                  <a:pt x="7351" y="1285"/>
                </a:moveTo>
                <a:cubicBezTo>
                  <a:pt x="7357" y="1317"/>
                  <a:pt x="7338" y="1355"/>
                  <a:pt x="7312" y="1367"/>
                </a:cubicBezTo>
                <a:cubicBezTo>
                  <a:pt x="7312" y="1367"/>
                  <a:pt x="7312" y="1367"/>
                  <a:pt x="7312" y="1354"/>
                </a:cubicBezTo>
                <a:cubicBezTo>
                  <a:pt x="7286" y="1362"/>
                  <a:pt x="7305" y="1380"/>
                  <a:pt x="7293" y="1393"/>
                </a:cubicBezTo>
                <a:cubicBezTo>
                  <a:pt x="7274" y="1399"/>
                  <a:pt x="7260" y="1387"/>
                  <a:pt x="7254" y="1380"/>
                </a:cubicBezTo>
                <a:cubicBezTo>
                  <a:pt x="7254" y="1324"/>
                  <a:pt x="7293" y="1298"/>
                  <a:pt x="7351" y="1285"/>
                </a:cubicBezTo>
                <a:close/>
                <a:moveTo>
                  <a:pt x="6608" y="1259"/>
                </a:moveTo>
                <a:cubicBezTo>
                  <a:pt x="6628" y="1278"/>
                  <a:pt x="6589" y="1278"/>
                  <a:pt x="6595" y="1297"/>
                </a:cubicBezTo>
                <a:cubicBezTo>
                  <a:pt x="6588" y="1297"/>
                  <a:pt x="6588" y="1290"/>
                  <a:pt x="6576" y="1290"/>
                </a:cubicBezTo>
                <a:cubicBezTo>
                  <a:pt x="6576" y="1272"/>
                  <a:pt x="6595" y="1272"/>
                  <a:pt x="6608" y="1259"/>
                </a:cubicBezTo>
                <a:close/>
                <a:moveTo>
                  <a:pt x="7164" y="1233"/>
                </a:moveTo>
                <a:cubicBezTo>
                  <a:pt x="7190" y="1240"/>
                  <a:pt x="7164" y="1253"/>
                  <a:pt x="7164" y="1272"/>
                </a:cubicBezTo>
                <a:cubicBezTo>
                  <a:pt x="7144" y="1272"/>
                  <a:pt x="7144" y="1259"/>
                  <a:pt x="7144" y="1240"/>
                </a:cubicBezTo>
                <a:cubicBezTo>
                  <a:pt x="7157" y="1240"/>
                  <a:pt x="7164" y="1240"/>
                  <a:pt x="7164" y="1233"/>
                </a:cubicBezTo>
                <a:close/>
                <a:moveTo>
                  <a:pt x="6724" y="1208"/>
                </a:moveTo>
                <a:cubicBezTo>
                  <a:pt x="6718" y="1227"/>
                  <a:pt x="6724" y="1246"/>
                  <a:pt x="6698" y="1253"/>
                </a:cubicBezTo>
                <a:cubicBezTo>
                  <a:pt x="6704" y="1233"/>
                  <a:pt x="6692" y="1214"/>
                  <a:pt x="6724" y="1208"/>
                </a:cubicBezTo>
                <a:close/>
                <a:moveTo>
                  <a:pt x="6801" y="1170"/>
                </a:moveTo>
                <a:cubicBezTo>
                  <a:pt x="6809" y="1176"/>
                  <a:pt x="6821" y="1176"/>
                  <a:pt x="6821" y="1195"/>
                </a:cubicBezTo>
                <a:cubicBezTo>
                  <a:pt x="6789" y="1195"/>
                  <a:pt x="6776" y="1214"/>
                  <a:pt x="6737" y="1208"/>
                </a:cubicBezTo>
                <a:cubicBezTo>
                  <a:pt x="6743" y="1182"/>
                  <a:pt x="6789" y="1189"/>
                  <a:pt x="6801" y="1170"/>
                </a:cubicBezTo>
                <a:close/>
                <a:moveTo>
                  <a:pt x="6036" y="1161"/>
                </a:moveTo>
                <a:cubicBezTo>
                  <a:pt x="5982" y="1162"/>
                  <a:pt x="5939" y="1200"/>
                  <a:pt x="5911" y="1234"/>
                </a:cubicBezTo>
                <a:cubicBezTo>
                  <a:pt x="5968" y="1215"/>
                  <a:pt x="6001" y="1170"/>
                  <a:pt x="6059" y="1163"/>
                </a:cubicBezTo>
                <a:cubicBezTo>
                  <a:pt x="6051" y="1162"/>
                  <a:pt x="6043" y="1161"/>
                  <a:pt x="6036" y="1161"/>
                </a:cubicBezTo>
                <a:close/>
                <a:moveTo>
                  <a:pt x="1693" y="1073"/>
                </a:moveTo>
                <a:cubicBezTo>
                  <a:pt x="1699" y="1099"/>
                  <a:pt x="1680" y="1106"/>
                  <a:pt x="1661" y="1112"/>
                </a:cubicBezTo>
                <a:cubicBezTo>
                  <a:pt x="1673" y="1099"/>
                  <a:pt x="1673" y="1073"/>
                  <a:pt x="1693" y="1073"/>
                </a:cubicBezTo>
                <a:close/>
                <a:moveTo>
                  <a:pt x="6943" y="1068"/>
                </a:moveTo>
                <a:cubicBezTo>
                  <a:pt x="6956" y="1067"/>
                  <a:pt x="6970" y="1073"/>
                  <a:pt x="6983" y="1087"/>
                </a:cubicBezTo>
                <a:cubicBezTo>
                  <a:pt x="6977" y="1093"/>
                  <a:pt x="6970" y="1099"/>
                  <a:pt x="6970" y="1112"/>
                </a:cubicBezTo>
                <a:cubicBezTo>
                  <a:pt x="6977" y="1131"/>
                  <a:pt x="6996" y="1112"/>
                  <a:pt x="7022" y="1112"/>
                </a:cubicBezTo>
                <a:cubicBezTo>
                  <a:pt x="7029" y="1138"/>
                  <a:pt x="7015" y="1144"/>
                  <a:pt x="7009" y="1157"/>
                </a:cubicBezTo>
                <a:cubicBezTo>
                  <a:pt x="6963" y="1163"/>
                  <a:pt x="6944" y="1182"/>
                  <a:pt x="6912" y="1182"/>
                </a:cubicBezTo>
                <a:cubicBezTo>
                  <a:pt x="6857" y="1147"/>
                  <a:pt x="6895" y="1070"/>
                  <a:pt x="6943" y="1068"/>
                </a:cubicBezTo>
                <a:close/>
                <a:moveTo>
                  <a:pt x="6421" y="1023"/>
                </a:moveTo>
                <a:cubicBezTo>
                  <a:pt x="6415" y="1061"/>
                  <a:pt x="6337" y="1080"/>
                  <a:pt x="6305" y="1112"/>
                </a:cubicBezTo>
                <a:cubicBezTo>
                  <a:pt x="6272" y="1087"/>
                  <a:pt x="6208" y="1118"/>
                  <a:pt x="6195" y="1157"/>
                </a:cubicBezTo>
                <a:cubicBezTo>
                  <a:pt x="6182" y="1151"/>
                  <a:pt x="6182" y="1137"/>
                  <a:pt x="6182" y="1125"/>
                </a:cubicBezTo>
                <a:cubicBezTo>
                  <a:pt x="6272" y="1099"/>
                  <a:pt x="6324" y="1029"/>
                  <a:pt x="6421" y="1023"/>
                </a:cubicBezTo>
                <a:close/>
                <a:moveTo>
                  <a:pt x="7404" y="1015"/>
                </a:moveTo>
                <a:cubicBezTo>
                  <a:pt x="7405" y="1015"/>
                  <a:pt x="7407" y="1015"/>
                  <a:pt x="7409" y="1016"/>
                </a:cubicBezTo>
                <a:cubicBezTo>
                  <a:pt x="7416" y="1016"/>
                  <a:pt x="7409" y="1023"/>
                  <a:pt x="7409" y="1022"/>
                </a:cubicBezTo>
                <a:cubicBezTo>
                  <a:pt x="7376" y="1022"/>
                  <a:pt x="7383" y="1054"/>
                  <a:pt x="7370" y="1067"/>
                </a:cubicBezTo>
                <a:cubicBezTo>
                  <a:pt x="7340" y="1049"/>
                  <a:pt x="7377" y="1014"/>
                  <a:pt x="7404" y="1015"/>
                </a:cubicBezTo>
                <a:close/>
                <a:moveTo>
                  <a:pt x="7558" y="997"/>
                </a:moveTo>
                <a:cubicBezTo>
                  <a:pt x="7564" y="1023"/>
                  <a:pt x="7526" y="1042"/>
                  <a:pt x="7564" y="1048"/>
                </a:cubicBezTo>
                <a:cubicBezTo>
                  <a:pt x="7545" y="1061"/>
                  <a:pt x="7545" y="1087"/>
                  <a:pt x="7526" y="1099"/>
                </a:cubicBezTo>
                <a:cubicBezTo>
                  <a:pt x="7493" y="1106"/>
                  <a:pt x="7493" y="1080"/>
                  <a:pt x="7474" y="1086"/>
                </a:cubicBezTo>
                <a:cubicBezTo>
                  <a:pt x="7487" y="1042"/>
                  <a:pt x="7513" y="1009"/>
                  <a:pt x="7558" y="997"/>
                </a:cubicBezTo>
                <a:close/>
                <a:moveTo>
                  <a:pt x="3947" y="997"/>
                </a:moveTo>
                <a:cubicBezTo>
                  <a:pt x="3940" y="1023"/>
                  <a:pt x="3922" y="1035"/>
                  <a:pt x="3902" y="1041"/>
                </a:cubicBezTo>
                <a:cubicBezTo>
                  <a:pt x="3895" y="1035"/>
                  <a:pt x="3895" y="1022"/>
                  <a:pt x="3895" y="1009"/>
                </a:cubicBezTo>
                <a:cubicBezTo>
                  <a:pt x="3908" y="997"/>
                  <a:pt x="3927" y="1003"/>
                  <a:pt x="3947" y="997"/>
                </a:cubicBezTo>
                <a:close/>
                <a:moveTo>
                  <a:pt x="6534" y="985"/>
                </a:moveTo>
                <a:cubicBezTo>
                  <a:pt x="6540" y="986"/>
                  <a:pt x="6545" y="987"/>
                  <a:pt x="6550" y="990"/>
                </a:cubicBezTo>
                <a:cubicBezTo>
                  <a:pt x="6537" y="1003"/>
                  <a:pt x="6518" y="1022"/>
                  <a:pt x="6492" y="1016"/>
                </a:cubicBezTo>
                <a:cubicBezTo>
                  <a:pt x="6497" y="997"/>
                  <a:pt x="6516" y="985"/>
                  <a:pt x="6534" y="985"/>
                </a:cubicBezTo>
                <a:close/>
                <a:moveTo>
                  <a:pt x="3074" y="980"/>
                </a:moveTo>
                <a:cubicBezTo>
                  <a:pt x="3065" y="979"/>
                  <a:pt x="3055" y="987"/>
                  <a:pt x="3055" y="1003"/>
                </a:cubicBezTo>
                <a:cubicBezTo>
                  <a:pt x="3062" y="1009"/>
                  <a:pt x="3075" y="1009"/>
                  <a:pt x="3088" y="1009"/>
                </a:cubicBezTo>
                <a:cubicBezTo>
                  <a:pt x="3091" y="990"/>
                  <a:pt x="3083" y="981"/>
                  <a:pt x="3074" y="980"/>
                </a:cubicBezTo>
                <a:close/>
                <a:moveTo>
                  <a:pt x="7521" y="969"/>
                </a:moveTo>
                <a:cubicBezTo>
                  <a:pt x="7530" y="969"/>
                  <a:pt x="7538" y="972"/>
                  <a:pt x="7545" y="978"/>
                </a:cubicBezTo>
                <a:cubicBezTo>
                  <a:pt x="7532" y="997"/>
                  <a:pt x="7493" y="1016"/>
                  <a:pt x="7480" y="997"/>
                </a:cubicBezTo>
                <a:cubicBezTo>
                  <a:pt x="7480" y="979"/>
                  <a:pt x="7501" y="968"/>
                  <a:pt x="7521" y="969"/>
                </a:cubicBezTo>
                <a:close/>
                <a:moveTo>
                  <a:pt x="3953" y="944"/>
                </a:moveTo>
                <a:cubicBezTo>
                  <a:pt x="3904" y="943"/>
                  <a:pt x="3879" y="991"/>
                  <a:pt x="3837" y="1023"/>
                </a:cubicBezTo>
                <a:cubicBezTo>
                  <a:pt x="3727" y="1112"/>
                  <a:pt x="3533" y="1163"/>
                  <a:pt x="3482" y="1285"/>
                </a:cubicBezTo>
                <a:cubicBezTo>
                  <a:pt x="3573" y="1272"/>
                  <a:pt x="3676" y="1253"/>
                  <a:pt x="3766" y="1221"/>
                </a:cubicBezTo>
                <a:cubicBezTo>
                  <a:pt x="3869" y="1170"/>
                  <a:pt x="3940" y="1080"/>
                  <a:pt x="4018" y="991"/>
                </a:cubicBezTo>
                <a:cubicBezTo>
                  <a:pt x="3998" y="984"/>
                  <a:pt x="3992" y="971"/>
                  <a:pt x="3992" y="953"/>
                </a:cubicBezTo>
                <a:cubicBezTo>
                  <a:pt x="3977" y="946"/>
                  <a:pt x="3965" y="944"/>
                  <a:pt x="3953" y="944"/>
                </a:cubicBezTo>
                <a:close/>
                <a:moveTo>
                  <a:pt x="5116" y="895"/>
                </a:moveTo>
                <a:cubicBezTo>
                  <a:pt x="5064" y="895"/>
                  <a:pt x="5045" y="959"/>
                  <a:pt x="5019" y="965"/>
                </a:cubicBezTo>
                <a:cubicBezTo>
                  <a:pt x="5052" y="953"/>
                  <a:pt x="5084" y="984"/>
                  <a:pt x="5116" y="965"/>
                </a:cubicBezTo>
                <a:cubicBezTo>
                  <a:pt x="5123" y="945"/>
                  <a:pt x="5135" y="908"/>
                  <a:pt x="5116" y="895"/>
                </a:cubicBezTo>
                <a:close/>
                <a:moveTo>
                  <a:pt x="6155" y="876"/>
                </a:moveTo>
                <a:cubicBezTo>
                  <a:pt x="6102" y="877"/>
                  <a:pt x="6069" y="906"/>
                  <a:pt x="6027" y="926"/>
                </a:cubicBezTo>
                <a:cubicBezTo>
                  <a:pt x="6047" y="953"/>
                  <a:pt x="6027" y="945"/>
                  <a:pt x="6021" y="971"/>
                </a:cubicBezTo>
                <a:cubicBezTo>
                  <a:pt x="6072" y="933"/>
                  <a:pt x="6143" y="952"/>
                  <a:pt x="6201" y="920"/>
                </a:cubicBezTo>
                <a:cubicBezTo>
                  <a:pt x="6201" y="907"/>
                  <a:pt x="6189" y="900"/>
                  <a:pt x="6195" y="881"/>
                </a:cubicBezTo>
                <a:cubicBezTo>
                  <a:pt x="6181" y="878"/>
                  <a:pt x="6167" y="876"/>
                  <a:pt x="6155" y="876"/>
                </a:cubicBezTo>
                <a:close/>
                <a:moveTo>
                  <a:pt x="8003" y="869"/>
                </a:moveTo>
                <a:cubicBezTo>
                  <a:pt x="8003" y="881"/>
                  <a:pt x="7997" y="881"/>
                  <a:pt x="7997" y="895"/>
                </a:cubicBezTo>
                <a:cubicBezTo>
                  <a:pt x="7958" y="901"/>
                  <a:pt x="7965" y="914"/>
                  <a:pt x="7926" y="920"/>
                </a:cubicBezTo>
                <a:cubicBezTo>
                  <a:pt x="7945" y="894"/>
                  <a:pt x="7977" y="888"/>
                  <a:pt x="8003" y="869"/>
                </a:cubicBezTo>
                <a:close/>
                <a:moveTo>
                  <a:pt x="2216" y="811"/>
                </a:moveTo>
                <a:cubicBezTo>
                  <a:pt x="2210" y="831"/>
                  <a:pt x="2197" y="850"/>
                  <a:pt x="2165" y="843"/>
                </a:cubicBezTo>
                <a:cubicBezTo>
                  <a:pt x="2171" y="824"/>
                  <a:pt x="2183" y="811"/>
                  <a:pt x="2216" y="811"/>
                </a:cubicBezTo>
                <a:close/>
                <a:moveTo>
                  <a:pt x="3589" y="759"/>
                </a:moveTo>
                <a:cubicBezTo>
                  <a:pt x="3594" y="760"/>
                  <a:pt x="3600" y="762"/>
                  <a:pt x="3605" y="767"/>
                </a:cubicBezTo>
                <a:cubicBezTo>
                  <a:pt x="3611" y="806"/>
                  <a:pt x="3573" y="806"/>
                  <a:pt x="3566" y="831"/>
                </a:cubicBezTo>
                <a:cubicBezTo>
                  <a:pt x="3528" y="814"/>
                  <a:pt x="3559" y="757"/>
                  <a:pt x="3589" y="759"/>
                </a:cubicBezTo>
                <a:close/>
                <a:moveTo>
                  <a:pt x="5775" y="647"/>
                </a:moveTo>
                <a:cubicBezTo>
                  <a:pt x="5749" y="647"/>
                  <a:pt x="5722" y="660"/>
                  <a:pt x="5717" y="683"/>
                </a:cubicBezTo>
                <a:cubicBezTo>
                  <a:pt x="5743" y="671"/>
                  <a:pt x="5775" y="664"/>
                  <a:pt x="5801" y="652"/>
                </a:cubicBezTo>
                <a:cubicBezTo>
                  <a:pt x="5793" y="649"/>
                  <a:pt x="5784" y="647"/>
                  <a:pt x="5775" y="647"/>
                </a:cubicBezTo>
                <a:close/>
                <a:moveTo>
                  <a:pt x="6589" y="645"/>
                </a:moveTo>
                <a:cubicBezTo>
                  <a:pt x="6582" y="658"/>
                  <a:pt x="6582" y="677"/>
                  <a:pt x="6563" y="671"/>
                </a:cubicBezTo>
                <a:cubicBezTo>
                  <a:pt x="6569" y="658"/>
                  <a:pt x="6569" y="645"/>
                  <a:pt x="6589" y="645"/>
                </a:cubicBezTo>
                <a:close/>
                <a:moveTo>
                  <a:pt x="5361" y="638"/>
                </a:moveTo>
                <a:cubicBezTo>
                  <a:pt x="5355" y="658"/>
                  <a:pt x="5342" y="677"/>
                  <a:pt x="5316" y="683"/>
                </a:cubicBezTo>
                <a:cubicBezTo>
                  <a:pt x="5316" y="671"/>
                  <a:pt x="5336" y="671"/>
                  <a:pt x="5342" y="664"/>
                </a:cubicBezTo>
                <a:cubicBezTo>
                  <a:pt x="5336" y="645"/>
                  <a:pt x="5310" y="664"/>
                  <a:pt x="5296" y="664"/>
                </a:cubicBezTo>
                <a:cubicBezTo>
                  <a:pt x="5303" y="638"/>
                  <a:pt x="5341" y="645"/>
                  <a:pt x="5361" y="638"/>
                </a:cubicBezTo>
                <a:close/>
                <a:moveTo>
                  <a:pt x="4722" y="549"/>
                </a:moveTo>
                <a:cubicBezTo>
                  <a:pt x="4722" y="569"/>
                  <a:pt x="4696" y="575"/>
                  <a:pt x="4690" y="562"/>
                </a:cubicBezTo>
                <a:cubicBezTo>
                  <a:pt x="4690" y="549"/>
                  <a:pt x="4703" y="549"/>
                  <a:pt x="4722" y="549"/>
                </a:cubicBezTo>
                <a:close/>
                <a:moveTo>
                  <a:pt x="6019" y="547"/>
                </a:moveTo>
                <a:cubicBezTo>
                  <a:pt x="6031" y="547"/>
                  <a:pt x="6029" y="559"/>
                  <a:pt x="5988" y="562"/>
                </a:cubicBezTo>
                <a:cubicBezTo>
                  <a:pt x="6000" y="550"/>
                  <a:pt x="6012" y="546"/>
                  <a:pt x="6019" y="547"/>
                </a:cubicBezTo>
                <a:close/>
                <a:moveTo>
                  <a:pt x="6336" y="472"/>
                </a:moveTo>
                <a:cubicBezTo>
                  <a:pt x="6339" y="472"/>
                  <a:pt x="6341" y="472"/>
                  <a:pt x="6343" y="472"/>
                </a:cubicBezTo>
                <a:cubicBezTo>
                  <a:pt x="6330" y="492"/>
                  <a:pt x="6305" y="505"/>
                  <a:pt x="6285" y="524"/>
                </a:cubicBezTo>
                <a:cubicBezTo>
                  <a:pt x="6279" y="499"/>
                  <a:pt x="6302" y="470"/>
                  <a:pt x="6336" y="472"/>
                </a:cubicBezTo>
                <a:close/>
                <a:moveTo>
                  <a:pt x="4661" y="402"/>
                </a:moveTo>
                <a:cubicBezTo>
                  <a:pt x="4629" y="446"/>
                  <a:pt x="4616" y="517"/>
                  <a:pt x="4571" y="549"/>
                </a:cubicBezTo>
                <a:cubicBezTo>
                  <a:pt x="4583" y="581"/>
                  <a:pt x="4602" y="549"/>
                  <a:pt x="4622" y="555"/>
                </a:cubicBezTo>
                <a:cubicBezTo>
                  <a:pt x="4674" y="568"/>
                  <a:pt x="4674" y="651"/>
                  <a:pt x="4713" y="690"/>
                </a:cubicBezTo>
                <a:cubicBezTo>
                  <a:pt x="4725" y="690"/>
                  <a:pt x="4745" y="683"/>
                  <a:pt x="4751" y="690"/>
                </a:cubicBezTo>
                <a:cubicBezTo>
                  <a:pt x="4790" y="773"/>
                  <a:pt x="4649" y="779"/>
                  <a:pt x="4629" y="836"/>
                </a:cubicBezTo>
                <a:cubicBezTo>
                  <a:pt x="4616" y="863"/>
                  <a:pt x="4616" y="952"/>
                  <a:pt x="4668" y="952"/>
                </a:cubicBezTo>
                <a:cubicBezTo>
                  <a:pt x="4675" y="1016"/>
                  <a:pt x="4700" y="1054"/>
                  <a:pt x="4726" y="1099"/>
                </a:cubicBezTo>
                <a:cubicBezTo>
                  <a:pt x="4842" y="1130"/>
                  <a:pt x="4907" y="1041"/>
                  <a:pt x="4978" y="990"/>
                </a:cubicBezTo>
                <a:cubicBezTo>
                  <a:pt x="4965" y="977"/>
                  <a:pt x="4939" y="977"/>
                  <a:pt x="4927" y="964"/>
                </a:cubicBezTo>
                <a:cubicBezTo>
                  <a:pt x="4907" y="978"/>
                  <a:pt x="4894" y="1003"/>
                  <a:pt x="4868" y="1009"/>
                </a:cubicBezTo>
                <a:cubicBezTo>
                  <a:pt x="4868" y="983"/>
                  <a:pt x="4849" y="983"/>
                  <a:pt x="4849" y="958"/>
                </a:cubicBezTo>
                <a:cubicBezTo>
                  <a:pt x="4887" y="945"/>
                  <a:pt x="4920" y="914"/>
                  <a:pt x="4971" y="933"/>
                </a:cubicBezTo>
                <a:cubicBezTo>
                  <a:pt x="5010" y="895"/>
                  <a:pt x="5048" y="863"/>
                  <a:pt x="5119" y="856"/>
                </a:cubicBezTo>
                <a:cubicBezTo>
                  <a:pt x="5132" y="856"/>
                  <a:pt x="5119" y="831"/>
                  <a:pt x="5132" y="831"/>
                </a:cubicBezTo>
                <a:cubicBezTo>
                  <a:pt x="5158" y="837"/>
                  <a:pt x="5197" y="837"/>
                  <a:pt x="5223" y="831"/>
                </a:cubicBezTo>
                <a:cubicBezTo>
                  <a:pt x="5217" y="805"/>
                  <a:pt x="5223" y="786"/>
                  <a:pt x="5243" y="773"/>
                </a:cubicBezTo>
                <a:cubicBezTo>
                  <a:pt x="5243" y="767"/>
                  <a:pt x="5223" y="786"/>
                  <a:pt x="5210" y="773"/>
                </a:cubicBezTo>
                <a:cubicBezTo>
                  <a:pt x="5210" y="767"/>
                  <a:pt x="5217" y="754"/>
                  <a:pt x="5230" y="754"/>
                </a:cubicBezTo>
                <a:cubicBezTo>
                  <a:pt x="5230" y="742"/>
                  <a:pt x="5210" y="735"/>
                  <a:pt x="5204" y="729"/>
                </a:cubicBezTo>
                <a:cubicBezTo>
                  <a:pt x="5152" y="768"/>
                  <a:pt x="5088" y="761"/>
                  <a:pt x="5029" y="787"/>
                </a:cubicBezTo>
                <a:cubicBezTo>
                  <a:pt x="5017" y="780"/>
                  <a:pt x="5042" y="768"/>
                  <a:pt x="5062" y="774"/>
                </a:cubicBezTo>
                <a:cubicBezTo>
                  <a:pt x="5094" y="704"/>
                  <a:pt x="5191" y="704"/>
                  <a:pt x="5262" y="679"/>
                </a:cubicBezTo>
                <a:cubicBezTo>
                  <a:pt x="5256" y="691"/>
                  <a:pt x="5275" y="705"/>
                  <a:pt x="5262" y="736"/>
                </a:cubicBezTo>
                <a:cubicBezTo>
                  <a:pt x="5269" y="755"/>
                  <a:pt x="5275" y="742"/>
                  <a:pt x="5295" y="742"/>
                </a:cubicBezTo>
                <a:cubicBezTo>
                  <a:pt x="5301" y="749"/>
                  <a:pt x="5282" y="768"/>
                  <a:pt x="5295" y="774"/>
                </a:cubicBezTo>
                <a:cubicBezTo>
                  <a:pt x="5327" y="774"/>
                  <a:pt x="5346" y="793"/>
                  <a:pt x="5366" y="780"/>
                </a:cubicBezTo>
                <a:cubicBezTo>
                  <a:pt x="5372" y="851"/>
                  <a:pt x="5450" y="812"/>
                  <a:pt x="5482" y="799"/>
                </a:cubicBezTo>
                <a:cubicBezTo>
                  <a:pt x="5482" y="799"/>
                  <a:pt x="5482" y="799"/>
                  <a:pt x="5482" y="761"/>
                </a:cubicBezTo>
                <a:cubicBezTo>
                  <a:pt x="5553" y="684"/>
                  <a:pt x="5585" y="569"/>
                  <a:pt x="5663" y="499"/>
                </a:cubicBezTo>
                <a:cubicBezTo>
                  <a:pt x="5689" y="480"/>
                  <a:pt x="5695" y="517"/>
                  <a:pt x="5721" y="499"/>
                </a:cubicBezTo>
                <a:cubicBezTo>
                  <a:pt x="5740" y="505"/>
                  <a:pt x="5701" y="511"/>
                  <a:pt x="5701" y="517"/>
                </a:cubicBezTo>
                <a:cubicBezTo>
                  <a:pt x="5720" y="524"/>
                  <a:pt x="5727" y="556"/>
                  <a:pt x="5746" y="562"/>
                </a:cubicBezTo>
                <a:cubicBezTo>
                  <a:pt x="5746" y="582"/>
                  <a:pt x="5708" y="595"/>
                  <a:pt x="5720" y="614"/>
                </a:cubicBezTo>
                <a:cubicBezTo>
                  <a:pt x="5798" y="626"/>
                  <a:pt x="5830" y="575"/>
                  <a:pt x="5901" y="562"/>
                </a:cubicBezTo>
                <a:cubicBezTo>
                  <a:pt x="5907" y="575"/>
                  <a:pt x="5936" y="581"/>
                  <a:pt x="5929" y="598"/>
                </a:cubicBezTo>
                <a:lnTo>
                  <a:pt x="5929" y="598"/>
                </a:lnTo>
                <a:lnTo>
                  <a:pt x="5928" y="599"/>
                </a:lnTo>
                <a:cubicBezTo>
                  <a:pt x="5928" y="600"/>
                  <a:pt x="5927" y="600"/>
                  <a:pt x="5927" y="601"/>
                </a:cubicBezTo>
                <a:lnTo>
                  <a:pt x="5929" y="598"/>
                </a:lnTo>
                <a:lnTo>
                  <a:pt x="5930" y="598"/>
                </a:lnTo>
                <a:cubicBezTo>
                  <a:pt x="5934" y="595"/>
                  <a:pt x="5942" y="595"/>
                  <a:pt x="5947" y="595"/>
                </a:cubicBezTo>
                <a:cubicBezTo>
                  <a:pt x="5960" y="595"/>
                  <a:pt x="5953" y="576"/>
                  <a:pt x="5960" y="570"/>
                </a:cubicBezTo>
                <a:cubicBezTo>
                  <a:pt x="5967" y="582"/>
                  <a:pt x="5973" y="621"/>
                  <a:pt x="5947" y="627"/>
                </a:cubicBezTo>
                <a:cubicBezTo>
                  <a:pt x="5966" y="634"/>
                  <a:pt x="5979" y="646"/>
                  <a:pt x="5998" y="652"/>
                </a:cubicBezTo>
                <a:cubicBezTo>
                  <a:pt x="6017" y="595"/>
                  <a:pt x="6056" y="556"/>
                  <a:pt x="6121" y="537"/>
                </a:cubicBezTo>
                <a:cubicBezTo>
                  <a:pt x="6133" y="551"/>
                  <a:pt x="6153" y="563"/>
                  <a:pt x="6166" y="576"/>
                </a:cubicBezTo>
                <a:cubicBezTo>
                  <a:pt x="6166" y="589"/>
                  <a:pt x="6146" y="589"/>
                  <a:pt x="6133" y="595"/>
                </a:cubicBezTo>
                <a:cubicBezTo>
                  <a:pt x="6127" y="582"/>
                  <a:pt x="6133" y="582"/>
                  <a:pt x="6140" y="576"/>
                </a:cubicBezTo>
                <a:cubicBezTo>
                  <a:pt x="6114" y="576"/>
                  <a:pt x="6095" y="582"/>
                  <a:pt x="6088" y="601"/>
                </a:cubicBezTo>
                <a:cubicBezTo>
                  <a:pt x="6101" y="621"/>
                  <a:pt x="6114" y="634"/>
                  <a:pt x="6133" y="646"/>
                </a:cubicBezTo>
                <a:cubicBezTo>
                  <a:pt x="6178" y="640"/>
                  <a:pt x="6224" y="627"/>
                  <a:pt x="6276" y="615"/>
                </a:cubicBezTo>
                <a:cubicBezTo>
                  <a:pt x="6289" y="607"/>
                  <a:pt x="6243" y="640"/>
                  <a:pt x="6231" y="646"/>
                </a:cubicBezTo>
                <a:cubicBezTo>
                  <a:pt x="6250" y="678"/>
                  <a:pt x="6309" y="640"/>
                  <a:pt x="6321" y="652"/>
                </a:cubicBezTo>
                <a:cubicBezTo>
                  <a:pt x="6308" y="671"/>
                  <a:pt x="6308" y="665"/>
                  <a:pt x="6334" y="678"/>
                </a:cubicBezTo>
                <a:cubicBezTo>
                  <a:pt x="6321" y="735"/>
                  <a:pt x="6217" y="703"/>
                  <a:pt x="6204" y="754"/>
                </a:cubicBezTo>
                <a:cubicBezTo>
                  <a:pt x="6276" y="773"/>
                  <a:pt x="6328" y="716"/>
                  <a:pt x="6405" y="716"/>
                </a:cubicBezTo>
                <a:cubicBezTo>
                  <a:pt x="6418" y="729"/>
                  <a:pt x="6399" y="748"/>
                  <a:pt x="6411" y="761"/>
                </a:cubicBezTo>
                <a:cubicBezTo>
                  <a:pt x="6418" y="773"/>
                  <a:pt x="6443" y="761"/>
                  <a:pt x="6463" y="767"/>
                </a:cubicBezTo>
                <a:cubicBezTo>
                  <a:pt x="6463" y="780"/>
                  <a:pt x="6443" y="773"/>
                  <a:pt x="6443" y="792"/>
                </a:cubicBezTo>
                <a:cubicBezTo>
                  <a:pt x="6475" y="780"/>
                  <a:pt x="6534" y="773"/>
                  <a:pt x="6508" y="728"/>
                </a:cubicBezTo>
                <a:cubicBezTo>
                  <a:pt x="6527" y="716"/>
                  <a:pt x="6553" y="709"/>
                  <a:pt x="6572" y="716"/>
                </a:cubicBezTo>
                <a:cubicBezTo>
                  <a:pt x="6572" y="722"/>
                  <a:pt x="6566" y="728"/>
                  <a:pt x="6566" y="735"/>
                </a:cubicBezTo>
                <a:cubicBezTo>
                  <a:pt x="6599" y="728"/>
                  <a:pt x="6617" y="741"/>
                  <a:pt x="6637" y="747"/>
                </a:cubicBezTo>
                <a:cubicBezTo>
                  <a:pt x="6625" y="754"/>
                  <a:pt x="6617" y="760"/>
                  <a:pt x="6605" y="773"/>
                </a:cubicBezTo>
                <a:cubicBezTo>
                  <a:pt x="6624" y="810"/>
                  <a:pt x="6682" y="798"/>
                  <a:pt x="6727" y="785"/>
                </a:cubicBezTo>
                <a:cubicBezTo>
                  <a:pt x="6714" y="804"/>
                  <a:pt x="6681" y="829"/>
                  <a:pt x="6708" y="868"/>
                </a:cubicBezTo>
                <a:cubicBezTo>
                  <a:pt x="6675" y="912"/>
                  <a:pt x="6649" y="964"/>
                  <a:pt x="6572" y="964"/>
                </a:cubicBezTo>
                <a:cubicBezTo>
                  <a:pt x="6578" y="951"/>
                  <a:pt x="6598" y="964"/>
                  <a:pt x="6598" y="945"/>
                </a:cubicBezTo>
                <a:cubicBezTo>
                  <a:pt x="6553" y="925"/>
                  <a:pt x="6527" y="976"/>
                  <a:pt x="6488" y="976"/>
                </a:cubicBezTo>
                <a:cubicBezTo>
                  <a:pt x="6508" y="956"/>
                  <a:pt x="6475" y="944"/>
                  <a:pt x="6475" y="925"/>
                </a:cubicBezTo>
                <a:cubicBezTo>
                  <a:pt x="6488" y="893"/>
                  <a:pt x="6501" y="867"/>
                  <a:pt x="6520" y="842"/>
                </a:cubicBezTo>
                <a:cubicBezTo>
                  <a:pt x="6418" y="816"/>
                  <a:pt x="6463" y="964"/>
                  <a:pt x="6398" y="989"/>
                </a:cubicBezTo>
                <a:cubicBezTo>
                  <a:pt x="6353" y="951"/>
                  <a:pt x="6288" y="983"/>
                  <a:pt x="6282" y="1028"/>
                </a:cubicBezTo>
                <a:cubicBezTo>
                  <a:pt x="6172" y="1021"/>
                  <a:pt x="6172" y="1137"/>
                  <a:pt x="6069" y="1155"/>
                </a:cubicBezTo>
                <a:cubicBezTo>
                  <a:pt x="6082" y="1168"/>
                  <a:pt x="6107" y="1149"/>
                  <a:pt x="6133" y="1155"/>
                </a:cubicBezTo>
                <a:cubicBezTo>
                  <a:pt x="6114" y="1175"/>
                  <a:pt x="6075" y="1168"/>
                  <a:pt x="6075" y="1207"/>
                </a:cubicBezTo>
                <a:cubicBezTo>
                  <a:pt x="6146" y="1213"/>
                  <a:pt x="6211" y="1168"/>
                  <a:pt x="6262" y="1137"/>
                </a:cubicBezTo>
                <a:cubicBezTo>
                  <a:pt x="6242" y="1181"/>
                  <a:pt x="6178" y="1181"/>
                  <a:pt x="6165" y="1232"/>
                </a:cubicBezTo>
                <a:cubicBezTo>
                  <a:pt x="6178" y="1264"/>
                  <a:pt x="6197" y="1283"/>
                  <a:pt x="6236" y="1290"/>
                </a:cubicBezTo>
                <a:cubicBezTo>
                  <a:pt x="6301" y="1232"/>
                  <a:pt x="6411" y="1219"/>
                  <a:pt x="6488" y="1181"/>
                </a:cubicBezTo>
                <a:cubicBezTo>
                  <a:pt x="6475" y="1193"/>
                  <a:pt x="6462" y="1200"/>
                  <a:pt x="6449" y="1212"/>
                </a:cubicBezTo>
                <a:cubicBezTo>
                  <a:pt x="6540" y="1193"/>
                  <a:pt x="6598" y="1103"/>
                  <a:pt x="6701" y="1078"/>
                </a:cubicBezTo>
                <a:cubicBezTo>
                  <a:pt x="6656" y="1142"/>
                  <a:pt x="6604" y="1200"/>
                  <a:pt x="6527" y="1231"/>
                </a:cubicBezTo>
                <a:cubicBezTo>
                  <a:pt x="6533" y="1250"/>
                  <a:pt x="6527" y="1244"/>
                  <a:pt x="6520" y="1263"/>
                </a:cubicBezTo>
                <a:cubicBezTo>
                  <a:pt x="6520" y="1269"/>
                  <a:pt x="6540" y="1263"/>
                  <a:pt x="6540" y="1275"/>
                </a:cubicBezTo>
                <a:cubicBezTo>
                  <a:pt x="6540" y="1275"/>
                  <a:pt x="6540" y="1275"/>
                  <a:pt x="6540" y="1294"/>
                </a:cubicBezTo>
                <a:cubicBezTo>
                  <a:pt x="6515" y="1301"/>
                  <a:pt x="6515" y="1282"/>
                  <a:pt x="6495" y="1275"/>
                </a:cubicBezTo>
                <a:cubicBezTo>
                  <a:pt x="6508" y="1269"/>
                  <a:pt x="6501" y="1250"/>
                  <a:pt x="6508" y="1244"/>
                </a:cubicBezTo>
                <a:cubicBezTo>
                  <a:pt x="6482" y="1218"/>
                  <a:pt x="6463" y="1263"/>
                  <a:pt x="6430" y="1263"/>
                </a:cubicBezTo>
                <a:cubicBezTo>
                  <a:pt x="6418" y="1250"/>
                  <a:pt x="6437" y="1244"/>
                  <a:pt x="6424" y="1231"/>
                </a:cubicBezTo>
                <a:cubicBezTo>
                  <a:pt x="6405" y="1264"/>
                  <a:pt x="6347" y="1250"/>
                  <a:pt x="6340" y="1295"/>
                </a:cubicBezTo>
                <a:cubicBezTo>
                  <a:pt x="6308" y="1282"/>
                  <a:pt x="6282" y="1295"/>
                  <a:pt x="6269" y="1320"/>
                </a:cubicBezTo>
                <a:cubicBezTo>
                  <a:pt x="6276" y="1328"/>
                  <a:pt x="6282" y="1340"/>
                  <a:pt x="6282" y="1359"/>
                </a:cubicBezTo>
                <a:cubicBezTo>
                  <a:pt x="6257" y="1359"/>
                  <a:pt x="6250" y="1385"/>
                  <a:pt x="6231" y="1404"/>
                </a:cubicBezTo>
                <a:cubicBezTo>
                  <a:pt x="6231" y="1410"/>
                  <a:pt x="6237" y="1410"/>
                  <a:pt x="6237" y="1417"/>
                </a:cubicBezTo>
                <a:cubicBezTo>
                  <a:pt x="6268" y="1423"/>
                  <a:pt x="6262" y="1392"/>
                  <a:pt x="6288" y="1398"/>
                </a:cubicBezTo>
                <a:cubicBezTo>
                  <a:pt x="6301" y="1418"/>
                  <a:pt x="6288" y="1418"/>
                  <a:pt x="6288" y="1443"/>
                </a:cubicBezTo>
                <a:cubicBezTo>
                  <a:pt x="6359" y="1437"/>
                  <a:pt x="6385" y="1385"/>
                  <a:pt x="6443" y="1385"/>
                </a:cubicBezTo>
                <a:cubicBezTo>
                  <a:pt x="6456" y="1398"/>
                  <a:pt x="6443" y="1404"/>
                  <a:pt x="6443" y="1417"/>
                </a:cubicBezTo>
                <a:cubicBezTo>
                  <a:pt x="6501" y="1410"/>
                  <a:pt x="6553" y="1403"/>
                  <a:pt x="6585" y="1372"/>
                </a:cubicBezTo>
                <a:cubicBezTo>
                  <a:pt x="6624" y="1347"/>
                  <a:pt x="6636" y="1289"/>
                  <a:pt x="6701" y="1283"/>
                </a:cubicBezTo>
                <a:cubicBezTo>
                  <a:pt x="6695" y="1295"/>
                  <a:pt x="6689" y="1295"/>
                  <a:pt x="6689" y="1302"/>
                </a:cubicBezTo>
                <a:cubicBezTo>
                  <a:pt x="6708" y="1333"/>
                  <a:pt x="6766" y="1289"/>
                  <a:pt x="6792" y="1302"/>
                </a:cubicBezTo>
                <a:cubicBezTo>
                  <a:pt x="6779" y="1372"/>
                  <a:pt x="6766" y="1353"/>
                  <a:pt x="6734" y="1417"/>
                </a:cubicBezTo>
                <a:cubicBezTo>
                  <a:pt x="6740" y="1423"/>
                  <a:pt x="6760" y="1423"/>
                  <a:pt x="6760" y="1442"/>
                </a:cubicBezTo>
                <a:cubicBezTo>
                  <a:pt x="6779" y="1436"/>
                  <a:pt x="6779" y="1410"/>
                  <a:pt x="6798" y="1410"/>
                </a:cubicBezTo>
                <a:cubicBezTo>
                  <a:pt x="6786" y="1424"/>
                  <a:pt x="6772" y="1443"/>
                  <a:pt x="6766" y="1456"/>
                </a:cubicBezTo>
                <a:cubicBezTo>
                  <a:pt x="6805" y="1474"/>
                  <a:pt x="6863" y="1456"/>
                  <a:pt x="6895" y="1443"/>
                </a:cubicBezTo>
                <a:cubicBezTo>
                  <a:pt x="6889" y="1410"/>
                  <a:pt x="6869" y="1404"/>
                  <a:pt x="6857" y="1379"/>
                </a:cubicBezTo>
                <a:cubicBezTo>
                  <a:pt x="6883" y="1315"/>
                  <a:pt x="6960" y="1315"/>
                  <a:pt x="7031" y="1309"/>
                </a:cubicBezTo>
                <a:cubicBezTo>
                  <a:pt x="7025" y="1321"/>
                  <a:pt x="7012" y="1328"/>
                  <a:pt x="6999" y="1334"/>
                </a:cubicBezTo>
                <a:cubicBezTo>
                  <a:pt x="7006" y="1354"/>
                  <a:pt x="7012" y="1366"/>
                  <a:pt x="7019" y="1379"/>
                </a:cubicBezTo>
                <a:cubicBezTo>
                  <a:pt x="7057" y="1373"/>
                  <a:pt x="7070" y="1379"/>
                  <a:pt x="7102" y="1385"/>
                </a:cubicBezTo>
                <a:cubicBezTo>
                  <a:pt x="7090" y="1436"/>
                  <a:pt x="7064" y="1493"/>
                  <a:pt x="7031" y="1538"/>
                </a:cubicBezTo>
                <a:cubicBezTo>
                  <a:pt x="6999" y="1545"/>
                  <a:pt x="6993" y="1570"/>
                  <a:pt x="6993" y="1609"/>
                </a:cubicBezTo>
                <a:cubicBezTo>
                  <a:pt x="7024" y="1628"/>
                  <a:pt x="7083" y="1590"/>
                  <a:pt x="7115" y="1577"/>
                </a:cubicBezTo>
                <a:cubicBezTo>
                  <a:pt x="7102" y="1571"/>
                  <a:pt x="7108" y="1546"/>
                  <a:pt x="7095" y="1546"/>
                </a:cubicBezTo>
                <a:cubicBezTo>
                  <a:pt x="7154" y="1482"/>
                  <a:pt x="7257" y="1546"/>
                  <a:pt x="7335" y="1527"/>
                </a:cubicBezTo>
                <a:cubicBezTo>
                  <a:pt x="7316" y="1572"/>
                  <a:pt x="7271" y="1591"/>
                  <a:pt x="7251" y="1629"/>
                </a:cubicBezTo>
                <a:cubicBezTo>
                  <a:pt x="7276" y="1629"/>
                  <a:pt x="7276" y="1661"/>
                  <a:pt x="7302" y="1661"/>
                </a:cubicBezTo>
                <a:cubicBezTo>
                  <a:pt x="7302" y="1699"/>
                  <a:pt x="7276" y="1718"/>
                  <a:pt x="7237" y="1744"/>
                </a:cubicBezTo>
                <a:cubicBezTo>
                  <a:pt x="7237" y="1750"/>
                  <a:pt x="7244" y="1750"/>
                  <a:pt x="7244" y="1756"/>
                </a:cubicBezTo>
                <a:cubicBezTo>
                  <a:pt x="7237" y="1763"/>
                  <a:pt x="7270" y="1763"/>
                  <a:pt x="7270" y="1756"/>
                </a:cubicBezTo>
                <a:cubicBezTo>
                  <a:pt x="7276" y="1763"/>
                  <a:pt x="7276" y="1782"/>
                  <a:pt x="7276" y="1788"/>
                </a:cubicBezTo>
                <a:cubicBezTo>
                  <a:pt x="7263" y="1794"/>
                  <a:pt x="7244" y="1801"/>
                  <a:pt x="7244" y="1775"/>
                </a:cubicBezTo>
                <a:cubicBezTo>
                  <a:pt x="7192" y="1788"/>
                  <a:pt x="7154" y="1814"/>
                  <a:pt x="7121" y="1839"/>
                </a:cubicBezTo>
                <a:cubicBezTo>
                  <a:pt x="7134" y="1852"/>
                  <a:pt x="7134" y="1839"/>
                  <a:pt x="7160" y="1839"/>
                </a:cubicBezTo>
                <a:cubicBezTo>
                  <a:pt x="7121" y="1871"/>
                  <a:pt x="7095" y="1916"/>
                  <a:pt x="7044" y="1928"/>
                </a:cubicBezTo>
                <a:cubicBezTo>
                  <a:pt x="7038" y="1948"/>
                  <a:pt x="7038" y="1942"/>
                  <a:pt x="7038" y="1967"/>
                </a:cubicBezTo>
                <a:cubicBezTo>
                  <a:pt x="7024" y="1961"/>
                  <a:pt x="7024" y="1948"/>
                  <a:pt x="7012" y="1942"/>
                </a:cubicBezTo>
                <a:cubicBezTo>
                  <a:pt x="6966" y="1961"/>
                  <a:pt x="6934" y="1986"/>
                  <a:pt x="6914" y="2025"/>
                </a:cubicBezTo>
                <a:cubicBezTo>
                  <a:pt x="6934" y="2037"/>
                  <a:pt x="6953" y="2037"/>
                  <a:pt x="6985" y="2044"/>
                </a:cubicBezTo>
                <a:cubicBezTo>
                  <a:pt x="7030" y="2037"/>
                  <a:pt x="7076" y="1960"/>
                  <a:pt x="7121" y="2005"/>
                </a:cubicBezTo>
                <a:cubicBezTo>
                  <a:pt x="7134" y="1980"/>
                  <a:pt x="7153" y="1980"/>
                  <a:pt x="7173" y="1973"/>
                </a:cubicBezTo>
                <a:cubicBezTo>
                  <a:pt x="7185" y="1973"/>
                  <a:pt x="7205" y="1948"/>
                  <a:pt x="7211" y="1942"/>
                </a:cubicBezTo>
                <a:cubicBezTo>
                  <a:pt x="7224" y="1942"/>
                  <a:pt x="7360" y="1973"/>
                  <a:pt x="7360" y="1973"/>
                </a:cubicBezTo>
                <a:cubicBezTo>
                  <a:pt x="7379" y="1967"/>
                  <a:pt x="7391" y="1928"/>
                  <a:pt x="7411" y="1922"/>
                </a:cubicBezTo>
                <a:cubicBezTo>
                  <a:pt x="7457" y="1897"/>
                  <a:pt x="7489" y="1916"/>
                  <a:pt x="7541" y="1897"/>
                </a:cubicBezTo>
                <a:cubicBezTo>
                  <a:pt x="7541" y="1942"/>
                  <a:pt x="7470" y="1897"/>
                  <a:pt x="7482" y="1967"/>
                </a:cubicBezTo>
                <a:cubicBezTo>
                  <a:pt x="7444" y="1993"/>
                  <a:pt x="7411" y="2012"/>
                  <a:pt x="7353" y="2012"/>
                </a:cubicBezTo>
                <a:cubicBezTo>
                  <a:pt x="7359" y="2000"/>
                  <a:pt x="7385" y="2000"/>
                  <a:pt x="7391" y="1987"/>
                </a:cubicBezTo>
                <a:cubicBezTo>
                  <a:pt x="7359" y="1968"/>
                  <a:pt x="7269" y="2018"/>
                  <a:pt x="7275" y="2063"/>
                </a:cubicBezTo>
                <a:cubicBezTo>
                  <a:pt x="7237" y="2082"/>
                  <a:pt x="7204" y="2102"/>
                  <a:pt x="7172" y="2121"/>
                </a:cubicBezTo>
                <a:cubicBezTo>
                  <a:pt x="7166" y="2141"/>
                  <a:pt x="7178" y="2141"/>
                  <a:pt x="7178" y="2160"/>
                </a:cubicBezTo>
                <a:cubicBezTo>
                  <a:pt x="7217" y="2153"/>
                  <a:pt x="7217" y="2185"/>
                  <a:pt x="7249" y="2191"/>
                </a:cubicBezTo>
                <a:cubicBezTo>
                  <a:pt x="7249" y="2211"/>
                  <a:pt x="7243" y="2230"/>
                  <a:pt x="7275" y="2236"/>
                </a:cubicBezTo>
                <a:cubicBezTo>
                  <a:pt x="7263" y="2274"/>
                  <a:pt x="7237" y="2300"/>
                  <a:pt x="7198" y="2313"/>
                </a:cubicBezTo>
                <a:cubicBezTo>
                  <a:pt x="7178" y="2313"/>
                  <a:pt x="7185" y="2288"/>
                  <a:pt x="7166" y="2288"/>
                </a:cubicBezTo>
                <a:cubicBezTo>
                  <a:pt x="7133" y="2294"/>
                  <a:pt x="7121" y="2313"/>
                  <a:pt x="7094" y="2319"/>
                </a:cubicBezTo>
                <a:cubicBezTo>
                  <a:pt x="7102" y="2338"/>
                  <a:pt x="7102" y="2338"/>
                  <a:pt x="7082" y="2351"/>
                </a:cubicBezTo>
                <a:cubicBezTo>
                  <a:pt x="7088" y="2357"/>
                  <a:pt x="7101" y="2351"/>
                  <a:pt x="7094" y="2370"/>
                </a:cubicBezTo>
                <a:cubicBezTo>
                  <a:pt x="7069" y="2376"/>
                  <a:pt x="7062" y="2389"/>
                  <a:pt x="7049" y="2401"/>
                </a:cubicBezTo>
                <a:cubicBezTo>
                  <a:pt x="6953" y="2356"/>
                  <a:pt x="6907" y="2446"/>
                  <a:pt x="6856" y="2491"/>
                </a:cubicBezTo>
                <a:cubicBezTo>
                  <a:pt x="6881" y="2498"/>
                  <a:pt x="6856" y="2510"/>
                  <a:pt x="6869" y="2529"/>
                </a:cubicBezTo>
                <a:cubicBezTo>
                  <a:pt x="6907" y="2491"/>
                  <a:pt x="6998" y="2510"/>
                  <a:pt x="6998" y="2446"/>
                </a:cubicBezTo>
                <a:cubicBezTo>
                  <a:pt x="7063" y="2421"/>
                  <a:pt x="7134" y="2427"/>
                  <a:pt x="7179" y="2364"/>
                </a:cubicBezTo>
                <a:cubicBezTo>
                  <a:pt x="7237" y="2389"/>
                  <a:pt x="7295" y="2312"/>
                  <a:pt x="7360" y="2293"/>
                </a:cubicBezTo>
                <a:cubicBezTo>
                  <a:pt x="7372" y="2300"/>
                  <a:pt x="7366" y="2326"/>
                  <a:pt x="7366" y="2338"/>
                </a:cubicBezTo>
                <a:cubicBezTo>
                  <a:pt x="7398" y="2338"/>
                  <a:pt x="7405" y="2319"/>
                  <a:pt x="7425" y="2307"/>
                </a:cubicBezTo>
                <a:cubicBezTo>
                  <a:pt x="7438" y="2313"/>
                  <a:pt x="7444" y="2319"/>
                  <a:pt x="7451" y="2319"/>
                </a:cubicBezTo>
                <a:cubicBezTo>
                  <a:pt x="7463" y="2293"/>
                  <a:pt x="7522" y="2274"/>
                  <a:pt x="7528" y="2281"/>
                </a:cubicBezTo>
                <a:cubicBezTo>
                  <a:pt x="7535" y="2293"/>
                  <a:pt x="7489" y="2319"/>
                  <a:pt x="7477" y="2338"/>
                </a:cubicBezTo>
                <a:cubicBezTo>
                  <a:pt x="7477" y="2357"/>
                  <a:pt x="7489" y="2338"/>
                  <a:pt x="7509" y="2345"/>
                </a:cubicBezTo>
                <a:cubicBezTo>
                  <a:pt x="7464" y="2370"/>
                  <a:pt x="7496" y="2396"/>
                  <a:pt x="7458" y="2421"/>
                </a:cubicBezTo>
                <a:cubicBezTo>
                  <a:pt x="7458" y="2427"/>
                  <a:pt x="7471" y="2427"/>
                  <a:pt x="7484" y="2427"/>
                </a:cubicBezTo>
                <a:cubicBezTo>
                  <a:pt x="7432" y="2460"/>
                  <a:pt x="7413" y="2518"/>
                  <a:pt x="7348" y="2530"/>
                </a:cubicBezTo>
                <a:cubicBezTo>
                  <a:pt x="7361" y="2543"/>
                  <a:pt x="7394" y="2511"/>
                  <a:pt x="7406" y="2530"/>
                </a:cubicBezTo>
                <a:cubicBezTo>
                  <a:pt x="7387" y="2544"/>
                  <a:pt x="7355" y="2581"/>
                  <a:pt x="7335" y="2575"/>
                </a:cubicBezTo>
                <a:cubicBezTo>
                  <a:pt x="7329" y="2555"/>
                  <a:pt x="7348" y="2555"/>
                  <a:pt x="7342" y="2536"/>
                </a:cubicBezTo>
                <a:cubicBezTo>
                  <a:pt x="7342" y="2524"/>
                  <a:pt x="7335" y="2555"/>
                  <a:pt x="7316" y="2543"/>
                </a:cubicBezTo>
                <a:cubicBezTo>
                  <a:pt x="7309" y="2524"/>
                  <a:pt x="7335" y="2524"/>
                  <a:pt x="7342" y="2511"/>
                </a:cubicBezTo>
                <a:cubicBezTo>
                  <a:pt x="7335" y="2499"/>
                  <a:pt x="7316" y="2492"/>
                  <a:pt x="7316" y="2511"/>
                </a:cubicBezTo>
                <a:cubicBezTo>
                  <a:pt x="7309" y="2492"/>
                  <a:pt x="7342" y="2473"/>
                  <a:pt x="7348" y="2447"/>
                </a:cubicBezTo>
                <a:cubicBezTo>
                  <a:pt x="7349" y="2445"/>
                  <a:pt x="7349" y="2443"/>
                  <a:pt x="7349" y="2442"/>
                </a:cubicBezTo>
                <a:lnTo>
                  <a:pt x="7348" y="2441"/>
                </a:lnTo>
                <a:lnTo>
                  <a:pt x="7351" y="2439"/>
                </a:lnTo>
                <a:cubicBezTo>
                  <a:pt x="7377" y="2414"/>
                  <a:pt x="7329" y="2408"/>
                  <a:pt x="7342" y="2396"/>
                </a:cubicBezTo>
                <a:cubicBezTo>
                  <a:pt x="7290" y="2402"/>
                  <a:pt x="7245" y="2428"/>
                  <a:pt x="7212" y="2460"/>
                </a:cubicBezTo>
                <a:cubicBezTo>
                  <a:pt x="7212" y="2466"/>
                  <a:pt x="7218" y="2466"/>
                  <a:pt x="7218" y="2473"/>
                </a:cubicBezTo>
                <a:cubicBezTo>
                  <a:pt x="7237" y="2473"/>
                  <a:pt x="7250" y="2460"/>
                  <a:pt x="7270" y="2460"/>
                </a:cubicBezTo>
                <a:cubicBezTo>
                  <a:pt x="7245" y="2479"/>
                  <a:pt x="7218" y="2491"/>
                  <a:pt x="7225" y="2536"/>
                </a:cubicBezTo>
                <a:cubicBezTo>
                  <a:pt x="7199" y="2536"/>
                  <a:pt x="7193" y="2543"/>
                  <a:pt x="7173" y="2543"/>
                </a:cubicBezTo>
                <a:cubicBezTo>
                  <a:pt x="7180" y="2536"/>
                  <a:pt x="7173" y="2530"/>
                  <a:pt x="7167" y="2524"/>
                </a:cubicBezTo>
                <a:cubicBezTo>
                  <a:pt x="7141" y="2536"/>
                  <a:pt x="7128" y="2569"/>
                  <a:pt x="7096" y="2581"/>
                </a:cubicBezTo>
                <a:cubicBezTo>
                  <a:pt x="7083" y="2575"/>
                  <a:pt x="7089" y="2556"/>
                  <a:pt x="7076" y="2550"/>
                </a:cubicBezTo>
                <a:cubicBezTo>
                  <a:pt x="7102" y="2518"/>
                  <a:pt x="7141" y="2537"/>
                  <a:pt x="7147" y="2499"/>
                </a:cubicBezTo>
                <a:cubicBezTo>
                  <a:pt x="7108" y="2511"/>
                  <a:pt x="7069" y="2518"/>
                  <a:pt x="7057" y="2556"/>
                </a:cubicBezTo>
                <a:cubicBezTo>
                  <a:pt x="7005" y="2550"/>
                  <a:pt x="6973" y="2608"/>
                  <a:pt x="6934" y="2620"/>
                </a:cubicBezTo>
                <a:cubicBezTo>
                  <a:pt x="6831" y="2633"/>
                  <a:pt x="6741" y="2690"/>
                  <a:pt x="6670" y="2748"/>
                </a:cubicBezTo>
                <a:cubicBezTo>
                  <a:pt x="6676" y="2735"/>
                  <a:pt x="6689" y="2735"/>
                  <a:pt x="6676" y="2723"/>
                </a:cubicBezTo>
                <a:cubicBezTo>
                  <a:pt x="6579" y="2761"/>
                  <a:pt x="6509" y="2806"/>
                  <a:pt x="6418" y="2838"/>
                </a:cubicBezTo>
                <a:cubicBezTo>
                  <a:pt x="6398" y="2852"/>
                  <a:pt x="6385" y="2864"/>
                  <a:pt x="6385" y="2877"/>
                </a:cubicBezTo>
                <a:cubicBezTo>
                  <a:pt x="6347" y="2851"/>
                  <a:pt x="6334" y="2947"/>
                  <a:pt x="6302" y="2960"/>
                </a:cubicBezTo>
                <a:cubicBezTo>
                  <a:pt x="6308" y="2979"/>
                  <a:pt x="6321" y="2960"/>
                  <a:pt x="6334" y="2960"/>
                </a:cubicBezTo>
                <a:cubicBezTo>
                  <a:pt x="6334" y="2960"/>
                  <a:pt x="6334" y="2960"/>
                  <a:pt x="6334" y="2985"/>
                </a:cubicBezTo>
                <a:cubicBezTo>
                  <a:pt x="6354" y="2972"/>
                  <a:pt x="6347" y="2998"/>
                  <a:pt x="6366" y="2998"/>
                </a:cubicBezTo>
                <a:cubicBezTo>
                  <a:pt x="6411" y="2998"/>
                  <a:pt x="6418" y="2946"/>
                  <a:pt x="6444" y="2915"/>
                </a:cubicBezTo>
                <a:cubicBezTo>
                  <a:pt x="6450" y="2921"/>
                  <a:pt x="6450" y="2934"/>
                  <a:pt x="6437" y="2946"/>
                </a:cubicBezTo>
                <a:cubicBezTo>
                  <a:pt x="6457" y="2965"/>
                  <a:pt x="6464" y="2927"/>
                  <a:pt x="6496" y="2940"/>
                </a:cubicBezTo>
                <a:cubicBezTo>
                  <a:pt x="6464" y="2998"/>
                  <a:pt x="6380" y="2991"/>
                  <a:pt x="6347" y="3043"/>
                </a:cubicBezTo>
                <a:cubicBezTo>
                  <a:pt x="6340" y="3043"/>
                  <a:pt x="6334" y="3036"/>
                  <a:pt x="6328" y="3036"/>
                </a:cubicBezTo>
                <a:cubicBezTo>
                  <a:pt x="6308" y="3074"/>
                  <a:pt x="6302" y="3158"/>
                  <a:pt x="6257" y="3183"/>
                </a:cubicBezTo>
                <a:cubicBezTo>
                  <a:pt x="6276" y="3209"/>
                  <a:pt x="6314" y="3177"/>
                  <a:pt x="6334" y="3164"/>
                </a:cubicBezTo>
                <a:cubicBezTo>
                  <a:pt x="6334" y="3138"/>
                  <a:pt x="6314" y="3138"/>
                  <a:pt x="6314" y="3113"/>
                </a:cubicBezTo>
                <a:cubicBezTo>
                  <a:pt x="6347" y="3107"/>
                  <a:pt x="6373" y="3088"/>
                  <a:pt x="6373" y="3043"/>
                </a:cubicBezTo>
                <a:cubicBezTo>
                  <a:pt x="6398" y="3024"/>
                  <a:pt x="6430" y="3030"/>
                  <a:pt x="6456" y="3011"/>
                </a:cubicBezTo>
                <a:cubicBezTo>
                  <a:pt x="6489" y="3043"/>
                  <a:pt x="6437" y="3062"/>
                  <a:pt x="6424" y="3088"/>
                </a:cubicBezTo>
                <a:cubicBezTo>
                  <a:pt x="6418" y="3088"/>
                  <a:pt x="6424" y="3100"/>
                  <a:pt x="6430" y="3107"/>
                </a:cubicBezTo>
                <a:cubicBezTo>
                  <a:pt x="6424" y="3107"/>
                  <a:pt x="6418" y="3107"/>
                  <a:pt x="6418" y="3107"/>
                </a:cubicBezTo>
                <a:cubicBezTo>
                  <a:pt x="6430" y="3113"/>
                  <a:pt x="6430" y="3107"/>
                  <a:pt x="6430" y="3107"/>
                </a:cubicBezTo>
                <a:cubicBezTo>
                  <a:pt x="6489" y="3100"/>
                  <a:pt x="6540" y="2998"/>
                  <a:pt x="6605" y="3043"/>
                </a:cubicBezTo>
                <a:cubicBezTo>
                  <a:pt x="6644" y="3043"/>
                  <a:pt x="6663" y="3017"/>
                  <a:pt x="6696" y="3004"/>
                </a:cubicBezTo>
                <a:cubicBezTo>
                  <a:pt x="6696" y="2978"/>
                  <a:pt x="6689" y="2984"/>
                  <a:pt x="6696" y="2965"/>
                </a:cubicBezTo>
                <a:cubicBezTo>
                  <a:pt x="6715" y="2959"/>
                  <a:pt x="6734" y="2953"/>
                  <a:pt x="6747" y="2934"/>
                </a:cubicBezTo>
                <a:cubicBezTo>
                  <a:pt x="6767" y="2946"/>
                  <a:pt x="6722" y="2946"/>
                  <a:pt x="6734" y="2965"/>
                </a:cubicBezTo>
                <a:cubicBezTo>
                  <a:pt x="6767" y="2972"/>
                  <a:pt x="6805" y="2953"/>
                  <a:pt x="6832" y="2940"/>
                </a:cubicBezTo>
                <a:cubicBezTo>
                  <a:pt x="6844" y="2946"/>
                  <a:pt x="6805" y="2953"/>
                  <a:pt x="6805" y="2965"/>
                </a:cubicBezTo>
                <a:cubicBezTo>
                  <a:pt x="6845" y="2965"/>
                  <a:pt x="6858" y="2934"/>
                  <a:pt x="6896" y="2940"/>
                </a:cubicBezTo>
                <a:cubicBezTo>
                  <a:pt x="6851" y="2985"/>
                  <a:pt x="6748" y="3004"/>
                  <a:pt x="6780" y="3080"/>
                </a:cubicBezTo>
                <a:cubicBezTo>
                  <a:pt x="6825" y="3068"/>
                  <a:pt x="6838" y="3004"/>
                  <a:pt x="6896" y="3023"/>
                </a:cubicBezTo>
                <a:cubicBezTo>
                  <a:pt x="6858" y="3035"/>
                  <a:pt x="6941" y="3068"/>
                  <a:pt x="6890" y="3080"/>
                </a:cubicBezTo>
                <a:cubicBezTo>
                  <a:pt x="6935" y="3099"/>
                  <a:pt x="6967" y="3054"/>
                  <a:pt x="7000" y="3042"/>
                </a:cubicBezTo>
                <a:cubicBezTo>
                  <a:pt x="7007" y="2991"/>
                  <a:pt x="6993" y="3004"/>
                  <a:pt x="6987" y="2953"/>
                </a:cubicBezTo>
                <a:cubicBezTo>
                  <a:pt x="7026" y="2984"/>
                  <a:pt x="7072" y="2933"/>
                  <a:pt x="7117" y="2914"/>
                </a:cubicBezTo>
                <a:cubicBezTo>
                  <a:pt x="7104" y="2940"/>
                  <a:pt x="7065" y="2991"/>
                  <a:pt x="7039" y="3017"/>
                </a:cubicBezTo>
                <a:cubicBezTo>
                  <a:pt x="7046" y="3023"/>
                  <a:pt x="7084" y="3017"/>
                  <a:pt x="7084" y="3004"/>
                </a:cubicBezTo>
                <a:cubicBezTo>
                  <a:pt x="7091" y="3024"/>
                  <a:pt x="7098" y="3036"/>
                  <a:pt x="7078" y="3055"/>
                </a:cubicBezTo>
                <a:cubicBezTo>
                  <a:pt x="7091" y="3068"/>
                  <a:pt x="7117" y="3049"/>
                  <a:pt x="7129" y="3068"/>
                </a:cubicBezTo>
                <a:cubicBezTo>
                  <a:pt x="7117" y="3100"/>
                  <a:pt x="7033" y="3119"/>
                  <a:pt x="7007" y="3107"/>
                </a:cubicBezTo>
                <a:cubicBezTo>
                  <a:pt x="6877" y="3145"/>
                  <a:pt x="6774" y="3183"/>
                  <a:pt x="6696" y="3286"/>
                </a:cubicBezTo>
                <a:cubicBezTo>
                  <a:pt x="6768" y="3343"/>
                  <a:pt x="6813" y="3209"/>
                  <a:pt x="6890" y="3222"/>
                </a:cubicBezTo>
                <a:cubicBezTo>
                  <a:pt x="6903" y="3216"/>
                  <a:pt x="6903" y="3190"/>
                  <a:pt x="6929" y="3190"/>
                </a:cubicBezTo>
                <a:cubicBezTo>
                  <a:pt x="6929" y="3184"/>
                  <a:pt x="6922" y="3178"/>
                  <a:pt x="6916" y="3178"/>
                </a:cubicBezTo>
                <a:cubicBezTo>
                  <a:pt x="6916" y="3152"/>
                  <a:pt x="6948" y="3164"/>
                  <a:pt x="6948" y="3139"/>
                </a:cubicBezTo>
                <a:cubicBezTo>
                  <a:pt x="6961" y="3158"/>
                  <a:pt x="6981" y="3152"/>
                  <a:pt x="6981" y="3126"/>
                </a:cubicBezTo>
                <a:cubicBezTo>
                  <a:pt x="6994" y="3126"/>
                  <a:pt x="7000" y="3139"/>
                  <a:pt x="7000" y="3145"/>
                </a:cubicBezTo>
                <a:cubicBezTo>
                  <a:pt x="7065" y="3139"/>
                  <a:pt x="7110" y="3100"/>
                  <a:pt x="7181" y="3075"/>
                </a:cubicBezTo>
                <a:cubicBezTo>
                  <a:pt x="7169" y="3095"/>
                  <a:pt x="7136" y="3088"/>
                  <a:pt x="7136" y="3114"/>
                </a:cubicBezTo>
                <a:cubicBezTo>
                  <a:pt x="7085" y="3133"/>
                  <a:pt x="7040" y="3152"/>
                  <a:pt x="7014" y="3197"/>
                </a:cubicBezTo>
                <a:lnTo>
                  <a:pt x="7020" y="3203"/>
                </a:lnTo>
                <a:cubicBezTo>
                  <a:pt x="7046" y="3203"/>
                  <a:pt x="7059" y="3183"/>
                  <a:pt x="7065" y="3164"/>
                </a:cubicBezTo>
                <a:cubicBezTo>
                  <a:pt x="7072" y="3164"/>
                  <a:pt x="7072" y="3177"/>
                  <a:pt x="7072" y="3183"/>
                </a:cubicBezTo>
                <a:cubicBezTo>
                  <a:pt x="7117" y="3157"/>
                  <a:pt x="7149" y="3183"/>
                  <a:pt x="7188" y="3144"/>
                </a:cubicBezTo>
                <a:cubicBezTo>
                  <a:pt x="7174" y="3137"/>
                  <a:pt x="7155" y="3131"/>
                  <a:pt x="7162" y="3106"/>
                </a:cubicBezTo>
                <a:cubicBezTo>
                  <a:pt x="7187" y="3106"/>
                  <a:pt x="7193" y="3093"/>
                  <a:pt x="7213" y="3099"/>
                </a:cubicBezTo>
                <a:cubicBezTo>
                  <a:pt x="7213" y="3106"/>
                  <a:pt x="7207" y="3112"/>
                  <a:pt x="7200" y="3118"/>
                </a:cubicBezTo>
                <a:cubicBezTo>
                  <a:pt x="7219" y="3099"/>
                  <a:pt x="7245" y="3125"/>
                  <a:pt x="7252" y="3099"/>
                </a:cubicBezTo>
                <a:cubicBezTo>
                  <a:pt x="7258" y="3099"/>
                  <a:pt x="7252" y="3106"/>
                  <a:pt x="7252" y="3112"/>
                </a:cubicBezTo>
                <a:cubicBezTo>
                  <a:pt x="7271" y="3112"/>
                  <a:pt x="7278" y="3099"/>
                  <a:pt x="7284" y="3087"/>
                </a:cubicBezTo>
                <a:cubicBezTo>
                  <a:pt x="7278" y="3074"/>
                  <a:pt x="7258" y="3080"/>
                  <a:pt x="7252" y="3068"/>
                </a:cubicBezTo>
                <a:cubicBezTo>
                  <a:pt x="7245" y="3055"/>
                  <a:pt x="7252" y="3043"/>
                  <a:pt x="7258" y="3036"/>
                </a:cubicBezTo>
                <a:cubicBezTo>
                  <a:pt x="7245" y="3017"/>
                  <a:pt x="7238" y="3049"/>
                  <a:pt x="7226" y="3043"/>
                </a:cubicBezTo>
                <a:cubicBezTo>
                  <a:pt x="7226" y="3036"/>
                  <a:pt x="7238" y="3030"/>
                  <a:pt x="7232" y="3030"/>
                </a:cubicBezTo>
                <a:cubicBezTo>
                  <a:pt x="7251" y="3024"/>
                  <a:pt x="7257" y="3011"/>
                  <a:pt x="7283" y="3005"/>
                </a:cubicBezTo>
                <a:cubicBezTo>
                  <a:pt x="7283" y="3005"/>
                  <a:pt x="7283" y="3005"/>
                  <a:pt x="7283" y="3030"/>
                </a:cubicBezTo>
                <a:cubicBezTo>
                  <a:pt x="7316" y="3005"/>
                  <a:pt x="7335" y="2934"/>
                  <a:pt x="7399" y="2941"/>
                </a:cubicBezTo>
                <a:cubicBezTo>
                  <a:pt x="7399" y="2966"/>
                  <a:pt x="7322" y="2960"/>
                  <a:pt x="7328" y="3005"/>
                </a:cubicBezTo>
                <a:cubicBezTo>
                  <a:pt x="7354" y="2998"/>
                  <a:pt x="7361" y="2992"/>
                  <a:pt x="7393" y="2998"/>
                </a:cubicBezTo>
                <a:cubicBezTo>
                  <a:pt x="7367" y="3011"/>
                  <a:pt x="7367" y="3031"/>
                  <a:pt x="7367" y="3050"/>
                </a:cubicBezTo>
                <a:cubicBezTo>
                  <a:pt x="7373" y="3056"/>
                  <a:pt x="7406" y="3069"/>
                  <a:pt x="7412" y="3056"/>
                </a:cubicBezTo>
                <a:cubicBezTo>
                  <a:pt x="7425" y="3062"/>
                  <a:pt x="7412" y="3088"/>
                  <a:pt x="7412" y="3101"/>
                </a:cubicBezTo>
                <a:cubicBezTo>
                  <a:pt x="7412" y="3107"/>
                  <a:pt x="7432" y="3107"/>
                  <a:pt x="7432" y="3120"/>
                </a:cubicBezTo>
                <a:cubicBezTo>
                  <a:pt x="7451" y="3126"/>
                  <a:pt x="7444" y="3107"/>
                  <a:pt x="7470" y="3114"/>
                </a:cubicBezTo>
                <a:cubicBezTo>
                  <a:pt x="7496" y="3139"/>
                  <a:pt x="7490" y="3203"/>
                  <a:pt x="7541" y="3203"/>
                </a:cubicBezTo>
                <a:cubicBezTo>
                  <a:pt x="7535" y="3229"/>
                  <a:pt x="7535" y="3229"/>
                  <a:pt x="7548" y="3254"/>
                </a:cubicBezTo>
                <a:cubicBezTo>
                  <a:pt x="7560" y="3254"/>
                  <a:pt x="7560" y="3235"/>
                  <a:pt x="7580" y="3242"/>
                </a:cubicBezTo>
                <a:cubicBezTo>
                  <a:pt x="7594" y="3209"/>
                  <a:pt x="7619" y="3190"/>
                  <a:pt x="7645" y="3178"/>
                </a:cubicBezTo>
                <a:cubicBezTo>
                  <a:pt x="7619" y="3158"/>
                  <a:pt x="7606" y="3197"/>
                  <a:pt x="7580" y="3203"/>
                </a:cubicBezTo>
                <a:cubicBezTo>
                  <a:pt x="7574" y="3183"/>
                  <a:pt x="7619" y="3177"/>
                  <a:pt x="7619" y="3158"/>
                </a:cubicBezTo>
                <a:cubicBezTo>
                  <a:pt x="7625" y="3145"/>
                  <a:pt x="7625" y="3126"/>
                  <a:pt x="7612" y="3126"/>
                </a:cubicBezTo>
                <a:cubicBezTo>
                  <a:pt x="7632" y="3126"/>
                  <a:pt x="7632" y="3100"/>
                  <a:pt x="7639" y="3088"/>
                </a:cubicBezTo>
                <a:cubicBezTo>
                  <a:pt x="7658" y="3094"/>
                  <a:pt x="7652" y="3113"/>
                  <a:pt x="7665" y="3119"/>
                </a:cubicBezTo>
                <a:cubicBezTo>
                  <a:pt x="7684" y="3119"/>
                  <a:pt x="7697" y="3107"/>
                  <a:pt x="7710" y="3100"/>
                </a:cubicBezTo>
                <a:cubicBezTo>
                  <a:pt x="7716" y="3100"/>
                  <a:pt x="7716" y="3107"/>
                  <a:pt x="7716" y="3113"/>
                </a:cubicBezTo>
                <a:cubicBezTo>
                  <a:pt x="7748" y="3119"/>
                  <a:pt x="7755" y="3094"/>
                  <a:pt x="7781" y="3094"/>
                </a:cubicBezTo>
                <a:cubicBezTo>
                  <a:pt x="7748" y="3132"/>
                  <a:pt x="7703" y="3158"/>
                  <a:pt x="7651" y="3177"/>
                </a:cubicBezTo>
                <a:cubicBezTo>
                  <a:pt x="7651" y="3177"/>
                  <a:pt x="7651" y="3177"/>
                  <a:pt x="7651" y="3216"/>
                </a:cubicBezTo>
                <a:cubicBezTo>
                  <a:pt x="7676" y="3216"/>
                  <a:pt x="7676" y="3197"/>
                  <a:pt x="7703" y="3203"/>
                </a:cubicBezTo>
                <a:cubicBezTo>
                  <a:pt x="7722" y="3234"/>
                  <a:pt x="7748" y="3222"/>
                  <a:pt x="7774" y="3216"/>
                </a:cubicBezTo>
                <a:cubicBezTo>
                  <a:pt x="7780" y="3184"/>
                  <a:pt x="7754" y="3177"/>
                  <a:pt x="7754" y="3145"/>
                </a:cubicBezTo>
                <a:cubicBezTo>
                  <a:pt x="7766" y="3139"/>
                  <a:pt x="7785" y="3133"/>
                  <a:pt x="7805" y="3126"/>
                </a:cubicBezTo>
                <a:cubicBezTo>
                  <a:pt x="7818" y="3114"/>
                  <a:pt x="7831" y="3069"/>
                  <a:pt x="7811" y="3056"/>
                </a:cubicBezTo>
                <a:cubicBezTo>
                  <a:pt x="7876" y="3017"/>
                  <a:pt x="7947" y="2953"/>
                  <a:pt x="8025" y="2947"/>
                </a:cubicBezTo>
                <a:cubicBezTo>
                  <a:pt x="8031" y="2947"/>
                  <a:pt x="8037" y="2941"/>
                  <a:pt x="8037" y="2928"/>
                </a:cubicBezTo>
                <a:cubicBezTo>
                  <a:pt x="8056" y="2934"/>
                  <a:pt x="8095" y="2903"/>
                  <a:pt x="8115" y="2928"/>
                </a:cubicBezTo>
                <a:cubicBezTo>
                  <a:pt x="8134" y="2922"/>
                  <a:pt x="8172" y="2908"/>
                  <a:pt x="8160" y="2877"/>
                </a:cubicBezTo>
                <a:cubicBezTo>
                  <a:pt x="8198" y="2870"/>
                  <a:pt x="8250" y="2870"/>
                  <a:pt x="8276" y="2838"/>
                </a:cubicBezTo>
                <a:cubicBezTo>
                  <a:pt x="8282" y="2870"/>
                  <a:pt x="8205" y="2877"/>
                  <a:pt x="8185" y="2908"/>
                </a:cubicBezTo>
                <a:cubicBezTo>
                  <a:pt x="8192" y="2915"/>
                  <a:pt x="8205" y="2915"/>
                  <a:pt x="8205" y="2908"/>
                </a:cubicBezTo>
                <a:cubicBezTo>
                  <a:pt x="8217" y="2915"/>
                  <a:pt x="8198" y="2946"/>
                  <a:pt x="8179" y="2940"/>
                </a:cubicBezTo>
                <a:cubicBezTo>
                  <a:pt x="8179" y="2940"/>
                  <a:pt x="8179" y="2940"/>
                  <a:pt x="8179" y="2915"/>
                </a:cubicBezTo>
                <a:cubicBezTo>
                  <a:pt x="8115" y="2928"/>
                  <a:pt x="8075" y="3017"/>
                  <a:pt x="8024" y="2953"/>
                </a:cubicBezTo>
                <a:cubicBezTo>
                  <a:pt x="8010" y="2960"/>
                  <a:pt x="8004" y="2966"/>
                  <a:pt x="7998" y="2966"/>
                </a:cubicBezTo>
                <a:cubicBezTo>
                  <a:pt x="7998" y="2979"/>
                  <a:pt x="8004" y="2985"/>
                  <a:pt x="8010" y="2991"/>
                </a:cubicBezTo>
                <a:cubicBezTo>
                  <a:pt x="7991" y="3017"/>
                  <a:pt x="7965" y="3024"/>
                  <a:pt x="7946" y="3043"/>
                </a:cubicBezTo>
                <a:cubicBezTo>
                  <a:pt x="7959" y="3055"/>
                  <a:pt x="7984" y="3024"/>
                  <a:pt x="8004" y="3024"/>
                </a:cubicBezTo>
                <a:cubicBezTo>
                  <a:pt x="7984" y="3043"/>
                  <a:pt x="7965" y="3056"/>
                  <a:pt x="7939" y="3069"/>
                </a:cubicBezTo>
                <a:cubicBezTo>
                  <a:pt x="7958" y="3088"/>
                  <a:pt x="7984" y="3062"/>
                  <a:pt x="7991" y="3056"/>
                </a:cubicBezTo>
                <a:cubicBezTo>
                  <a:pt x="8119" y="3088"/>
                  <a:pt x="8158" y="2998"/>
                  <a:pt x="8249" y="2998"/>
                </a:cubicBezTo>
                <a:cubicBezTo>
                  <a:pt x="8249" y="3017"/>
                  <a:pt x="8229" y="3017"/>
                  <a:pt x="8229" y="3030"/>
                </a:cubicBezTo>
                <a:cubicBezTo>
                  <a:pt x="8243" y="3043"/>
                  <a:pt x="8268" y="3011"/>
                  <a:pt x="8294" y="3011"/>
                </a:cubicBezTo>
                <a:cubicBezTo>
                  <a:pt x="8281" y="3055"/>
                  <a:pt x="8204" y="3036"/>
                  <a:pt x="8209" y="3093"/>
                </a:cubicBezTo>
                <a:cubicBezTo>
                  <a:pt x="8183" y="3087"/>
                  <a:pt x="8183" y="3106"/>
                  <a:pt x="8171" y="3112"/>
                </a:cubicBezTo>
                <a:cubicBezTo>
                  <a:pt x="8100" y="3106"/>
                  <a:pt x="8041" y="3156"/>
                  <a:pt x="7996" y="3195"/>
                </a:cubicBezTo>
                <a:cubicBezTo>
                  <a:pt x="7977" y="3189"/>
                  <a:pt x="7970" y="3195"/>
                  <a:pt x="7970" y="3214"/>
                </a:cubicBezTo>
                <a:cubicBezTo>
                  <a:pt x="7925" y="3208"/>
                  <a:pt x="7848" y="3233"/>
                  <a:pt x="7854" y="3278"/>
                </a:cubicBezTo>
                <a:cubicBezTo>
                  <a:pt x="7841" y="3278"/>
                  <a:pt x="7828" y="3303"/>
                  <a:pt x="7822" y="3278"/>
                </a:cubicBezTo>
                <a:cubicBezTo>
                  <a:pt x="7764" y="3297"/>
                  <a:pt x="7758" y="3361"/>
                  <a:pt x="7699" y="3367"/>
                </a:cubicBezTo>
                <a:cubicBezTo>
                  <a:pt x="7706" y="3354"/>
                  <a:pt x="7602" y="3316"/>
                  <a:pt x="7596" y="3361"/>
                </a:cubicBezTo>
                <a:cubicBezTo>
                  <a:pt x="7622" y="3386"/>
                  <a:pt x="7602" y="3412"/>
                  <a:pt x="7602" y="3444"/>
                </a:cubicBezTo>
                <a:cubicBezTo>
                  <a:pt x="7609" y="3456"/>
                  <a:pt x="7641" y="3437"/>
                  <a:pt x="7635" y="3463"/>
                </a:cubicBezTo>
                <a:cubicBezTo>
                  <a:pt x="7660" y="3463"/>
                  <a:pt x="7660" y="3444"/>
                  <a:pt x="7680" y="3444"/>
                </a:cubicBezTo>
                <a:cubicBezTo>
                  <a:pt x="7680" y="3470"/>
                  <a:pt x="7654" y="3470"/>
                  <a:pt x="7647" y="3489"/>
                </a:cubicBezTo>
                <a:cubicBezTo>
                  <a:pt x="7666" y="3508"/>
                  <a:pt x="7686" y="3527"/>
                  <a:pt x="7699" y="3520"/>
                </a:cubicBezTo>
                <a:cubicBezTo>
                  <a:pt x="7705" y="3533"/>
                  <a:pt x="7680" y="3527"/>
                  <a:pt x="7692" y="3552"/>
                </a:cubicBezTo>
                <a:cubicBezTo>
                  <a:pt x="7731" y="3558"/>
                  <a:pt x="7718" y="3520"/>
                  <a:pt x="7763" y="3527"/>
                </a:cubicBezTo>
                <a:cubicBezTo>
                  <a:pt x="7731" y="3572"/>
                  <a:pt x="7673" y="3584"/>
                  <a:pt x="7647" y="3629"/>
                </a:cubicBezTo>
                <a:cubicBezTo>
                  <a:pt x="7641" y="3598"/>
                  <a:pt x="7576" y="3655"/>
                  <a:pt x="7511" y="3674"/>
                </a:cubicBezTo>
                <a:cubicBezTo>
                  <a:pt x="7479" y="3681"/>
                  <a:pt x="7433" y="3713"/>
                  <a:pt x="7421" y="3745"/>
                </a:cubicBezTo>
                <a:cubicBezTo>
                  <a:pt x="7382" y="3726"/>
                  <a:pt x="7368" y="3777"/>
                  <a:pt x="7356" y="3802"/>
                </a:cubicBezTo>
                <a:cubicBezTo>
                  <a:pt x="7350" y="3815"/>
                  <a:pt x="7342" y="3796"/>
                  <a:pt x="7330" y="3808"/>
                </a:cubicBezTo>
                <a:cubicBezTo>
                  <a:pt x="7337" y="3847"/>
                  <a:pt x="7305" y="3860"/>
                  <a:pt x="7317" y="3879"/>
                </a:cubicBezTo>
                <a:cubicBezTo>
                  <a:pt x="7323" y="3885"/>
                  <a:pt x="7362" y="3904"/>
                  <a:pt x="7362" y="3879"/>
                </a:cubicBezTo>
                <a:cubicBezTo>
                  <a:pt x="7381" y="3899"/>
                  <a:pt x="7336" y="3899"/>
                  <a:pt x="7336" y="3917"/>
                </a:cubicBezTo>
                <a:cubicBezTo>
                  <a:pt x="7330" y="3924"/>
                  <a:pt x="7336" y="3924"/>
                  <a:pt x="7342" y="3936"/>
                </a:cubicBezTo>
                <a:cubicBezTo>
                  <a:pt x="7368" y="3936"/>
                  <a:pt x="7375" y="3911"/>
                  <a:pt x="7401" y="3911"/>
                </a:cubicBezTo>
                <a:cubicBezTo>
                  <a:pt x="7395" y="3937"/>
                  <a:pt x="7395" y="3944"/>
                  <a:pt x="7401" y="3969"/>
                </a:cubicBezTo>
                <a:cubicBezTo>
                  <a:pt x="7350" y="4001"/>
                  <a:pt x="7311" y="4046"/>
                  <a:pt x="7252" y="4071"/>
                </a:cubicBezTo>
                <a:cubicBezTo>
                  <a:pt x="7272" y="4033"/>
                  <a:pt x="7221" y="4039"/>
                  <a:pt x="7201" y="4026"/>
                </a:cubicBezTo>
                <a:cubicBezTo>
                  <a:pt x="7188" y="4040"/>
                  <a:pt x="7207" y="4059"/>
                  <a:pt x="7201" y="4065"/>
                </a:cubicBezTo>
                <a:cubicBezTo>
                  <a:pt x="7169" y="4071"/>
                  <a:pt x="7149" y="4085"/>
                  <a:pt x="7143" y="4110"/>
                </a:cubicBezTo>
                <a:cubicBezTo>
                  <a:pt x="7149" y="4135"/>
                  <a:pt x="7162" y="4116"/>
                  <a:pt x="7175" y="4123"/>
                </a:cubicBezTo>
                <a:cubicBezTo>
                  <a:pt x="7168" y="4155"/>
                  <a:pt x="7123" y="4161"/>
                  <a:pt x="7155" y="4174"/>
                </a:cubicBezTo>
                <a:cubicBezTo>
                  <a:pt x="7143" y="4187"/>
                  <a:pt x="7129" y="4213"/>
                  <a:pt x="7084" y="4213"/>
                </a:cubicBezTo>
                <a:cubicBezTo>
                  <a:pt x="7078" y="4232"/>
                  <a:pt x="7064" y="4251"/>
                  <a:pt x="7058" y="4270"/>
                </a:cubicBezTo>
                <a:cubicBezTo>
                  <a:pt x="7052" y="4264"/>
                  <a:pt x="7026" y="4251"/>
                  <a:pt x="7026" y="4270"/>
                </a:cubicBezTo>
                <a:cubicBezTo>
                  <a:pt x="7000" y="4258"/>
                  <a:pt x="7000" y="4219"/>
                  <a:pt x="7000" y="4187"/>
                </a:cubicBezTo>
                <a:cubicBezTo>
                  <a:pt x="6955" y="4200"/>
                  <a:pt x="6955" y="4233"/>
                  <a:pt x="6922" y="4251"/>
                </a:cubicBezTo>
                <a:cubicBezTo>
                  <a:pt x="6929" y="4265"/>
                  <a:pt x="6942" y="4278"/>
                  <a:pt x="6942" y="4290"/>
                </a:cubicBezTo>
                <a:cubicBezTo>
                  <a:pt x="6962" y="4296"/>
                  <a:pt x="6955" y="4278"/>
                  <a:pt x="6974" y="4284"/>
                </a:cubicBezTo>
                <a:cubicBezTo>
                  <a:pt x="6968" y="4309"/>
                  <a:pt x="6929" y="4309"/>
                  <a:pt x="6929" y="4348"/>
                </a:cubicBezTo>
                <a:cubicBezTo>
                  <a:pt x="6903" y="4341"/>
                  <a:pt x="6891" y="4354"/>
                  <a:pt x="6871" y="4373"/>
                </a:cubicBezTo>
                <a:cubicBezTo>
                  <a:pt x="6851" y="4379"/>
                  <a:pt x="6858" y="4354"/>
                  <a:pt x="6845" y="4348"/>
                </a:cubicBezTo>
                <a:cubicBezTo>
                  <a:pt x="6806" y="4348"/>
                  <a:pt x="6813" y="4380"/>
                  <a:pt x="6800" y="4405"/>
                </a:cubicBezTo>
                <a:cubicBezTo>
                  <a:pt x="6806" y="4418"/>
                  <a:pt x="6820" y="4386"/>
                  <a:pt x="6832" y="4405"/>
                </a:cubicBezTo>
                <a:cubicBezTo>
                  <a:pt x="6820" y="4419"/>
                  <a:pt x="6806" y="4431"/>
                  <a:pt x="6794" y="4450"/>
                </a:cubicBezTo>
                <a:cubicBezTo>
                  <a:pt x="6833" y="4444"/>
                  <a:pt x="6852" y="4457"/>
                  <a:pt x="6884" y="4431"/>
                </a:cubicBezTo>
                <a:cubicBezTo>
                  <a:pt x="6892" y="4450"/>
                  <a:pt x="6865" y="4438"/>
                  <a:pt x="6872" y="4457"/>
                </a:cubicBezTo>
                <a:cubicBezTo>
                  <a:pt x="6904" y="4457"/>
                  <a:pt x="6904" y="4418"/>
                  <a:pt x="6930" y="4412"/>
                </a:cubicBezTo>
                <a:cubicBezTo>
                  <a:pt x="6930" y="4443"/>
                  <a:pt x="6910" y="4469"/>
                  <a:pt x="6898" y="4488"/>
                </a:cubicBezTo>
                <a:cubicBezTo>
                  <a:pt x="6950" y="4552"/>
                  <a:pt x="6975" y="4418"/>
                  <a:pt x="7034" y="4450"/>
                </a:cubicBezTo>
                <a:cubicBezTo>
                  <a:pt x="7034" y="4476"/>
                  <a:pt x="7008" y="4476"/>
                  <a:pt x="7001" y="4501"/>
                </a:cubicBezTo>
                <a:cubicBezTo>
                  <a:pt x="6995" y="4482"/>
                  <a:pt x="6982" y="4488"/>
                  <a:pt x="6969" y="4495"/>
                </a:cubicBezTo>
                <a:cubicBezTo>
                  <a:pt x="6962" y="4514"/>
                  <a:pt x="6988" y="4501"/>
                  <a:pt x="6982" y="4520"/>
                </a:cubicBezTo>
                <a:cubicBezTo>
                  <a:pt x="7053" y="4500"/>
                  <a:pt x="7136" y="4411"/>
                  <a:pt x="7059" y="4347"/>
                </a:cubicBezTo>
                <a:cubicBezTo>
                  <a:pt x="7098" y="4334"/>
                  <a:pt x="7111" y="4353"/>
                  <a:pt x="7156" y="4334"/>
                </a:cubicBezTo>
                <a:cubicBezTo>
                  <a:pt x="7150" y="4302"/>
                  <a:pt x="7150" y="4289"/>
                  <a:pt x="7176" y="4283"/>
                </a:cubicBezTo>
                <a:cubicBezTo>
                  <a:pt x="7169" y="4270"/>
                  <a:pt x="7157" y="4270"/>
                  <a:pt x="7163" y="4251"/>
                </a:cubicBezTo>
                <a:cubicBezTo>
                  <a:pt x="7175" y="4228"/>
                  <a:pt x="7199" y="4266"/>
                  <a:pt x="7207" y="4239"/>
                </a:cubicBezTo>
                <a:lnTo>
                  <a:pt x="7207" y="4238"/>
                </a:lnTo>
                <a:lnTo>
                  <a:pt x="7207" y="4240"/>
                </a:lnTo>
                <a:cubicBezTo>
                  <a:pt x="7205" y="4258"/>
                  <a:pt x="7217" y="4281"/>
                  <a:pt x="7228" y="4303"/>
                </a:cubicBezTo>
                <a:cubicBezTo>
                  <a:pt x="7215" y="4322"/>
                  <a:pt x="7202" y="4341"/>
                  <a:pt x="7189" y="4360"/>
                </a:cubicBezTo>
                <a:cubicBezTo>
                  <a:pt x="7228" y="4360"/>
                  <a:pt x="7286" y="4328"/>
                  <a:pt x="7299" y="4296"/>
                </a:cubicBezTo>
                <a:cubicBezTo>
                  <a:pt x="7318" y="4309"/>
                  <a:pt x="7324" y="4296"/>
                  <a:pt x="7344" y="4284"/>
                </a:cubicBezTo>
                <a:cubicBezTo>
                  <a:pt x="7344" y="4278"/>
                  <a:pt x="7338" y="4278"/>
                  <a:pt x="7338" y="4271"/>
                </a:cubicBezTo>
                <a:cubicBezTo>
                  <a:pt x="7312" y="4271"/>
                  <a:pt x="7312" y="4284"/>
                  <a:pt x="7293" y="4284"/>
                </a:cubicBezTo>
                <a:cubicBezTo>
                  <a:pt x="7305" y="4240"/>
                  <a:pt x="7357" y="4227"/>
                  <a:pt x="7376" y="4188"/>
                </a:cubicBezTo>
                <a:cubicBezTo>
                  <a:pt x="7370" y="4169"/>
                  <a:pt x="7357" y="4214"/>
                  <a:pt x="7344" y="4195"/>
                </a:cubicBezTo>
                <a:cubicBezTo>
                  <a:pt x="7363" y="4181"/>
                  <a:pt x="7369" y="4156"/>
                  <a:pt x="7395" y="4150"/>
                </a:cubicBezTo>
                <a:cubicBezTo>
                  <a:pt x="7395" y="4169"/>
                  <a:pt x="7376" y="4162"/>
                  <a:pt x="7383" y="4181"/>
                </a:cubicBezTo>
                <a:cubicBezTo>
                  <a:pt x="7395" y="4174"/>
                  <a:pt x="7409" y="4161"/>
                  <a:pt x="7415" y="4142"/>
                </a:cubicBezTo>
                <a:cubicBezTo>
                  <a:pt x="7428" y="4149"/>
                  <a:pt x="7402" y="4168"/>
                  <a:pt x="7402" y="4174"/>
                </a:cubicBezTo>
                <a:cubicBezTo>
                  <a:pt x="7415" y="4200"/>
                  <a:pt x="7435" y="4244"/>
                  <a:pt x="7474" y="4213"/>
                </a:cubicBezTo>
                <a:cubicBezTo>
                  <a:pt x="7467" y="4194"/>
                  <a:pt x="7447" y="4180"/>
                  <a:pt x="7467" y="4155"/>
                </a:cubicBezTo>
                <a:cubicBezTo>
                  <a:pt x="7481" y="4169"/>
                  <a:pt x="7474" y="4194"/>
                  <a:pt x="7493" y="4194"/>
                </a:cubicBezTo>
                <a:cubicBezTo>
                  <a:pt x="7526" y="4169"/>
                  <a:pt x="7558" y="4136"/>
                  <a:pt x="7603" y="4117"/>
                </a:cubicBezTo>
                <a:cubicBezTo>
                  <a:pt x="7648" y="4194"/>
                  <a:pt x="7512" y="4142"/>
                  <a:pt x="7512" y="4206"/>
                </a:cubicBezTo>
                <a:cubicBezTo>
                  <a:pt x="7486" y="4206"/>
                  <a:pt x="7474" y="4220"/>
                  <a:pt x="7474" y="4245"/>
                </a:cubicBezTo>
                <a:cubicBezTo>
                  <a:pt x="7506" y="4251"/>
                  <a:pt x="7493" y="4284"/>
                  <a:pt x="7506" y="4303"/>
                </a:cubicBezTo>
                <a:cubicBezTo>
                  <a:pt x="7474" y="4323"/>
                  <a:pt x="7435" y="4367"/>
                  <a:pt x="7409" y="4412"/>
                </a:cubicBezTo>
                <a:cubicBezTo>
                  <a:pt x="7402" y="4431"/>
                  <a:pt x="7428" y="4425"/>
                  <a:pt x="7415" y="4450"/>
                </a:cubicBezTo>
                <a:cubicBezTo>
                  <a:pt x="7390" y="4450"/>
                  <a:pt x="7357" y="4457"/>
                  <a:pt x="7370" y="4508"/>
                </a:cubicBezTo>
                <a:cubicBezTo>
                  <a:pt x="7331" y="4527"/>
                  <a:pt x="7274" y="4540"/>
                  <a:pt x="7254" y="4578"/>
                </a:cubicBezTo>
                <a:cubicBezTo>
                  <a:pt x="7254" y="4585"/>
                  <a:pt x="7260" y="4585"/>
                  <a:pt x="7267" y="4597"/>
                </a:cubicBezTo>
                <a:cubicBezTo>
                  <a:pt x="7331" y="4571"/>
                  <a:pt x="7389" y="4533"/>
                  <a:pt x="7447" y="4495"/>
                </a:cubicBezTo>
                <a:cubicBezTo>
                  <a:pt x="7455" y="4565"/>
                  <a:pt x="7325" y="4546"/>
                  <a:pt x="7325" y="4623"/>
                </a:cubicBezTo>
                <a:cubicBezTo>
                  <a:pt x="7338" y="4623"/>
                  <a:pt x="7345" y="4636"/>
                  <a:pt x="7345" y="4668"/>
                </a:cubicBezTo>
                <a:cubicBezTo>
                  <a:pt x="7357" y="4668"/>
                  <a:pt x="7357" y="4649"/>
                  <a:pt x="7383" y="4655"/>
                </a:cubicBezTo>
                <a:cubicBezTo>
                  <a:pt x="7390" y="4674"/>
                  <a:pt x="7364" y="4661"/>
                  <a:pt x="7357" y="4668"/>
                </a:cubicBezTo>
                <a:cubicBezTo>
                  <a:pt x="7357" y="4675"/>
                  <a:pt x="7364" y="4706"/>
                  <a:pt x="7364" y="4706"/>
                </a:cubicBezTo>
                <a:cubicBezTo>
                  <a:pt x="7396" y="4732"/>
                  <a:pt x="7441" y="4668"/>
                  <a:pt x="7396" y="4732"/>
                </a:cubicBezTo>
                <a:cubicBezTo>
                  <a:pt x="7396" y="4744"/>
                  <a:pt x="7416" y="4732"/>
                  <a:pt x="7416" y="4725"/>
                </a:cubicBezTo>
                <a:cubicBezTo>
                  <a:pt x="7416" y="4770"/>
                  <a:pt x="7493" y="4739"/>
                  <a:pt x="7500" y="4700"/>
                </a:cubicBezTo>
                <a:cubicBezTo>
                  <a:pt x="7551" y="4700"/>
                  <a:pt x="7609" y="4668"/>
                  <a:pt x="7622" y="4611"/>
                </a:cubicBezTo>
                <a:cubicBezTo>
                  <a:pt x="7596" y="4611"/>
                  <a:pt x="7577" y="4617"/>
                  <a:pt x="7557" y="4623"/>
                </a:cubicBezTo>
                <a:cubicBezTo>
                  <a:pt x="7557" y="4597"/>
                  <a:pt x="7570" y="4546"/>
                  <a:pt x="7557" y="4521"/>
                </a:cubicBezTo>
                <a:cubicBezTo>
                  <a:pt x="7570" y="4508"/>
                  <a:pt x="7577" y="4527"/>
                  <a:pt x="7590" y="4514"/>
                </a:cubicBezTo>
                <a:cubicBezTo>
                  <a:pt x="7564" y="4476"/>
                  <a:pt x="7616" y="4450"/>
                  <a:pt x="7648" y="4438"/>
                </a:cubicBezTo>
                <a:cubicBezTo>
                  <a:pt x="7642" y="4463"/>
                  <a:pt x="7629" y="4483"/>
                  <a:pt x="7609" y="4502"/>
                </a:cubicBezTo>
                <a:cubicBezTo>
                  <a:pt x="7609" y="4527"/>
                  <a:pt x="7622" y="4514"/>
                  <a:pt x="7642" y="4514"/>
                </a:cubicBezTo>
                <a:cubicBezTo>
                  <a:pt x="7635" y="4540"/>
                  <a:pt x="7628" y="4572"/>
                  <a:pt x="7616" y="4591"/>
                </a:cubicBezTo>
                <a:cubicBezTo>
                  <a:pt x="7616" y="4597"/>
                  <a:pt x="7623" y="4604"/>
                  <a:pt x="7635" y="4604"/>
                </a:cubicBezTo>
                <a:cubicBezTo>
                  <a:pt x="7629" y="4610"/>
                  <a:pt x="7629" y="4623"/>
                  <a:pt x="7623" y="4629"/>
                </a:cubicBezTo>
                <a:cubicBezTo>
                  <a:pt x="7635" y="4642"/>
                  <a:pt x="7654" y="4629"/>
                  <a:pt x="7674" y="4623"/>
                </a:cubicBezTo>
                <a:cubicBezTo>
                  <a:pt x="7674" y="4661"/>
                  <a:pt x="7635" y="4649"/>
                  <a:pt x="7629" y="4680"/>
                </a:cubicBezTo>
                <a:cubicBezTo>
                  <a:pt x="7635" y="4687"/>
                  <a:pt x="7674" y="4668"/>
                  <a:pt x="7661" y="4699"/>
                </a:cubicBezTo>
                <a:cubicBezTo>
                  <a:pt x="7694" y="4718"/>
                  <a:pt x="7700" y="4687"/>
                  <a:pt x="7733" y="4687"/>
                </a:cubicBezTo>
                <a:cubicBezTo>
                  <a:pt x="7726" y="4693"/>
                  <a:pt x="7726" y="4705"/>
                  <a:pt x="7720" y="4712"/>
                </a:cubicBezTo>
                <a:cubicBezTo>
                  <a:pt x="7720" y="4724"/>
                  <a:pt x="7740" y="4718"/>
                  <a:pt x="7740" y="4731"/>
                </a:cubicBezTo>
                <a:cubicBezTo>
                  <a:pt x="7817" y="4698"/>
                  <a:pt x="7888" y="4647"/>
                  <a:pt x="7965" y="4622"/>
                </a:cubicBezTo>
                <a:cubicBezTo>
                  <a:pt x="7914" y="4673"/>
                  <a:pt x="7823" y="4692"/>
                  <a:pt x="7785" y="4756"/>
                </a:cubicBezTo>
                <a:cubicBezTo>
                  <a:pt x="7746" y="4756"/>
                  <a:pt x="7733" y="4782"/>
                  <a:pt x="7714" y="4801"/>
                </a:cubicBezTo>
                <a:cubicBezTo>
                  <a:pt x="7772" y="4776"/>
                  <a:pt x="7830" y="4743"/>
                  <a:pt x="7894" y="4724"/>
                </a:cubicBezTo>
                <a:cubicBezTo>
                  <a:pt x="7888" y="4750"/>
                  <a:pt x="7888" y="4757"/>
                  <a:pt x="7882" y="4782"/>
                </a:cubicBezTo>
                <a:cubicBezTo>
                  <a:pt x="7857" y="4782"/>
                  <a:pt x="7857" y="4757"/>
                  <a:pt x="7830" y="4763"/>
                </a:cubicBezTo>
                <a:cubicBezTo>
                  <a:pt x="7817" y="4769"/>
                  <a:pt x="7830" y="4808"/>
                  <a:pt x="7811" y="4814"/>
                </a:cubicBezTo>
                <a:cubicBezTo>
                  <a:pt x="7772" y="4795"/>
                  <a:pt x="7766" y="4840"/>
                  <a:pt x="7740" y="4853"/>
                </a:cubicBezTo>
                <a:cubicBezTo>
                  <a:pt x="7753" y="4866"/>
                  <a:pt x="7779" y="4866"/>
                  <a:pt x="7759" y="4885"/>
                </a:cubicBezTo>
                <a:cubicBezTo>
                  <a:pt x="7818" y="4910"/>
                  <a:pt x="7850" y="4878"/>
                  <a:pt x="7824" y="4833"/>
                </a:cubicBezTo>
                <a:cubicBezTo>
                  <a:pt x="7830" y="4827"/>
                  <a:pt x="7837" y="4814"/>
                  <a:pt x="7837" y="4808"/>
                </a:cubicBezTo>
                <a:cubicBezTo>
                  <a:pt x="7888" y="4833"/>
                  <a:pt x="7875" y="4763"/>
                  <a:pt x="7920" y="4769"/>
                </a:cubicBezTo>
                <a:cubicBezTo>
                  <a:pt x="7914" y="4789"/>
                  <a:pt x="7895" y="4802"/>
                  <a:pt x="7869" y="4814"/>
                </a:cubicBezTo>
                <a:cubicBezTo>
                  <a:pt x="7875" y="4827"/>
                  <a:pt x="7869" y="4827"/>
                  <a:pt x="7875" y="4846"/>
                </a:cubicBezTo>
                <a:cubicBezTo>
                  <a:pt x="7869" y="4852"/>
                  <a:pt x="7849" y="4852"/>
                  <a:pt x="7843" y="4865"/>
                </a:cubicBezTo>
                <a:cubicBezTo>
                  <a:pt x="7869" y="4859"/>
                  <a:pt x="7914" y="4852"/>
                  <a:pt x="7934" y="4833"/>
                </a:cubicBezTo>
                <a:cubicBezTo>
                  <a:pt x="7921" y="4885"/>
                  <a:pt x="7850" y="4885"/>
                  <a:pt x="7811" y="4910"/>
                </a:cubicBezTo>
                <a:cubicBezTo>
                  <a:pt x="7753" y="4949"/>
                  <a:pt x="7714" y="5013"/>
                  <a:pt x="7637" y="5019"/>
                </a:cubicBezTo>
                <a:cubicBezTo>
                  <a:pt x="7624" y="5000"/>
                  <a:pt x="7624" y="4987"/>
                  <a:pt x="7605" y="4987"/>
                </a:cubicBezTo>
                <a:cubicBezTo>
                  <a:pt x="7605" y="4975"/>
                  <a:pt x="7618" y="4968"/>
                  <a:pt x="7624" y="4956"/>
                </a:cubicBezTo>
                <a:cubicBezTo>
                  <a:pt x="7611" y="4956"/>
                  <a:pt x="7611" y="4937"/>
                  <a:pt x="7605" y="4931"/>
                </a:cubicBezTo>
                <a:cubicBezTo>
                  <a:pt x="7592" y="4931"/>
                  <a:pt x="7592" y="4943"/>
                  <a:pt x="7572" y="4943"/>
                </a:cubicBezTo>
                <a:cubicBezTo>
                  <a:pt x="7572" y="4969"/>
                  <a:pt x="7585" y="4976"/>
                  <a:pt x="7552" y="4988"/>
                </a:cubicBezTo>
                <a:cubicBezTo>
                  <a:pt x="7552" y="5001"/>
                  <a:pt x="7552" y="5013"/>
                  <a:pt x="7565" y="5013"/>
                </a:cubicBezTo>
                <a:cubicBezTo>
                  <a:pt x="7546" y="5039"/>
                  <a:pt x="7481" y="5058"/>
                  <a:pt x="7526" y="5096"/>
                </a:cubicBezTo>
                <a:cubicBezTo>
                  <a:pt x="7494" y="5103"/>
                  <a:pt x="7449" y="5096"/>
                  <a:pt x="7443" y="5135"/>
                </a:cubicBezTo>
                <a:cubicBezTo>
                  <a:pt x="7423" y="5141"/>
                  <a:pt x="7429" y="5122"/>
                  <a:pt x="7417" y="5122"/>
                </a:cubicBezTo>
                <a:cubicBezTo>
                  <a:pt x="7403" y="5129"/>
                  <a:pt x="7397" y="5142"/>
                  <a:pt x="7397" y="5161"/>
                </a:cubicBezTo>
                <a:cubicBezTo>
                  <a:pt x="7383" y="5161"/>
                  <a:pt x="7390" y="5142"/>
                  <a:pt x="7377" y="5142"/>
                </a:cubicBezTo>
                <a:cubicBezTo>
                  <a:pt x="7352" y="5168"/>
                  <a:pt x="7383" y="5174"/>
                  <a:pt x="7403" y="5193"/>
                </a:cubicBezTo>
                <a:cubicBezTo>
                  <a:pt x="7423" y="5181"/>
                  <a:pt x="7442" y="5168"/>
                  <a:pt x="7462" y="5162"/>
                </a:cubicBezTo>
                <a:cubicBezTo>
                  <a:pt x="7462" y="5174"/>
                  <a:pt x="7462" y="5187"/>
                  <a:pt x="7449" y="5193"/>
                </a:cubicBezTo>
                <a:cubicBezTo>
                  <a:pt x="7449" y="5206"/>
                  <a:pt x="7462" y="5206"/>
                  <a:pt x="7481" y="5200"/>
                </a:cubicBezTo>
                <a:cubicBezTo>
                  <a:pt x="7475" y="5219"/>
                  <a:pt x="7481" y="5219"/>
                  <a:pt x="7475" y="5231"/>
                </a:cubicBezTo>
                <a:cubicBezTo>
                  <a:pt x="7488" y="5244"/>
                  <a:pt x="7500" y="5218"/>
                  <a:pt x="7488" y="5257"/>
                </a:cubicBezTo>
                <a:cubicBezTo>
                  <a:pt x="7539" y="5263"/>
                  <a:pt x="7571" y="5212"/>
                  <a:pt x="7597" y="5212"/>
                </a:cubicBezTo>
                <a:cubicBezTo>
                  <a:pt x="7585" y="5231"/>
                  <a:pt x="7559" y="5231"/>
                  <a:pt x="7546" y="5250"/>
                </a:cubicBezTo>
                <a:cubicBezTo>
                  <a:pt x="7552" y="5270"/>
                  <a:pt x="7540" y="5270"/>
                  <a:pt x="7546" y="5289"/>
                </a:cubicBezTo>
                <a:cubicBezTo>
                  <a:pt x="7527" y="5302"/>
                  <a:pt x="7507" y="5302"/>
                  <a:pt x="7507" y="5328"/>
                </a:cubicBezTo>
                <a:cubicBezTo>
                  <a:pt x="7494" y="5334"/>
                  <a:pt x="7494" y="5315"/>
                  <a:pt x="7488" y="5315"/>
                </a:cubicBezTo>
                <a:cubicBezTo>
                  <a:pt x="7481" y="5321"/>
                  <a:pt x="7481" y="5328"/>
                  <a:pt x="7468" y="5328"/>
                </a:cubicBezTo>
                <a:cubicBezTo>
                  <a:pt x="7481" y="5334"/>
                  <a:pt x="7488" y="5347"/>
                  <a:pt x="7494" y="5359"/>
                </a:cubicBezTo>
                <a:cubicBezTo>
                  <a:pt x="7520" y="5328"/>
                  <a:pt x="7578" y="5347"/>
                  <a:pt x="7597" y="5289"/>
                </a:cubicBezTo>
                <a:cubicBezTo>
                  <a:pt x="7636" y="5321"/>
                  <a:pt x="7650" y="5264"/>
                  <a:pt x="7701" y="5270"/>
                </a:cubicBezTo>
                <a:cubicBezTo>
                  <a:pt x="7701" y="5276"/>
                  <a:pt x="7714" y="5302"/>
                  <a:pt x="7701" y="5302"/>
                </a:cubicBezTo>
                <a:cubicBezTo>
                  <a:pt x="7707" y="5314"/>
                  <a:pt x="7714" y="5302"/>
                  <a:pt x="7733" y="5308"/>
                </a:cubicBezTo>
                <a:cubicBezTo>
                  <a:pt x="7707" y="5328"/>
                  <a:pt x="7695" y="5347"/>
                  <a:pt x="7656" y="5353"/>
                </a:cubicBezTo>
                <a:cubicBezTo>
                  <a:pt x="7662" y="5321"/>
                  <a:pt x="7675" y="5308"/>
                  <a:pt x="7701" y="5295"/>
                </a:cubicBezTo>
                <a:cubicBezTo>
                  <a:pt x="7661" y="5289"/>
                  <a:pt x="7630" y="5340"/>
                  <a:pt x="7610" y="5372"/>
                </a:cubicBezTo>
                <a:cubicBezTo>
                  <a:pt x="7616" y="5378"/>
                  <a:pt x="7642" y="5359"/>
                  <a:pt x="7642" y="5347"/>
                </a:cubicBezTo>
                <a:cubicBezTo>
                  <a:pt x="7662" y="5373"/>
                  <a:pt x="7610" y="5385"/>
                  <a:pt x="7597" y="5404"/>
                </a:cubicBezTo>
                <a:cubicBezTo>
                  <a:pt x="7585" y="5404"/>
                  <a:pt x="7585" y="5385"/>
                  <a:pt x="7565" y="5392"/>
                </a:cubicBezTo>
                <a:cubicBezTo>
                  <a:pt x="7552" y="5392"/>
                  <a:pt x="7545" y="5404"/>
                  <a:pt x="7545" y="5417"/>
                </a:cubicBezTo>
                <a:cubicBezTo>
                  <a:pt x="7565" y="5423"/>
                  <a:pt x="7558" y="5436"/>
                  <a:pt x="7578" y="5448"/>
                </a:cubicBezTo>
                <a:cubicBezTo>
                  <a:pt x="7649" y="5410"/>
                  <a:pt x="7688" y="5333"/>
                  <a:pt x="7785" y="5314"/>
                </a:cubicBezTo>
                <a:cubicBezTo>
                  <a:pt x="7791" y="5295"/>
                  <a:pt x="7771" y="5295"/>
                  <a:pt x="7765" y="5283"/>
                </a:cubicBezTo>
                <a:cubicBezTo>
                  <a:pt x="7765" y="5276"/>
                  <a:pt x="7771" y="5270"/>
                  <a:pt x="7771" y="5264"/>
                </a:cubicBezTo>
                <a:cubicBezTo>
                  <a:pt x="7771" y="5251"/>
                  <a:pt x="7765" y="5264"/>
                  <a:pt x="7759" y="5264"/>
                </a:cubicBezTo>
                <a:cubicBezTo>
                  <a:pt x="7765" y="5257"/>
                  <a:pt x="7765" y="5238"/>
                  <a:pt x="7765" y="5219"/>
                </a:cubicBezTo>
                <a:cubicBezTo>
                  <a:pt x="7784" y="5219"/>
                  <a:pt x="7784" y="5193"/>
                  <a:pt x="7810" y="5200"/>
                </a:cubicBezTo>
                <a:cubicBezTo>
                  <a:pt x="7804" y="5187"/>
                  <a:pt x="7791" y="5187"/>
                  <a:pt x="7797" y="5168"/>
                </a:cubicBezTo>
                <a:cubicBezTo>
                  <a:pt x="7830" y="5168"/>
                  <a:pt x="7868" y="5162"/>
                  <a:pt x="7901" y="5143"/>
                </a:cubicBezTo>
                <a:cubicBezTo>
                  <a:pt x="7901" y="5156"/>
                  <a:pt x="7894" y="5156"/>
                  <a:pt x="7894" y="5162"/>
                </a:cubicBezTo>
                <a:cubicBezTo>
                  <a:pt x="7965" y="5168"/>
                  <a:pt x="7965" y="5098"/>
                  <a:pt x="8017" y="5085"/>
                </a:cubicBezTo>
                <a:cubicBezTo>
                  <a:pt x="7992" y="5098"/>
                  <a:pt x="8023" y="5117"/>
                  <a:pt x="8043" y="5104"/>
                </a:cubicBezTo>
                <a:cubicBezTo>
                  <a:pt x="8049" y="5118"/>
                  <a:pt x="8004" y="5124"/>
                  <a:pt x="8004" y="5149"/>
                </a:cubicBezTo>
                <a:cubicBezTo>
                  <a:pt x="7984" y="5156"/>
                  <a:pt x="7984" y="5143"/>
                  <a:pt x="7972" y="5143"/>
                </a:cubicBezTo>
                <a:cubicBezTo>
                  <a:pt x="7953" y="5143"/>
                  <a:pt x="7959" y="5169"/>
                  <a:pt x="7959" y="5188"/>
                </a:cubicBezTo>
                <a:cubicBezTo>
                  <a:pt x="7940" y="5194"/>
                  <a:pt x="7920" y="5207"/>
                  <a:pt x="7908" y="5213"/>
                </a:cubicBezTo>
                <a:cubicBezTo>
                  <a:pt x="7908" y="5227"/>
                  <a:pt x="7920" y="5233"/>
                  <a:pt x="7914" y="5252"/>
                </a:cubicBezTo>
                <a:cubicBezTo>
                  <a:pt x="7908" y="5265"/>
                  <a:pt x="7868" y="5278"/>
                  <a:pt x="7888" y="5297"/>
                </a:cubicBezTo>
                <a:cubicBezTo>
                  <a:pt x="7856" y="5336"/>
                  <a:pt x="7811" y="5328"/>
                  <a:pt x="7785" y="5367"/>
                </a:cubicBezTo>
                <a:cubicBezTo>
                  <a:pt x="7797" y="5367"/>
                  <a:pt x="7804" y="5355"/>
                  <a:pt x="7823" y="5361"/>
                </a:cubicBezTo>
                <a:cubicBezTo>
                  <a:pt x="7817" y="5386"/>
                  <a:pt x="7785" y="5392"/>
                  <a:pt x="7785" y="5431"/>
                </a:cubicBezTo>
                <a:cubicBezTo>
                  <a:pt x="7830" y="5405"/>
                  <a:pt x="7888" y="5392"/>
                  <a:pt x="7920" y="5373"/>
                </a:cubicBezTo>
                <a:cubicBezTo>
                  <a:pt x="7914" y="5411"/>
                  <a:pt x="7836" y="5424"/>
                  <a:pt x="7823" y="5469"/>
                </a:cubicBezTo>
                <a:cubicBezTo>
                  <a:pt x="7836" y="5475"/>
                  <a:pt x="7849" y="5482"/>
                  <a:pt x="7856" y="5463"/>
                </a:cubicBezTo>
                <a:cubicBezTo>
                  <a:pt x="7869" y="5463"/>
                  <a:pt x="7863" y="5482"/>
                  <a:pt x="7875" y="5482"/>
                </a:cubicBezTo>
                <a:cubicBezTo>
                  <a:pt x="7920" y="5456"/>
                  <a:pt x="7953" y="5424"/>
                  <a:pt x="8018" y="5430"/>
                </a:cubicBezTo>
                <a:cubicBezTo>
                  <a:pt x="8030" y="5449"/>
                  <a:pt x="8005" y="5494"/>
                  <a:pt x="7979" y="5501"/>
                </a:cubicBezTo>
                <a:cubicBezTo>
                  <a:pt x="7979" y="5501"/>
                  <a:pt x="7979" y="5501"/>
                  <a:pt x="7979" y="5482"/>
                </a:cubicBezTo>
                <a:cubicBezTo>
                  <a:pt x="7908" y="5482"/>
                  <a:pt x="7895" y="5553"/>
                  <a:pt x="7857" y="5584"/>
                </a:cubicBezTo>
                <a:cubicBezTo>
                  <a:pt x="7850" y="5591"/>
                  <a:pt x="7830" y="5578"/>
                  <a:pt x="7830" y="5603"/>
                </a:cubicBezTo>
                <a:cubicBezTo>
                  <a:pt x="7792" y="5559"/>
                  <a:pt x="7746" y="5642"/>
                  <a:pt x="7695" y="5642"/>
                </a:cubicBezTo>
                <a:cubicBezTo>
                  <a:pt x="7726" y="5584"/>
                  <a:pt x="7785" y="5539"/>
                  <a:pt x="7817" y="5475"/>
                </a:cubicBezTo>
                <a:cubicBezTo>
                  <a:pt x="7811" y="5463"/>
                  <a:pt x="7778" y="5475"/>
                  <a:pt x="7772" y="5463"/>
                </a:cubicBezTo>
                <a:cubicBezTo>
                  <a:pt x="7778" y="5449"/>
                  <a:pt x="7785" y="5443"/>
                  <a:pt x="7778" y="5424"/>
                </a:cubicBezTo>
                <a:cubicBezTo>
                  <a:pt x="7765" y="5424"/>
                  <a:pt x="7759" y="5424"/>
                  <a:pt x="7759" y="5437"/>
                </a:cubicBezTo>
                <a:cubicBezTo>
                  <a:pt x="7746" y="5430"/>
                  <a:pt x="7765" y="5418"/>
                  <a:pt x="7752" y="5411"/>
                </a:cubicBezTo>
                <a:cubicBezTo>
                  <a:pt x="7707" y="5424"/>
                  <a:pt x="7707" y="5475"/>
                  <a:pt x="7669" y="5488"/>
                </a:cubicBezTo>
                <a:cubicBezTo>
                  <a:pt x="7662" y="5482"/>
                  <a:pt x="7662" y="5475"/>
                  <a:pt x="7662" y="5463"/>
                </a:cubicBezTo>
                <a:cubicBezTo>
                  <a:pt x="7643" y="5469"/>
                  <a:pt x="7611" y="5463"/>
                  <a:pt x="7617" y="5494"/>
                </a:cubicBezTo>
                <a:cubicBezTo>
                  <a:pt x="7605" y="5494"/>
                  <a:pt x="7598" y="5507"/>
                  <a:pt x="7579" y="5501"/>
                </a:cubicBezTo>
                <a:cubicBezTo>
                  <a:pt x="7559" y="5532"/>
                  <a:pt x="7507" y="5538"/>
                  <a:pt x="7488" y="5577"/>
                </a:cubicBezTo>
                <a:cubicBezTo>
                  <a:pt x="7468" y="5565"/>
                  <a:pt x="7455" y="5584"/>
                  <a:pt x="7429" y="5584"/>
                </a:cubicBezTo>
                <a:cubicBezTo>
                  <a:pt x="7429" y="5557"/>
                  <a:pt x="7455" y="5557"/>
                  <a:pt x="7468" y="5545"/>
                </a:cubicBezTo>
                <a:cubicBezTo>
                  <a:pt x="7442" y="5513"/>
                  <a:pt x="7384" y="5552"/>
                  <a:pt x="7365" y="5584"/>
                </a:cubicBezTo>
                <a:cubicBezTo>
                  <a:pt x="7390" y="5647"/>
                  <a:pt x="7338" y="5654"/>
                  <a:pt x="7306" y="5679"/>
                </a:cubicBezTo>
                <a:cubicBezTo>
                  <a:pt x="7293" y="5653"/>
                  <a:pt x="7320" y="5647"/>
                  <a:pt x="7332" y="5628"/>
                </a:cubicBezTo>
                <a:cubicBezTo>
                  <a:pt x="7326" y="5602"/>
                  <a:pt x="7300" y="5609"/>
                  <a:pt x="7287" y="5609"/>
                </a:cubicBezTo>
                <a:cubicBezTo>
                  <a:pt x="7312" y="5565"/>
                  <a:pt x="7365" y="5551"/>
                  <a:pt x="7403" y="5526"/>
                </a:cubicBezTo>
                <a:cubicBezTo>
                  <a:pt x="7403" y="5494"/>
                  <a:pt x="7391" y="5487"/>
                  <a:pt x="7403" y="5456"/>
                </a:cubicBezTo>
                <a:cubicBezTo>
                  <a:pt x="7410" y="5462"/>
                  <a:pt x="7416" y="5468"/>
                  <a:pt x="7416" y="5481"/>
                </a:cubicBezTo>
                <a:cubicBezTo>
                  <a:pt x="7429" y="5487"/>
                  <a:pt x="7429" y="5475"/>
                  <a:pt x="7442" y="5475"/>
                </a:cubicBezTo>
                <a:cubicBezTo>
                  <a:pt x="7448" y="5442"/>
                  <a:pt x="7428" y="5442"/>
                  <a:pt x="7422" y="5423"/>
                </a:cubicBezTo>
                <a:cubicBezTo>
                  <a:pt x="7441" y="5417"/>
                  <a:pt x="7435" y="5392"/>
                  <a:pt x="7461" y="5392"/>
                </a:cubicBezTo>
                <a:cubicBezTo>
                  <a:pt x="7461" y="5392"/>
                  <a:pt x="7461" y="5392"/>
                  <a:pt x="7461" y="5360"/>
                </a:cubicBezTo>
                <a:cubicBezTo>
                  <a:pt x="7416" y="5379"/>
                  <a:pt x="7371" y="5424"/>
                  <a:pt x="7351" y="5449"/>
                </a:cubicBezTo>
                <a:cubicBezTo>
                  <a:pt x="7351" y="5468"/>
                  <a:pt x="7338" y="5443"/>
                  <a:pt x="7338" y="5437"/>
                </a:cubicBezTo>
                <a:cubicBezTo>
                  <a:pt x="7332" y="5443"/>
                  <a:pt x="7326" y="5449"/>
                  <a:pt x="7306" y="5449"/>
                </a:cubicBezTo>
                <a:cubicBezTo>
                  <a:pt x="7300" y="5443"/>
                  <a:pt x="7345" y="5443"/>
                  <a:pt x="7332" y="5404"/>
                </a:cubicBezTo>
                <a:cubicBezTo>
                  <a:pt x="7326" y="5404"/>
                  <a:pt x="7293" y="5404"/>
                  <a:pt x="7287" y="5385"/>
                </a:cubicBezTo>
                <a:cubicBezTo>
                  <a:pt x="7293" y="5385"/>
                  <a:pt x="7358" y="5392"/>
                  <a:pt x="7338" y="5366"/>
                </a:cubicBezTo>
                <a:cubicBezTo>
                  <a:pt x="7319" y="5379"/>
                  <a:pt x="7351" y="5341"/>
                  <a:pt x="7345" y="5373"/>
                </a:cubicBezTo>
                <a:cubicBezTo>
                  <a:pt x="7365" y="5366"/>
                  <a:pt x="7371" y="5347"/>
                  <a:pt x="7371" y="5321"/>
                </a:cubicBezTo>
                <a:cubicBezTo>
                  <a:pt x="7390" y="5340"/>
                  <a:pt x="7403" y="5296"/>
                  <a:pt x="7416" y="5321"/>
                </a:cubicBezTo>
                <a:cubicBezTo>
                  <a:pt x="7423" y="5302"/>
                  <a:pt x="7410" y="5290"/>
                  <a:pt x="7436" y="5290"/>
                </a:cubicBezTo>
                <a:cubicBezTo>
                  <a:pt x="7436" y="5264"/>
                  <a:pt x="7416" y="5264"/>
                  <a:pt x="7410" y="5245"/>
                </a:cubicBezTo>
                <a:cubicBezTo>
                  <a:pt x="7402" y="5219"/>
                  <a:pt x="7428" y="5225"/>
                  <a:pt x="7422" y="5200"/>
                </a:cubicBezTo>
                <a:cubicBezTo>
                  <a:pt x="7403" y="5200"/>
                  <a:pt x="7397" y="5219"/>
                  <a:pt x="7371" y="5219"/>
                </a:cubicBezTo>
                <a:cubicBezTo>
                  <a:pt x="7371" y="5206"/>
                  <a:pt x="7383" y="5200"/>
                  <a:pt x="7383" y="5193"/>
                </a:cubicBezTo>
                <a:cubicBezTo>
                  <a:pt x="7351" y="5181"/>
                  <a:pt x="7332" y="5193"/>
                  <a:pt x="7306" y="5206"/>
                </a:cubicBezTo>
                <a:cubicBezTo>
                  <a:pt x="7293" y="5193"/>
                  <a:pt x="7320" y="5180"/>
                  <a:pt x="7326" y="5167"/>
                </a:cubicBezTo>
                <a:cubicBezTo>
                  <a:pt x="7301" y="5174"/>
                  <a:pt x="7293" y="5161"/>
                  <a:pt x="7281" y="5122"/>
                </a:cubicBezTo>
                <a:cubicBezTo>
                  <a:pt x="7236" y="5135"/>
                  <a:pt x="7216" y="5167"/>
                  <a:pt x="7203" y="5199"/>
                </a:cubicBezTo>
                <a:cubicBezTo>
                  <a:pt x="7191" y="5193"/>
                  <a:pt x="7184" y="5161"/>
                  <a:pt x="7165" y="5180"/>
                </a:cubicBezTo>
                <a:cubicBezTo>
                  <a:pt x="7184" y="5186"/>
                  <a:pt x="7196" y="5231"/>
                  <a:pt x="7216" y="5212"/>
                </a:cubicBezTo>
                <a:cubicBezTo>
                  <a:pt x="7229" y="5250"/>
                  <a:pt x="7152" y="5257"/>
                  <a:pt x="7132" y="5288"/>
                </a:cubicBezTo>
                <a:cubicBezTo>
                  <a:pt x="7120" y="5268"/>
                  <a:pt x="7094" y="5256"/>
                  <a:pt x="7087" y="5237"/>
                </a:cubicBezTo>
                <a:cubicBezTo>
                  <a:pt x="7061" y="5244"/>
                  <a:pt x="7094" y="5263"/>
                  <a:pt x="7068" y="5276"/>
                </a:cubicBezTo>
                <a:cubicBezTo>
                  <a:pt x="7061" y="5257"/>
                  <a:pt x="7061" y="5269"/>
                  <a:pt x="7048" y="5263"/>
                </a:cubicBezTo>
                <a:cubicBezTo>
                  <a:pt x="7041" y="5244"/>
                  <a:pt x="7061" y="5250"/>
                  <a:pt x="7061" y="5231"/>
                </a:cubicBezTo>
                <a:cubicBezTo>
                  <a:pt x="7054" y="5225"/>
                  <a:pt x="7054" y="5225"/>
                  <a:pt x="7054" y="5219"/>
                </a:cubicBezTo>
                <a:cubicBezTo>
                  <a:pt x="7022" y="5219"/>
                  <a:pt x="7003" y="5238"/>
                  <a:pt x="7015" y="5270"/>
                </a:cubicBezTo>
                <a:cubicBezTo>
                  <a:pt x="6990" y="5276"/>
                  <a:pt x="6990" y="5315"/>
                  <a:pt x="6970" y="5328"/>
                </a:cubicBezTo>
                <a:cubicBezTo>
                  <a:pt x="6958" y="5321"/>
                  <a:pt x="6990" y="5309"/>
                  <a:pt x="6970" y="5296"/>
                </a:cubicBezTo>
                <a:cubicBezTo>
                  <a:pt x="6964" y="5302"/>
                  <a:pt x="6958" y="5309"/>
                  <a:pt x="6958" y="5315"/>
                </a:cubicBezTo>
                <a:cubicBezTo>
                  <a:pt x="6938" y="5302"/>
                  <a:pt x="6964" y="5283"/>
                  <a:pt x="6964" y="5270"/>
                </a:cubicBezTo>
                <a:cubicBezTo>
                  <a:pt x="6945" y="5231"/>
                  <a:pt x="6880" y="5276"/>
                  <a:pt x="6848" y="5289"/>
                </a:cubicBezTo>
                <a:cubicBezTo>
                  <a:pt x="6855" y="5309"/>
                  <a:pt x="6868" y="5315"/>
                  <a:pt x="6868" y="5334"/>
                </a:cubicBezTo>
                <a:cubicBezTo>
                  <a:pt x="6888" y="5334"/>
                  <a:pt x="6888" y="5321"/>
                  <a:pt x="6894" y="5309"/>
                </a:cubicBezTo>
                <a:cubicBezTo>
                  <a:pt x="6900" y="5334"/>
                  <a:pt x="6926" y="5321"/>
                  <a:pt x="6933" y="5328"/>
                </a:cubicBezTo>
                <a:cubicBezTo>
                  <a:pt x="6939" y="5353"/>
                  <a:pt x="6894" y="5378"/>
                  <a:pt x="6888" y="5417"/>
                </a:cubicBezTo>
                <a:cubicBezTo>
                  <a:pt x="6900" y="5423"/>
                  <a:pt x="6946" y="5391"/>
                  <a:pt x="6926" y="5372"/>
                </a:cubicBezTo>
                <a:cubicBezTo>
                  <a:pt x="6926" y="5359"/>
                  <a:pt x="6959" y="5391"/>
                  <a:pt x="6965" y="5372"/>
                </a:cubicBezTo>
                <a:cubicBezTo>
                  <a:pt x="6971" y="5378"/>
                  <a:pt x="6933" y="5398"/>
                  <a:pt x="6959" y="5417"/>
                </a:cubicBezTo>
                <a:cubicBezTo>
                  <a:pt x="6881" y="5423"/>
                  <a:pt x="6824" y="5455"/>
                  <a:pt x="6765" y="5506"/>
                </a:cubicBezTo>
                <a:cubicBezTo>
                  <a:pt x="6765" y="5519"/>
                  <a:pt x="6771" y="5519"/>
                  <a:pt x="6771" y="5531"/>
                </a:cubicBezTo>
                <a:cubicBezTo>
                  <a:pt x="6739" y="5525"/>
                  <a:pt x="6733" y="5569"/>
                  <a:pt x="6713" y="5550"/>
                </a:cubicBezTo>
                <a:cubicBezTo>
                  <a:pt x="6719" y="5570"/>
                  <a:pt x="6719" y="5583"/>
                  <a:pt x="6713" y="5602"/>
                </a:cubicBezTo>
                <a:cubicBezTo>
                  <a:pt x="6707" y="5595"/>
                  <a:pt x="6707" y="5583"/>
                  <a:pt x="6707" y="5570"/>
                </a:cubicBezTo>
                <a:cubicBezTo>
                  <a:pt x="6700" y="5576"/>
                  <a:pt x="6693" y="5576"/>
                  <a:pt x="6687" y="5576"/>
                </a:cubicBezTo>
                <a:cubicBezTo>
                  <a:pt x="6661" y="5602"/>
                  <a:pt x="6681" y="5621"/>
                  <a:pt x="6693" y="5659"/>
                </a:cubicBezTo>
                <a:cubicBezTo>
                  <a:pt x="6738" y="5653"/>
                  <a:pt x="6732" y="5595"/>
                  <a:pt x="6771" y="5583"/>
                </a:cubicBezTo>
                <a:cubicBezTo>
                  <a:pt x="6771" y="5621"/>
                  <a:pt x="6764" y="5647"/>
                  <a:pt x="6726" y="5659"/>
                </a:cubicBezTo>
                <a:cubicBezTo>
                  <a:pt x="6726" y="5672"/>
                  <a:pt x="6752" y="5678"/>
                  <a:pt x="6752" y="5666"/>
                </a:cubicBezTo>
                <a:cubicBezTo>
                  <a:pt x="6752" y="5685"/>
                  <a:pt x="6758" y="5704"/>
                  <a:pt x="6764" y="5730"/>
                </a:cubicBezTo>
                <a:cubicBezTo>
                  <a:pt x="6784" y="5723"/>
                  <a:pt x="6790" y="5685"/>
                  <a:pt x="6823" y="5704"/>
                </a:cubicBezTo>
                <a:cubicBezTo>
                  <a:pt x="6816" y="5717"/>
                  <a:pt x="6829" y="5723"/>
                  <a:pt x="6829" y="5736"/>
                </a:cubicBezTo>
                <a:cubicBezTo>
                  <a:pt x="6804" y="5723"/>
                  <a:pt x="6798" y="5723"/>
                  <a:pt x="6778" y="5742"/>
                </a:cubicBezTo>
                <a:cubicBezTo>
                  <a:pt x="6784" y="5755"/>
                  <a:pt x="6784" y="5761"/>
                  <a:pt x="6790" y="5767"/>
                </a:cubicBezTo>
                <a:cubicBezTo>
                  <a:pt x="6771" y="5780"/>
                  <a:pt x="6752" y="5761"/>
                  <a:pt x="6732" y="5761"/>
                </a:cubicBezTo>
                <a:cubicBezTo>
                  <a:pt x="6739" y="5729"/>
                  <a:pt x="6739" y="5754"/>
                  <a:pt x="6752" y="5722"/>
                </a:cubicBezTo>
                <a:cubicBezTo>
                  <a:pt x="6752" y="5716"/>
                  <a:pt x="6732" y="5722"/>
                  <a:pt x="6732" y="5710"/>
                </a:cubicBezTo>
                <a:cubicBezTo>
                  <a:pt x="6726" y="5716"/>
                  <a:pt x="6726" y="5729"/>
                  <a:pt x="6719" y="5741"/>
                </a:cubicBezTo>
                <a:cubicBezTo>
                  <a:pt x="6707" y="5728"/>
                  <a:pt x="6726" y="5715"/>
                  <a:pt x="6719" y="5696"/>
                </a:cubicBezTo>
                <a:cubicBezTo>
                  <a:pt x="6707" y="5696"/>
                  <a:pt x="6687" y="5696"/>
                  <a:pt x="6687" y="5709"/>
                </a:cubicBezTo>
                <a:cubicBezTo>
                  <a:pt x="6687" y="5703"/>
                  <a:pt x="6674" y="5671"/>
                  <a:pt x="6642" y="5677"/>
                </a:cubicBezTo>
                <a:cubicBezTo>
                  <a:pt x="6642" y="5665"/>
                  <a:pt x="6648" y="5652"/>
                  <a:pt x="6668" y="5659"/>
                </a:cubicBezTo>
                <a:cubicBezTo>
                  <a:pt x="6648" y="5639"/>
                  <a:pt x="6668" y="5620"/>
                  <a:pt x="6642" y="5620"/>
                </a:cubicBezTo>
                <a:cubicBezTo>
                  <a:pt x="6636" y="5601"/>
                  <a:pt x="6655" y="5607"/>
                  <a:pt x="6662" y="5607"/>
                </a:cubicBezTo>
                <a:cubicBezTo>
                  <a:pt x="6668" y="5581"/>
                  <a:pt x="6642" y="5581"/>
                  <a:pt x="6642" y="5556"/>
                </a:cubicBezTo>
                <a:cubicBezTo>
                  <a:pt x="6655" y="5537"/>
                  <a:pt x="6693" y="5537"/>
                  <a:pt x="6687" y="5498"/>
                </a:cubicBezTo>
                <a:cubicBezTo>
                  <a:pt x="6610" y="5486"/>
                  <a:pt x="6591" y="5595"/>
                  <a:pt x="6532" y="5601"/>
                </a:cubicBezTo>
                <a:cubicBezTo>
                  <a:pt x="6532" y="5626"/>
                  <a:pt x="6525" y="5652"/>
                  <a:pt x="6545" y="5665"/>
                </a:cubicBezTo>
                <a:cubicBezTo>
                  <a:pt x="6545" y="5685"/>
                  <a:pt x="6526" y="5685"/>
                  <a:pt x="6532" y="5704"/>
                </a:cubicBezTo>
                <a:cubicBezTo>
                  <a:pt x="6494" y="5704"/>
                  <a:pt x="6494" y="5736"/>
                  <a:pt x="6467" y="5742"/>
                </a:cubicBezTo>
                <a:cubicBezTo>
                  <a:pt x="6474" y="5767"/>
                  <a:pt x="6493" y="5774"/>
                  <a:pt x="6519" y="5767"/>
                </a:cubicBezTo>
                <a:cubicBezTo>
                  <a:pt x="6525" y="5800"/>
                  <a:pt x="6499" y="5825"/>
                  <a:pt x="6460" y="5831"/>
                </a:cubicBezTo>
                <a:cubicBezTo>
                  <a:pt x="6447" y="5818"/>
                  <a:pt x="6473" y="5812"/>
                  <a:pt x="6473" y="5786"/>
                </a:cubicBezTo>
                <a:cubicBezTo>
                  <a:pt x="6467" y="5780"/>
                  <a:pt x="6453" y="5780"/>
                  <a:pt x="6441" y="5780"/>
                </a:cubicBezTo>
                <a:cubicBezTo>
                  <a:pt x="6447" y="5767"/>
                  <a:pt x="6467" y="5774"/>
                  <a:pt x="6467" y="5761"/>
                </a:cubicBezTo>
                <a:cubicBezTo>
                  <a:pt x="6441" y="5774"/>
                  <a:pt x="6415" y="5774"/>
                  <a:pt x="6389" y="5761"/>
                </a:cubicBezTo>
                <a:cubicBezTo>
                  <a:pt x="6389" y="5755"/>
                  <a:pt x="6402" y="5749"/>
                  <a:pt x="6402" y="5742"/>
                </a:cubicBezTo>
                <a:cubicBezTo>
                  <a:pt x="6389" y="5736"/>
                  <a:pt x="6383" y="5711"/>
                  <a:pt x="6357" y="5717"/>
                </a:cubicBezTo>
                <a:cubicBezTo>
                  <a:pt x="6351" y="5781"/>
                  <a:pt x="6253" y="5812"/>
                  <a:pt x="6286" y="5876"/>
                </a:cubicBezTo>
                <a:cubicBezTo>
                  <a:pt x="6267" y="5902"/>
                  <a:pt x="6261" y="5864"/>
                  <a:pt x="6241" y="5870"/>
                </a:cubicBezTo>
                <a:cubicBezTo>
                  <a:pt x="6215" y="5876"/>
                  <a:pt x="6208" y="5895"/>
                  <a:pt x="6182" y="5902"/>
                </a:cubicBezTo>
                <a:cubicBezTo>
                  <a:pt x="6176" y="5921"/>
                  <a:pt x="6195" y="5921"/>
                  <a:pt x="6189" y="5940"/>
                </a:cubicBezTo>
                <a:cubicBezTo>
                  <a:pt x="6156" y="5915"/>
                  <a:pt x="6137" y="5934"/>
                  <a:pt x="6105" y="5928"/>
                </a:cubicBezTo>
                <a:cubicBezTo>
                  <a:pt x="6073" y="5953"/>
                  <a:pt x="6047" y="5992"/>
                  <a:pt x="6002" y="5998"/>
                </a:cubicBezTo>
                <a:cubicBezTo>
                  <a:pt x="5982" y="6018"/>
                  <a:pt x="5969" y="6062"/>
                  <a:pt x="5930" y="6043"/>
                </a:cubicBezTo>
                <a:cubicBezTo>
                  <a:pt x="5930" y="6030"/>
                  <a:pt x="5943" y="6037"/>
                  <a:pt x="5943" y="6024"/>
                </a:cubicBezTo>
                <a:cubicBezTo>
                  <a:pt x="5937" y="6011"/>
                  <a:pt x="5937" y="5999"/>
                  <a:pt x="5917" y="6005"/>
                </a:cubicBezTo>
                <a:cubicBezTo>
                  <a:pt x="5897" y="6011"/>
                  <a:pt x="5897" y="6038"/>
                  <a:pt x="5897" y="6063"/>
                </a:cubicBezTo>
                <a:cubicBezTo>
                  <a:pt x="5890" y="6063"/>
                  <a:pt x="5878" y="6063"/>
                  <a:pt x="5878" y="6069"/>
                </a:cubicBezTo>
                <a:cubicBezTo>
                  <a:pt x="5858" y="6063"/>
                  <a:pt x="5884" y="6056"/>
                  <a:pt x="5890" y="6050"/>
                </a:cubicBezTo>
                <a:cubicBezTo>
                  <a:pt x="5878" y="6050"/>
                  <a:pt x="5864" y="6025"/>
                  <a:pt x="5852" y="6038"/>
                </a:cubicBezTo>
                <a:cubicBezTo>
                  <a:pt x="5832" y="6044"/>
                  <a:pt x="5858" y="6050"/>
                  <a:pt x="5852" y="6063"/>
                </a:cubicBezTo>
                <a:cubicBezTo>
                  <a:pt x="5799" y="6069"/>
                  <a:pt x="5787" y="6108"/>
                  <a:pt x="5748" y="6120"/>
                </a:cubicBezTo>
                <a:cubicBezTo>
                  <a:pt x="5748" y="6108"/>
                  <a:pt x="5748" y="6089"/>
                  <a:pt x="5728" y="6095"/>
                </a:cubicBezTo>
                <a:cubicBezTo>
                  <a:pt x="5728" y="6146"/>
                  <a:pt x="5638" y="6159"/>
                  <a:pt x="5592" y="6159"/>
                </a:cubicBezTo>
                <a:cubicBezTo>
                  <a:pt x="5592" y="6134"/>
                  <a:pt x="5612" y="6165"/>
                  <a:pt x="5612" y="6140"/>
                </a:cubicBezTo>
                <a:cubicBezTo>
                  <a:pt x="5592" y="6134"/>
                  <a:pt x="5554" y="6147"/>
                  <a:pt x="5554" y="6179"/>
                </a:cubicBezTo>
                <a:cubicBezTo>
                  <a:pt x="5509" y="6179"/>
                  <a:pt x="5457" y="6173"/>
                  <a:pt x="5470" y="6204"/>
                </a:cubicBezTo>
                <a:cubicBezTo>
                  <a:pt x="5457" y="6204"/>
                  <a:pt x="5450" y="6210"/>
                  <a:pt x="5438" y="6210"/>
                </a:cubicBezTo>
                <a:cubicBezTo>
                  <a:pt x="5412" y="6268"/>
                  <a:pt x="5309" y="6312"/>
                  <a:pt x="5251" y="6300"/>
                </a:cubicBezTo>
                <a:cubicBezTo>
                  <a:pt x="5244" y="6312"/>
                  <a:pt x="5244" y="6338"/>
                  <a:pt x="5244" y="6357"/>
                </a:cubicBezTo>
                <a:cubicBezTo>
                  <a:pt x="5264" y="6345"/>
                  <a:pt x="5283" y="6338"/>
                  <a:pt x="5303" y="6332"/>
                </a:cubicBezTo>
                <a:cubicBezTo>
                  <a:pt x="5296" y="6358"/>
                  <a:pt x="5251" y="6371"/>
                  <a:pt x="5199" y="6377"/>
                </a:cubicBezTo>
                <a:cubicBezTo>
                  <a:pt x="5231" y="6345"/>
                  <a:pt x="5173" y="6377"/>
                  <a:pt x="5179" y="6338"/>
                </a:cubicBezTo>
                <a:cubicBezTo>
                  <a:pt x="5127" y="6345"/>
                  <a:pt x="5102" y="6377"/>
                  <a:pt x="5076" y="6409"/>
                </a:cubicBezTo>
                <a:cubicBezTo>
                  <a:pt x="5056" y="6402"/>
                  <a:pt x="5089" y="6390"/>
                  <a:pt x="5082" y="6377"/>
                </a:cubicBezTo>
                <a:cubicBezTo>
                  <a:pt x="5044" y="6383"/>
                  <a:pt x="5044" y="6422"/>
                  <a:pt x="5011" y="6441"/>
                </a:cubicBezTo>
                <a:cubicBezTo>
                  <a:pt x="4999" y="6416"/>
                  <a:pt x="4934" y="6448"/>
                  <a:pt x="4928" y="6409"/>
                </a:cubicBezTo>
                <a:cubicBezTo>
                  <a:pt x="4863" y="6428"/>
                  <a:pt x="4812" y="6467"/>
                  <a:pt x="4753" y="6486"/>
                </a:cubicBezTo>
                <a:cubicBezTo>
                  <a:pt x="4773" y="6518"/>
                  <a:pt x="4805" y="6466"/>
                  <a:pt x="4818" y="6505"/>
                </a:cubicBezTo>
                <a:cubicBezTo>
                  <a:pt x="4818" y="6485"/>
                  <a:pt x="4863" y="6473"/>
                  <a:pt x="4889" y="6460"/>
                </a:cubicBezTo>
                <a:cubicBezTo>
                  <a:pt x="4895" y="6479"/>
                  <a:pt x="4876" y="6485"/>
                  <a:pt x="4889" y="6485"/>
                </a:cubicBezTo>
                <a:cubicBezTo>
                  <a:pt x="4843" y="6504"/>
                  <a:pt x="4811" y="6537"/>
                  <a:pt x="4759" y="6543"/>
                </a:cubicBezTo>
                <a:cubicBezTo>
                  <a:pt x="4759" y="6543"/>
                  <a:pt x="4759" y="6543"/>
                  <a:pt x="4759" y="6568"/>
                </a:cubicBezTo>
                <a:cubicBezTo>
                  <a:pt x="4785" y="6568"/>
                  <a:pt x="4804" y="6562"/>
                  <a:pt x="4798" y="6537"/>
                </a:cubicBezTo>
                <a:cubicBezTo>
                  <a:pt x="4817" y="6543"/>
                  <a:pt x="4824" y="6549"/>
                  <a:pt x="4837" y="6549"/>
                </a:cubicBezTo>
                <a:cubicBezTo>
                  <a:pt x="4947" y="6499"/>
                  <a:pt x="5056" y="6447"/>
                  <a:pt x="5172" y="6396"/>
                </a:cubicBezTo>
                <a:cubicBezTo>
                  <a:pt x="5186" y="6402"/>
                  <a:pt x="5192" y="6409"/>
                  <a:pt x="5198" y="6409"/>
                </a:cubicBezTo>
                <a:cubicBezTo>
                  <a:pt x="5237" y="6389"/>
                  <a:pt x="5270" y="6370"/>
                  <a:pt x="5308" y="6357"/>
                </a:cubicBezTo>
                <a:cubicBezTo>
                  <a:pt x="5289" y="6415"/>
                  <a:pt x="5218" y="6428"/>
                  <a:pt x="5153" y="6440"/>
                </a:cubicBezTo>
                <a:cubicBezTo>
                  <a:pt x="5160" y="6472"/>
                  <a:pt x="5186" y="6484"/>
                  <a:pt x="5186" y="6529"/>
                </a:cubicBezTo>
                <a:cubicBezTo>
                  <a:pt x="5199" y="6510"/>
                  <a:pt x="5225" y="6504"/>
                  <a:pt x="5251" y="6498"/>
                </a:cubicBezTo>
                <a:cubicBezTo>
                  <a:pt x="5251" y="6510"/>
                  <a:pt x="5257" y="6510"/>
                  <a:pt x="5263" y="6517"/>
                </a:cubicBezTo>
                <a:cubicBezTo>
                  <a:pt x="5244" y="6543"/>
                  <a:pt x="5218" y="6562"/>
                  <a:pt x="5186" y="6574"/>
                </a:cubicBezTo>
                <a:cubicBezTo>
                  <a:pt x="5206" y="6581"/>
                  <a:pt x="5192" y="6600"/>
                  <a:pt x="5186" y="6619"/>
                </a:cubicBezTo>
                <a:cubicBezTo>
                  <a:pt x="5212" y="6638"/>
                  <a:pt x="5283" y="6574"/>
                  <a:pt x="5296" y="6632"/>
                </a:cubicBezTo>
                <a:cubicBezTo>
                  <a:pt x="5251" y="6651"/>
                  <a:pt x="5212" y="6600"/>
                  <a:pt x="5225" y="6664"/>
                </a:cubicBezTo>
                <a:cubicBezTo>
                  <a:pt x="5186" y="6689"/>
                  <a:pt x="5121" y="6683"/>
                  <a:pt x="5095" y="6740"/>
                </a:cubicBezTo>
                <a:cubicBezTo>
                  <a:pt x="5075" y="6747"/>
                  <a:pt x="5063" y="6753"/>
                  <a:pt x="5037" y="6747"/>
                </a:cubicBezTo>
                <a:cubicBezTo>
                  <a:pt x="5029" y="6721"/>
                  <a:pt x="5037" y="6690"/>
                  <a:pt x="5049" y="6651"/>
                </a:cubicBezTo>
                <a:cubicBezTo>
                  <a:pt x="4881" y="6670"/>
                  <a:pt x="4759" y="6779"/>
                  <a:pt x="4584" y="6804"/>
                </a:cubicBezTo>
                <a:cubicBezTo>
                  <a:pt x="4564" y="6836"/>
                  <a:pt x="4533" y="6849"/>
                  <a:pt x="4513" y="6874"/>
                </a:cubicBezTo>
                <a:cubicBezTo>
                  <a:pt x="4513" y="6887"/>
                  <a:pt x="4520" y="6893"/>
                  <a:pt x="4533" y="6893"/>
                </a:cubicBezTo>
                <a:lnTo>
                  <a:pt x="4539" y="6893"/>
                </a:lnTo>
                <a:cubicBezTo>
                  <a:pt x="4533" y="6893"/>
                  <a:pt x="4533" y="6900"/>
                  <a:pt x="4533" y="6906"/>
                </a:cubicBezTo>
                <a:cubicBezTo>
                  <a:pt x="4494" y="6893"/>
                  <a:pt x="4488" y="6945"/>
                  <a:pt x="4449" y="6945"/>
                </a:cubicBezTo>
                <a:cubicBezTo>
                  <a:pt x="4449" y="6965"/>
                  <a:pt x="4443" y="6977"/>
                  <a:pt x="4436" y="6990"/>
                </a:cubicBezTo>
                <a:cubicBezTo>
                  <a:pt x="4424" y="6990"/>
                  <a:pt x="4404" y="6977"/>
                  <a:pt x="4398" y="6990"/>
                </a:cubicBezTo>
                <a:cubicBezTo>
                  <a:pt x="4385" y="6990"/>
                  <a:pt x="4398" y="6971"/>
                  <a:pt x="4398" y="6965"/>
                </a:cubicBezTo>
                <a:cubicBezTo>
                  <a:pt x="4307" y="6920"/>
                  <a:pt x="4262" y="7028"/>
                  <a:pt x="4146" y="7010"/>
                </a:cubicBezTo>
                <a:cubicBezTo>
                  <a:pt x="4178" y="6990"/>
                  <a:pt x="4223" y="6983"/>
                  <a:pt x="4262" y="6965"/>
                </a:cubicBezTo>
                <a:cubicBezTo>
                  <a:pt x="4262" y="6958"/>
                  <a:pt x="4249" y="6958"/>
                  <a:pt x="4249" y="6952"/>
                </a:cubicBezTo>
                <a:cubicBezTo>
                  <a:pt x="4288" y="6965"/>
                  <a:pt x="4340" y="6946"/>
                  <a:pt x="4353" y="6901"/>
                </a:cubicBezTo>
                <a:cubicBezTo>
                  <a:pt x="4301" y="6901"/>
                  <a:pt x="4243" y="6933"/>
                  <a:pt x="4172" y="6946"/>
                </a:cubicBezTo>
                <a:cubicBezTo>
                  <a:pt x="4275" y="6888"/>
                  <a:pt x="4399" y="6856"/>
                  <a:pt x="4521" y="6811"/>
                </a:cubicBezTo>
                <a:cubicBezTo>
                  <a:pt x="4528" y="6811"/>
                  <a:pt x="4528" y="6818"/>
                  <a:pt x="4541" y="6818"/>
                </a:cubicBezTo>
                <a:cubicBezTo>
                  <a:pt x="4682" y="6728"/>
                  <a:pt x="4870" y="6677"/>
                  <a:pt x="5025" y="6600"/>
                </a:cubicBezTo>
                <a:cubicBezTo>
                  <a:pt x="5044" y="6524"/>
                  <a:pt x="5128" y="6550"/>
                  <a:pt x="5173" y="6505"/>
                </a:cubicBezTo>
                <a:cubicBezTo>
                  <a:pt x="5173" y="6492"/>
                  <a:pt x="5147" y="6499"/>
                  <a:pt x="5153" y="6473"/>
                </a:cubicBezTo>
                <a:cubicBezTo>
                  <a:pt x="5127" y="6492"/>
                  <a:pt x="5095" y="6473"/>
                  <a:pt x="5063" y="6480"/>
                </a:cubicBezTo>
                <a:cubicBezTo>
                  <a:pt x="4992" y="6544"/>
                  <a:pt x="4882" y="6563"/>
                  <a:pt x="4798" y="6608"/>
                </a:cubicBezTo>
                <a:cubicBezTo>
                  <a:pt x="4785" y="6601"/>
                  <a:pt x="4798" y="6601"/>
                  <a:pt x="4798" y="6589"/>
                </a:cubicBezTo>
                <a:cubicBezTo>
                  <a:pt x="4779" y="6589"/>
                  <a:pt x="4766" y="6601"/>
                  <a:pt x="4753" y="6589"/>
                </a:cubicBezTo>
                <a:cubicBezTo>
                  <a:pt x="4740" y="6575"/>
                  <a:pt x="4759" y="6569"/>
                  <a:pt x="4753" y="6544"/>
                </a:cubicBezTo>
                <a:cubicBezTo>
                  <a:pt x="4714" y="6570"/>
                  <a:pt x="4669" y="6601"/>
                  <a:pt x="4617" y="6589"/>
                </a:cubicBezTo>
                <a:cubicBezTo>
                  <a:pt x="4604" y="6596"/>
                  <a:pt x="4604" y="6615"/>
                  <a:pt x="4591" y="6627"/>
                </a:cubicBezTo>
                <a:cubicBezTo>
                  <a:pt x="4494" y="6653"/>
                  <a:pt x="4417" y="6685"/>
                  <a:pt x="4346" y="6730"/>
                </a:cubicBezTo>
                <a:cubicBezTo>
                  <a:pt x="4410" y="6775"/>
                  <a:pt x="4481" y="6711"/>
                  <a:pt x="4533" y="6724"/>
                </a:cubicBezTo>
                <a:cubicBezTo>
                  <a:pt x="4520" y="6749"/>
                  <a:pt x="4488" y="6755"/>
                  <a:pt x="4449" y="6755"/>
                </a:cubicBezTo>
                <a:cubicBezTo>
                  <a:pt x="4378" y="6793"/>
                  <a:pt x="4301" y="6832"/>
                  <a:pt x="4203" y="6851"/>
                </a:cubicBezTo>
                <a:cubicBezTo>
                  <a:pt x="4203" y="6838"/>
                  <a:pt x="4216" y="6838"/>
                  <a:pt x="4210" y="6819"/>
                </a:cubicBezTo>
                <a:cubicBezTo>
                  <a:pt x="4126" y="6819"/>
                  <a:pt x="4132" y="6908"/>
                  <a:pt x="4055" y="6908"/>
                </a:cubicBezTo>
                <a:cubicBezTo>
                  <a:pt x="4016" y="6877"/>
                  <a:pt x="3932" y="6852"/>
                  <a:pt x="3887" y="6877"/>
                </a:cubicBezTo>
                <a:cubicBezTo>
                  <a:pt x="3751" y="6877"/>
                  <a:pt x="3686" y="6934"/>
                  <a:pt x="3570" y="6972"/>
                </a:cubicBezTo>
                <a:cubicBezTo>
                  <a:pt x="3570" y="7010"/>
                  <a:pt x="3518" y="7043"/>
                  <a:pt x="3473" y="7049"/>
                </a:cubicBezTo>
                <a:cubicBezTo>
                  <a:pt x="3473" y="7030"/>
                  <a:pt x="3499" y="7036"/>
                  <a:pt x="3499" y="7024"/>
                </a:cubicBezTo>
                <a:cubicBezTo>
                  <a:pt x="3499" y="6992"/>
                  <a:pt x="3447" y="7011"/>
                  <a:pt x="3434" y="6992"/>
                </a:cubicBezTo>
                <a:cubicBezTo>
                  <a:pt x="3441" y="6967"/>
                  <a:pt x="3479" y="7006"/>
                  <a:pt x="3486" y="6967"/>
                </a:cubicBezTo>
                <a:cubicBezTo>
                  <a:pt x="3427" y="6941"/>
                  <a:pt x="3350" y="6992"/>
                  <a:pt x="3285" y="6992"/>
                </a:cubicBezTo>
                <a:cubicBezTo>
                  <a:pt x="3317" y="6941"/>
                  <a:pt x="3420" y="6953"/>
                  <a:pt x="3479" y="6928"/>
                </a:cubicBezTo>
                <a:cubicBezTo>
                  <a:pt x="3479" y="6916"/>
                  <a:pt x="3452" y="6928"/>
                  <a:pt x="3446" y="6922"/>
                </a:cubicBezTo>
                <a:cubicBezTo>
                  <a:pt x="3465" y="6909"/>
                  <a:pt x="3446" y="6890"/>
                  <a:pt x="3420" y="6890"/>
                </a:cubicBezTo>
                <a:cubicBezTo>
                  <a:pt x="3427" y="6871"/>
                  <a:pt x="3434" y="6858"/>
                  <a:pt x="3440" y="6845"/>
                </a:cubicBezTo>
                <a:cubicBezTo>
                  <a:pt x="3446" y="6871"/>
                  <a:pt x="3498" y="6852"/>
                  <a:pt x="3479" y="6871"/>
                </a:cubicBezTo>
                <a:cubicBezTo>
                  <a:pt x="3498" y="6871"/>
                  <a:pt x="3486" y="6852"/>
                  <a:pt x="3498" y="6845"/>
                </a:cubicBezTo>
                <a:cubicBezTo>
                  <a:pt x="3518" y="6852"/>
                  <a:pt x="3505" y="6858"/>
                  <a:pt x="3498" y="6871"/>
                </a:cubicBezTo>
                <a:cubicBezTo>
                  <a:pt x="3498" y="6896"/>
                  <a:pt x="3531" y="6858"/>
                  <a:pt x="3524" y="6889"/>
                </a:cubicBezTo>
                <a:cubicBezTo>
                  <a:pt x="3544" y="6889"/>
                  <a:pt x="3544" y="6863"/>
                  <a:pt x="3544" y="6838"/>
                </a:cubicBezTo>
                <a:cubicBezTo>
                  <a:pt x="3564" y="6832"/>
                  <a:pt x="3564" y="6844"/>
                  <a:pt x="3576" y="6844"/>
                </a:cubicBezTo>
                <a:cubicBezTo>
                  <a:pt x="3576" y="6819"/>
                  <a:pt x="3551" y="6819"/>
                  <a:pt x="3531" y="6813"/>
                </a:cubicBezTo>
                <a:cubicBezTo>
                  <a:pt x="3519" y="6813"/>
                  <a:pt x="3538" y="6844"/>
                  <a:pt x="3525" y="6838"/>
                </a:cubicBezTo>
                <a:cubicBezTo>
                  <a:pt x="3493" y="6838"/>
                  <a:pt x="3525" y="6826"/>
                  <a:pt x="3525" y="6807"/>
                </a:cubicBezTo>
                <a:cubicBezTo>
                  <a:pt x="3493" y="6807"/>
                  <a:pt x="3505" y="6820"/>
                  <a:pt x="3499" y="6845"/>
                </a:cubicBezTo>
                <a:cubicBezTo>
                  <a:pt x="3474" y="6845"/>
                  <a:pt x="3474" y="6814"/>
                  <a:pt x="3448" y="6814"/>
                </a:cubicBezTo>
                <a:cubicBezTo>
                  <a:pt x="3448" y="6776"/>
                  <a:pt x="3441" y="6763"/>
                  <a:pt x="3448" y="6724"/>
                </a:cubicBezTo>
                <a:cubicBezTo>
                  <a:pt x="3473" y="6743"/>
                  <a:pt x="3479" y="6718"/>
                  <a:pt x="3499" y="6724"/>
                </a:cubicBezTo>
                <a:cubicBezTo>
                  <a:pt x="3493" y="6673"/>
                  <a:pt x="3428" y="6654"/>
                  <a:pt x="3428" y="6616"/>
                </a:cubicBezTo>
                <a:cubicBezTo>
                  <a:pt x="3409" y="6622"/>
                  <a:pt x="3363" y="6661"/>
                  <a:pt x="3389" y="6673"/>
                </a:cubicBezTo>
                <a:cubicBezTo>
                  <a:pt x="3377" y="6666"/>
                  <a:pt x="3312" y="6660"/>
                  <a:pt x="3312" y="6705"/>
                </a:cubicBezTo>
                <a:cubicBezTo>
                  <a:pt x="3287" y="6711"/>
                  <a:pt x="3280" y="6692"/>
                  <a:pt x="3261" y="6692"/>
                </a:cubicBezTo>
                <a:cubicBezTo>
                  <a:pt x="3228" y="6717"/>
                  <a:pt x="3190" y="6794"/>
                  <a:pt x="3144" y="6769"/>
                </a:cubicBezTo>
                <a:cubicBezTo>
                  <a:pt x="3048" y="6833"/>
                  <a:pt x="2919" y="6871"/>
                  <a:pt x="2848" y="6961"/>
                </a:cubicBezTo>
                <a:cubicBezTo>
                  <a:pt x="2815" y="6980"/>
                  <a:pt x="2803" y="7012"/>
                  <a:pt x="2770" y="7025"/>
                </a:cubicBezTo>
                <a:cubicBezTo>
                  <a:pt x="2744" y="7018"/>
                  <a:pt x="2719" y="7012"/>
                  <a:pt x="2693" y="7006"/>
                </a:cubicBezTo>
                <a:cubicBezTo>
                  <a:pt x="2705" y="6987"/>
                  <a:pt x="2686" y="6961"/>
                  <a:pt x="2699" y="6935"/>
                </a:cubicBezTo>
                <a:cubicBezTo>
                  <a:pt x="2660" y="6916"/>
                  <a:pt x="2634" y="6884"/>
                  <a:pt x="2602" y="6859"/>
                </a:cubicBezTo>
                <a:cubicBezTo>
                  <a:pt x="2596" y="6782"/>
                  <a:pt x="2506" y="6795"/>
                  <a:pt x="2447" y="6776"/>
                </a:cubicBezTo>
                <a:cubicBezTo>
                  <a:pt x="2480" y="6687"/>
                  <a:pt x="2493" y="6610"/>
                  <a:pt x="2577" y="6559"/>
                </a:cubicBezTo>
                <a:cubicBezTo>
                  <a:pt x="2564" y="6539"/>
                  <a:pt x="2551" y="6507"/>
                  <a:pt x="2525" y="6520"/>
                </a:cubicBezTo>
                <a:cubicBezTo>
                  <a:pt x="2512" y="6500"/>
                  <a:pt x="2518" y="6494"/>
                  <a:pt x="2506" y="6475"/>
                </a:cubicBezTo>
                <a:cubicBezTo>
                  <a:pt x="2480" y="6475"/>
                  <a:pt x="2473" y="6488"/>
                  <a:pt x="2447" y="6488"/>
                </a:cubicBezTo>
                <a:cubicBezTo>
                  <a:pt x="2447" y="6475"/>
                  <a:pt x="2467" y="6481"/>
                  <a:pt x="2467" y="6469"/>
                </a:cubicBezTo>
                <a:cubicBezTo>
                  <a:pt x="2461" y="6450"/>
                  <a:pt x="2454" y="6469"/>
                  <a:pt x="2435" y="6462"/>
                </a:cubicBezTo>
                <a:cubicBezTo>
                  <a:pt x="2427" y="6450"/>
                  <a:pt x="2447" y="6456"/>
                  <a:pt x="2447" y="6443"/>
                </a:cubicBezTo>
                <a:cubicBezTo>
                  <a:pt x="2427" y="6418"/>
                  <a:pt x="2389" y="6399"/>
                  <a:pt x="2356" y="6418"/>
                </a:cubicBezTo>
                <a:cubicBezTo>
                  <a:pt x="2350" y="6392"/>
                  <a:pt x="2304" y="6386"/>
                  <a:pt x="2259" y="6379"/>
                </a:cubicBezTo>
                <a:cubicBezTo>
                  <a:pt x="2273" y="6366"/>
                  <a:pt x="2259" y="6341"/>
                  <a:pt x="2247" y="6341"/>
                </a:cubicBezTo>
                <a:cubicBezTo>
                  <a:pt x="2247" y="6321"/>
                  <a:pt x="2266" y="6321"/>
                  <a:pt x="2259" y="6296"/>
                </a:cubicBezTo>
                <a:cubicBezTo>
                  <a:pt x="2233" y="6282"/>
                  <a:pt x="2214" y="6257"/>
                  <a:pt x="2188" y="6251"/>
                </a:cubicBezTo>
                <a:cubicBezTo>
                  <a:pt x="2208" y="6161"/>
                  <a:pt x="2124" y="6174"/>
                  <a:pt x="2104" y="6219"/>
                </a:cubicBezTo>
                <a:cubicBezTo>
                  <a:pt x="2112" y="6233"/>
                  <a:pt x="2112" y="6251"/>
                  <a:pt x="2124" y="6258"/>
                </a:cubicBezTo>
                <a:cubicBezTo>
                  <a:pt x="2118" y="6277"/>
                  <a:pt x="2112" y="6290"/>
                  <a:pt x="2118" y="6315"/>
                </a:cubicBezTo>
                <a:cubicBezTo>
                  <a:pt x="2092" y="6367"/>
                  <a:pt x="2034" y="6386"/>
                  <a:pt x="2014" y="6443"/>
                </a:cubicBezTo>
                <a:cubicBezTo>
                  <a:pt x="1969" y="6443"/>
                  <a:pt x="1917" y="6443"/>
                  <a:pt x="1879" y="6443"/>
                </a:cubicBezTo>
                <a:cubicBezTo>
                  <a:pt x="1846" y="6476"/>
                  <a:pt x="1800" y="6495"/>
                  <a:pt x="1788" y="6546"/>
                </a:cubicBezTo>
                <a:cubicBezTo>
                  <a:pt x="1788" y="6565"/>
                  <a:pt x="1794" y="6565"/>
                  <a:pt x="1814" y="6565"/>
                </a:cubicBezTo>
                <a:cubicBezTo>
                  <a:pt x="1768" y="6635"/>
                  <a:pt x="1672" y="6610"/>
                  <a:pt x="1607" y="6629"/>
                </a:cubicBezTo>
                <a:cubicBezTo>
                  <a:pt x="1601" y="6610"/>
                  <a:pt x="1627" y="6616"/>
                  <a:pt x="1627" y="6597"/>
                </a:cubicBezTo>
                <a:cubicBezTo>
                  <a:pt x="1594" y="6604"/>
                  <a:pt x="1575" y="6610"/>
                  <a:pt x="1556" y="6623"/>
                </a:cubicBezTo>
                <a:cubicBezTo>
                  <a:pt x="1537" y="6609"/>
                  <a:pt x="1556" y="6578"/>
                  <a:pt x="1517" y="6578"/>
                </a:cubicBezTo>
                <a:cubicBezTo>
                  <a:pt x="1569" y="6514"/>
                  <a:pt x="1659" y="6495"/>
                  <a:pt x="1718" y="6443"/>
                </a:cubicBezTo>
                <a:cubicBezTo>
                  <a:pt x="1744" y="6476"/>
                  <a:pt x="1802" y="6456"/>
                  <a:pt x="1815" y="6431"/>
                </a:cubicBezTo>
                <a:cubicBezTo>
                  <a:pt x="1815" y="6412"/>
                  <a:pt x="1796" y="6418"/>
                  <a:pt x="1776" y="6418"/>
                </a:cubicBezTo>
                <a:cubicBezTo>
                  <a:pt x="1782" y="6392"/>
                  <a:pt x="1808" y="6386"/>
                  <a:pt x="1808" y="6360"/>
                </a:cubicBezTo>
                <a:cubicBezTo>
                  <a:pt x="1802" y="6335"/>
                  <a:pt x="1789" y="6354"/>
                  <a:pt x="1770" y="6354"/>
                </a:cubicBezTo>
                <a:cubicBezTo>
                  <a:pt x="1815" y="6290"/>
                  <a:pt x="1924" y="6297"/>
                  <a:pt x="1944" y="6207"/>
                </a:cubicBezTo>
                <a:cubicBezTo>
                  <a:pt x="1924" y="6188"/>
                  <a:pt x="1931" y="6175"/>
                  <a:pt x="1918" y="6143"/>
                </a:cubicBezTo>
                <a:cubicBezTo>
                  <a:pt x="1802" y="6136"/>
                  <a:pt x="1757" y="6239"/>
                  <a:pt x="1666" y="6239"/>
                </a:cubicBezTo>
                <a:cubicBezTo>
                  <a:pt x="1666" y="6214"/>
                  <a:pt x="1725" y="6239"/>
                  <a:pt x="1705" y="6207"/>
                </a:cubicBezTo>
                <a:cubicBezTo>
                  <a:pt x="1769" y="6201"/>
                  <a:pt x="1782" y="6143"/>
                  <a:pt x="1827" y="6124"/>
                </a:cubicBezTo>
                <a:cubicBezTo>
                  <a:pt x="1821" y="6112"/>
                  <a:pt x="1834" y="6086"/>
                  <a:pt x="1815" y="6093"/>
                </a:cubicBezTo>
                <a:cubicBezTo>
                  <a:pt x="1834" y="6068"/>
                  <a:pt x="1860" y="6048"/>
                  <a:pt x="1879" y="6023"/>
                </a:cubicBezTo>
                <a:cubicBezTo>
                  <a:pt x="1853" y="6010"/>
                  <a:pt x="1893" y="5990"/>
                  <a:pt x="1873" y="5971"/>
                </a:cubicBezTo>
                <a:cubicBezTo>
                  <a:pt x="1834" y="5996"/>
                  <a:pt x="1796" y="6016"/>
                  <a:pt x="1763" y="6041"/>
                </a:cubicBezTo>
                <a:cubicBezTo>
                  <a:pt x="1763" y="6060"/>
                  <a:pt x="1789" y="6048"/>
                  <a:pt x="1789" y="6060"/>
                </a:cubicBezTo>
                <a:cubicBezTo>
                  <a:pt x="1802" y="6073"/>
                  <a:pt x="1789" y="6086"/>
                  <a:pt x="1770" y="6086"/>
                </a:cubicBezTo>
                <a:cubicBezTo>
                  <a:pt x="1770" y="6098"/>
                  <a:pt x="1796" y="6086"/>
                  <a:pt x="1802" y="6092"/>
                </a:cubicBezTo>
                <a:cubicBezTo>
                  <a:pt x="1770" y="6117"/>
                  <a:pt x="1725" y="6137"/>
                  <a:pt x="1699" y="6169"/>
                </a:cubicBezTo>
                <a:cubicBezTo>
                  <a:pt x="1680" y="6136"/>
                  <a:pt x="1744" y="6130"/>
                  <a:pt x="1763" y="6111"/>
                </a:cubicBezTo>
                <a:cubicBezTo>
                  <a:pt x="1757" y="6047"/>
                  <a:pt x="1699" y="6066"/>
                  <a:pt x="1647" y="6072"/>
                </a:cubicBezTo>
                <a:cubicBezTo>
                  <a:pt x="1666" y="6060"/>
                  <a:pt x="1673" y="6021"/>
                  <a:pt x="1660" y="6015"/>
                </a:cubicBezTo>
                <a:cubicBezTo>
                  <a:pt x="1685" y="6008"/>
                  <a:pt x="1691" y="5963"/>
                  <a:pt x="1711" y="5976"/>
                </a:cubicBezTo>
                <a:cubicBezTo>
                  <a:pt x="1718" y="5956"/>
                  <a:pt x="1704" y="5950"/>
                  <a:pt x="1724" y="5937"/>
                </a:cubicBezTo>
                <a:cubicBezTo>
                  <a:pt x="1691" y="5925"/>
                  <a:pt x="1672" y="6001"/>
                  <a:pt x="1627" y="5989"/>
                </a:cubicBezTo>
                <a:cubicBezTo>
                  <a:pt x="1613" y="5995"/>
                  <a:pt x="1607" y="6001"/>
                  <a:pt x="1607" y="6008"/>
                </a:cubicBezTo>
                <a:cubicBezTo>
                  <a:pt x="1620" y="6020"/>
                  <a:pt x="1613" y="5989"/>
                  <a:pt x="1639" y="6001"/>
                </a:cubicBezTo>
                <a:cubicBezTo>
                  <a:pt x="1639" y="6015"/>
                  <a:pt x="1607" y="6027"/>
                  <a:pt x="1633" y="6040"/>
                </a:cubicBezTo>
                <a:cubicBezTo>
                  <a:pt x="1627" y="6053"/>
                  <a:pt x="1568" y="6027"/>
                  <a:pt x="1594" y="6059"/>
                </a:cubicBezTo>
                <a:cubicBezTo>
                  <a:pt x="1575" y="6065"/>
                  <a:pt x="1556" y="6065"/>
                  <a:pt x="1543" y="6071"/>
                </a:cubicBezTo>
                <a:cubicBezTo>
                  <a:pt x="1523" y="6053"/>
                  <a:pt x="1562" y="6065"/>
                  <a:pt x="1556" y="6040"/>
                </a:cubicBezTo>
                <a:cubicBezTo>
                  <a:pt x="1543" y="6027"/>
                  <a:pt x="1530" y="6053"/>
                  <a:pt x="1517" y="6059"/>
                </a:cubicBezTo>
                <a:cubicBezTo>
                  <a:pt x="1511" y="6090"/>
                  <a:pt x="1530" y="6078"/>
                  <a:pt x="1537" y="6084"/>
                </a:cubicBezTo>
                <a:cubicBezTo>
                  <a:pt x="1543" y="6109"/>
                  <a:pt x="1517" y="6078"/>
                  <a:pt x="1517" y="6097"/>
                </a:cubicBezTo>
                <a:cubicBezTo>
                  <a:pt x="1510" y="6084"/>
                  <a:pt x="1517" y="6078"/>
                  <a:pt x="1497" y="6065"/>
                </a:cubicBezTo>
                <a:cubicBezTo>
                  <a:pt x="1485" y="6091"/>
                  <a:pt x="1432" y="6078"/>
                  <a:pt x="1426" y="6116"/>
                </a:cubicBezTo>
                <a:cubicBezTo>
                  <a:pt x="1374" y="6097"/>
                  <a:pt x="1374" y="6142"/>
                  <a:pt x="1329" y="6135"/>
                </a:cubicBezTo>
                <a:cubicBezTo>
                  <a:pt x="1309" y="6135"/>
                  <a:pt x="1335" y="6129"/>
                  <a:pt x="1342" y="6129"/>
                </a:cubicBezTo>
                <a:cubicBezTo>
                  <a:pt x="1368" y="6104"/>
                  <a:pt x="1387" y="6071"/>
                  <a:pt x="1432" y="6065"/>
                </a:cubicBezTo>
                <a:cubicBezTo>
                  <a:pt x="1471" y="6020"/>
                  <a:pt x="1516" y="5982"/>
                  <a:pt x="1555" y="5937"/>
                </a:cubicBezTo>
                <a:cubicBezTo>
                  <a:pt x="1575" y="5937"/>
                  <a:pt x="1600" y="5937"/>
                  <a:pt x="1620" y="5944"/>
                </a:cubicBezTo>
                <a:lnTo>
                  <a:pt x="1626" y="5937"/>
                </a:lnTo>
                <a:cubicBezTo>
                  <a:pt x="1632" y="5918"/>
                  <a:pt x="1620" y="5911"/>
                  <a:pt x="1626" y="5892"/>
                </a:cubicBezTo>
                <a:cubicBezTo>
                  <a:pt x="1549" y="5899"/>
                  <a:pt x="1510" y="5911"/>
                  <a:pt x="1465" y="5956"/>
                </a:cubicBezTo>
                <a:cubicBezTo>
                  <a:pt x="1452" y="5950"/>
                  <a:pt x="1459" y="5924"/>
                  <a:pt x="1459" y="5911"/>
                </a:cubicBezTo>
                <a:cubicBezTo>
                  <a:pt x="1477" y="5905"/>
                  <a:pt x="1497" y="5899"/>
                  <a:pt x="1504" y="5880"/>
                </a:cubicBezTo>
                <a:cubicBezTo>
                  <a:pt x="1516" y="5886"/>
                  <a:pt x="1536" y="5886"/>
                  <a:pt x="1542" y="5899"/>
                </a:cubicBezTo>
                <a:cubicBezTo>
                  <a:pt x="1568" y="5880"/>
                  <a:pt x="1562" y="5854"/>
                  <a:pt x="1601" y="5841"/>
                </a:cubicBezTo>
                <a:cubicBezTo>
                  <a:pt x="1587" y="5835"/>
                  <a:pt x="1555" y="5854"/>
                  <a:pt x="1542" y="5835"/>
                </a:cubicBezTo>
                <a:cubicBezTo>
                  <a:pt x="1542" y="5822"/>
                  <a:pt x="1568" y="5822"/>
                  <a:pt x="1568" y="5803"/>
                </a:cubicBezTo>
                <a:cubicBezTo>
                  <a:pt x="1549" y="5803"/>
                  <a:pt x="1542" y="5809"/>
                  <a:pt x="1530" y="5816"/>
                </a:cubicBezTo>
                <a:cubicBezTo>
                  <a:pt x="1517" y="5816"/>
                  <a:pt x="1504" y="5816"/>
                  <a:pt x="1497" y="5803"/>
                </a:cubicBezTo>
                <a:cubicBezTo>
                  <a:pt x="1439" y="5841"/>
                  <a:pt x="1355" y="5861"/>
                  <a:pt x="1290" y="5892"/>
                </a:cubicBezTo>
                <a:cubicBezTo>
                  <a:pt x="1239" y="5924"/>
                  <a:pt x="1200" y="5988"/>
                  <a:pt x="1129" y="5981"/>
                </a:cubicBezTo>
                <a:cubicBezTo>
                  <a:pt x="1116" y="5994"/>
                  <a:pt x="1103" y="6013"/>
                  <a:pt x="1071" y="6007"/>
                </a:cubicBezTo>
                <a:cubicBezTo>
                  <a:pt x="1142" y="5930"/>
                  <a:pt x="1271" y="5917"/>
                  <a:pt x="1316" y="5821"/>
                </a:cubicBezTo>
                <a:cubicBezTo>
                  <a:pt x="1316" y="5809"/>
                  <a:pt x="1310" y="5802"/>
                  <a:pt x="1290" y="5802"/>
                </a:cubicBezTo>
                <a:cubicBezTo>
                  <a:pt x="1303" y="5796"/>
                  <a:pt x="1323" y="5796"/>
                  <a:pt x="1323" y="5777"/>
                </a:cubicBezTo>
                <a:cubicBezTo>
                  <a:pt x="1303" y="5777"/>
                  <a:pt x="1297" y="5783"/>
                  <a:pt x="1290" y="5796"/>
                </a:cubicBezTo>
                <a:cubicBezTo>
                  <a:pt x="1219" y="5802"/>
                  <a:pt x="1136" y="5841"/>
                  <a:pt x="1064" y="5866"/>
                </a:cubicBezTo>
                <a:cubicBezTo>
                  <a:pt x="1077" y="5821"/>
                  <a:pt x="1187" y="5827"/>
                  <a:pt x="1181" y="5751"/>
                </a:cubicBezTo>
                <a:cubicBezTo>
                  <a:pt x="1174" y="5738"/>
                  <a:pt x="1155" y="5757"/>
                  <a:pt x="1142" y="5757"/>
                </a:cubicBezTo>
                <a:cubicBezTo>
                  <a:pt x="1168" y="5726"/>
                  <a:pt x="1187" y="5693"/>
                  <a:pt x="1213" y="5662"/>
                </a:cubicBezTo>
                <a:cubicBezTo>
                  <a:pt x="1232" y="5675"/>
                  <a:pt x="1252" y="5655"/>
                  <a:pt x="1252" y="5630"/>
                </a:cubicBezTo>
                <a:cubicBezTo>
                  <a:pt x="1245" y="5617"/>
                  <a:pt x="1226" y="5643"/>
                  <a:pt x="1213" y="5624"/>
                </a:cubicBezTo>
                <a:cubicBezTo>
                  <a:pt x="1194" y="5630"/>
                  <a:pt x="1213" y="5649"/>
                  <a:pt x="1200" y="5655"/>
                </a:cubicBezTo>
                <a:cubicBezTo>
                  <a:pt x="1162" y="5668"/>
                  <a:pt x="1129" y="5687"/>
                  <a:pt x="1117" y="5726"/>
                </a:cubicBezTo>
                <a:cubicBezTo>
                  <a:pt x="1104" y="5732"/>
                  <a:pt x="1104" y="5726"/>
                  <a:pt x="1104" y="5713"/>
                </a:cubicBezTo>
                <a:cubicBezTo>
                  <a:pt x="1020" y="5771"/>
                  <a:pt x="904" y="5828"/>
                  <a:pt x="801" y="5880"/>
                </a:cubicBezTo>
                <a:cubicBezTo>
                  <a:pt x="801" y="5892"/>
                  <a:pt x="807" y="5899"/>
                  <a:pt x="813" y="5899"/>
                </a:cubicBezTo>
                <a:cubicBezTo>
                  <a:pt x="762" y="5911"/>
                  <a:pt x="742" y="5931"/>
                  <a:pt x="704" y="5956"/>
                </a:cubicBezTo>
                <a:cubicBezTo>
                  <a:pt x="697" y="5936"/>
                  <a:pt x="762" y="5905"/>
                  <a:pt x="775" y="5905"/>
                </a:cubicBezTo>
                <a:cubicBezTo>
                  <a:pt x="806" y="5854"/>
                  <a:pt x="916" y="5841"/>
                  <a:pt x="936" y="5764"/>
                </a:cubicBezTo>
                <a:cubicBezTo>
                  <a:pt x="955" y="5758"/>
                  <a:pt x="967" y="5758"/>
                  <a:pt x="987" y="5758"/>
                </a:cubicBezTo>
                <a:cubicBezTo>
                  <a:pt x="1012" y="5745"/>
                  <a:pt x="993" y="5726"/>
                  <a:pt x="1000" y="5707"/>
                </a:cubicBezTo>
                <a:cubicBezTo>
                  <a:pt x="1051" y="5694"/>
                  <a:pt x="1071" y="5649"/>
                  <a:pt x="1116" y="5630"/>
                </a:cubicBezTo>
                <a:cubicBezTo>
                  <a:pt x="1122" y="5643"/>
                  <a:pt x="1083" y="5656"/>
                  <a:pt x="1090" y="5681"/>
                </a:cubicBezTo>
                <a:cubicBezTo>
                  <a:pt x="1090" y="5688"/>
                  <a:pt x="1096" y="5688"/>
                  <a:pt x="1096" y="5694"/>
                </a:cubicBezTo>
                <a:cubicBezTo>
                  <a:pt x="1200" y="5636"/>
                  <a:pt x="1277" y="5553"/>
                  <a:pt x="1361" y="5483"/>
                </a:cubicBezTo>
                <a:cubicBezTo>
                  <a:pt x="1368" y="5464"/>
                  <a:pt x="1348" y="5471"/>
                  <a:pt x="1348" y="5452"/>
                </a:cubicBezTo>
                <a:cubicBezTo>
                  <a:pt x="1380" y="5452"/>
                  <a:pt x="1400" y="5407"/>
                  <a:pt x="1413" y="5381"/>
                </a:cubicBezTo>
                <a:cubicBezTo>
                  <a:pt x="1406" y="5375"/>
                  <a:pt x="1393" y="5375"/>
                  <a:pt x="1387" y="5369"/>
                </a:cubicBezTo>
                <a:cubicBezTo>
                  <a:pt x="1387" y="5356"/>
                  <a:pt x="1400" y="5356"/>
                  <a:pt x="1406" y="5343"/>
                </a:cubicBezTo>
                <a:cubicBezTo>
                  <a:pt x="1354" y="5337"/>
                  <a:pt x="1342" y="5331"/>
                  <a:pt x="1303" y="5350"/>
                </a:cubicBezTo>
                <a:cubicBezTo>
                  <a:pt x="1335" y="5331"/>
                  <a:pt x="1342" y="5286"/>
                  <a:pt x="1387" y="5286"/>
                </a:cubicBezTo>
                <a:cubicBezTo>
                  <a:pt x="1387" y="5286"/>
                  <a:pt x="1387" y="5286"/>
                  <a:pt x="1387" y="5254"/>
                </a:cubicBezTo>
                <a:cubicBezTo>
                  <a:pt x="1387" y="5248"/>
                  <a:pt x="1374" y="5248"/>
                  <a:pt x="1374" y="5242"/>
                </a:cubicBezTo>
                <a:cubicBezTo>
                  <a:pt x="1354" y="5254"/>
                  <a:pt x="1322" y="5254"/>
                  <a:pt x="1309" y="5273"/>
                </a:cubicBezTo>
                <a:cubicBezTo>
                  <a:pt x="1303" y="5267"/>
                  <a:pt x="1303" y="5254"/>
                  <a:pt x="1303" y="5248"/>
                </a:cubicBezTo>
                <a:cubicBezTo>
                  <a:pt x="1284" y="5248"/>
                  <a:pt x="1284" y="5254"/>
                  <a:pt x="1264" y="5248"/>
                </a:cubicBezTo>
                <a:cubicBezTo>
                  <a:pt x="1245" y="5254"/>
                  <a:pt x="1258" y="5287"/>
                  <a:pt x="1264" y="5299"/>
                </a:cubicBezTo>
                <a:cubicBezTo>
                  <a:pt x="1232" y="5319"/>
                  <a:pt x="1218" y="5351"/>
                  <a:pt x="1173" y="5351"/>
                </a:cubicBezTo>
                <a:cubicBezTo>
                  <a:pt x="1147" y="5376"/>
                  <a:pt x="1109" y="5407"/>
                  <a:pt x="1070" y="5382"/>
                </a:cubicBezTo>
                <a:cubicBezTo>
                  <a:pt x="1076" y="5337"/>
                  <a:pt x="1128" y="5344"/>
                  <a:pt x="1147" y="5306"/>
                </a:cubicBezTo>
                <a:cubicBezTo>
                  <a:pt x="1128" y="5306"/>
                  <a:pt x="1115" y="5318"/>
                  <a:pt x="1109" y="5325"/>
                </a:cubicBezTo>
                <a:cubicBezTo>
                  <a:pt x="1090" y="5317"/>
                  <a:pt x="1122" y="5298"/>
                  <a:pt x="1102" y="5286"/>
                </a:cubicBezTo>
                <a:cubicBezTo>
                  <a:pt x="1083" y="5286"/>
                  <a:pt x="1083" y="5298"/>
                  <a:pt x="1064" y="5292"/>
                </a:cubicBezTo>
                <a:cubicBezTo>
                  <a:pt x="1070" y="5285"/>
                  <a:pt x="1076" y="5266"/>
                  <a:pt x="1076" y="5253"/>
                </a:cubicBezTo>
                <a:cubicBezTo>
                  <a:pt x="1070" y="5247"/>
                  <a:pt x="1057" y="5241"/>
                  <a:pt x="1044" y="5241"/>
                </a:cubicBezTo>
                <a:cubicBezTo>
                  <a:pt x="1044" y="5227"/>
                  <a:pt x="1050" y="5221"/>
                  <a:pt x="1050" y="5202"/>
                </a:cubicBezTo>
                <a:cubicBezTo>
                  <a:pt x="1044" y="5189"/>
                  <a:pt x="1031" y="5208"/>
                  <a:pt x="1018" y="5202"/>
                </a:cubicBezTo>
                <a:cubicBezTo>
                  <a:pt x="1063" y="5151"/>
                  <a:pt x="1154" y="5138"/>
                  <a:pt x="1192" y="5068"/>
                </a:cubicBezTo>
                <a:cubicBezTo>
                  <a:pt x="1211" y="5068"/>
                  <a:pt x="1218" y="5049"/>
                  <a:pt x="1244" y="5055"/>
                </a:cubicBezTo>
                <a:cubicBezTo>
                  <a:pt x="1289" y="5023"/>
                  <a:pt x="1315" y="4972"/>
                  <a:pt x="1360" y="4946"/>
                </a:cubicBezTo>
                <a:cubicBezTo>
                  <a:pt x="1327" y="4920"/>
                  <a:pt x="1289" y="4940"/>
                  <a:pt x="1256" y="4959"/>
                </a:cubicBezTo>
                <a:cubicBezTo>
                  <a:pt x="1263" y="4946"/>
                  <a:pt x="1276" y="4940"/>
                  <a:pt x="1276" y="4927"/>
                </a:cubicBezTo>
                <a:cubicBezTo>
                  <a:pt x="1263" y="4915"/>
                  <a:pt x="1257" y="4908"/>
                  <a:pt x="1237" y="4902"/>
                </a:cubicBezTo>
                <a:cubicBezTo>
                  <a:pt x="1231" y="4934"/>
                  <a:pt x="1199" y="4934"/>
                  <a:pt x="1160" y="4934"/>
                </a:cubicBezTo>
                <a:cubicBezTo>
                  <a:pt x="1166" y="4915"/>
                  <a:pt x="1199" y="4915"/>
                  <a:pt x="1205" y="4902"/>
                </a:cubicBezTo>
                <a:cubicBezTo>
                  <a:pt x="1192" y="4889"/>
                  <a:pt x="1166" y="4896"/>
                  <a:pt x="1147" y="4883"/>
                </a:cubicBezTo>
                <a:cubicBezTo>
                  <a:pt x="1159" y="4877"/>
                  <a:pt x="1166" y="4870"/>
                  <a:pt x="1185" y="4870"/>
                </a:cubicBezTo>
                <a:cubicBezTo>
                  <a:pt x="1179" y="4864"/>
                  <a:pt x="1173" y="4852"/>
                  <a:pt x="1185" y="4852"/>
                </a:cubicBezTo>
                <a:cubicBezTo>
                  <a:pt x="1185" y="4839"/>
                  <a:pt x="1153" y="4858"/>
                  <a:pt x="1147" y="4845"/>
                </a:cubicBezTo>
                <a:cubicBezTo>
                  <a:pt x="1147" y="4762"/>
                  <a:pt x="1204" y="4698"/>
                  <a:pt x="1269" y="4653"/>
                </a:cubicBezTo>
                <a:cubicBezTo>
                  <a:pt x="1269" y="4608"/>
                  <a:pt x="1282" y="4589"/>
                  <a:pt x="1301" y="4551"/>
                </a:cubicBezTo>
                <a:cubicBezTo>
                  <a:pt x="1391" y="4538"/>
                  <a:pt x="1411" y="4454"/>
                  <a:pt x="1489" y="4435"/>
                </a:cubicBezTo>
                <a:cubicBezTo>
                  <a:pt x="1495" y="4410"/>
                  <a:pt x="1489" y="4390"/>
                  <a:pt x="1482" y="4371"/>
                </a:cubicBezTo>
                <a:cubicBezTo>
                  <a:pt x="1495" y="4365"/>
                  <a:pt x="1495" y="4353"/>
                  <a:pt x="1515" y="4359"/>
                </a:cubicBezTo>
                <a:cubicBezTo>
                  <a:pt x="1534" y="4263"/>
                  <a:pt x="1631" y="4244"/>
                  <a:pt x="1657" y="4161"/>
                </a:cubicBezTo>
                <a:cubicBezTo>
                  <a:pt x="1611" y="4116"/>
                  <a:pt x="1515" y="4154"/>
                  <a:pt x="1456" y="4116"/>
                </a:cubicBezTo>
                <a:cubicBezTo>
                  <a:pt x="1449" y="4116"/>
                  <a:pt x="1436" y="4116"/>
                  <a:pt x="1436" y="4122"/>
                </a:cubicBezTo>
                <a:cubicBezTo>
                  <a:pt x="1429" y="4116"/>
                  <a:pt x="1443" y="4103"/>
                  <a:pt x="1417" y="4097"/>
                </a:cubicBezTo>
                <a:cubicBezTo>
                  <a:pt x="1410" y="4142"/>
                  <a:pt x="1365" y="4142"/>
                  <a:pt x="1333" y="4161"/>
                </a:cubicBezTo>
                <a:cubicBezTo>
                  <a:pt x="1352" y="4141"/>
                  <a:pt x="1359" y="4103"/>
                  <a:pt x="1410" y="4109"/>
                </a:cubicBezTo>
                <a:cubicBezTo>
                  <a:pt x="1403" y="4071"/>
                  <a:pt x="1346" y="4059"/>
                  <a:pt x="1320" y="4078"/>
                </a:cubicBezTo>
                <a:cubicBezTo>
                  <a:pt x="1352" y="4034"/>
                  <a:pt x="1242" y="4052"/>
                  <a:pt x="1268" y="3982"/>
                </a:cubicBezTo>
                <a:cubicBezTo>
                  <a:pt x="1372" y="3944"/>
                  <a:pt x="1501" y="4020"/>
                  <a:pt x="1650" y="4007"/>
                </a:cubicBezTo>
                <a:cubicBezTo>
                  <a:pt x="1695" y="3974"/>
                  <a:pt x="1731" y="3936"/>
                  <a:pt x="1791" y="3918"/>
                </a:cubicBezTo>
                <a:lnTo>
                  <a:pt x="1796" y="3917"/>
                </a:lnTo>
                <a:lnTo>
                  <a:pt x="1799" y="3917"/>
                </a:lnTo>
                <a:cubicBezTo>
                  <a:pt x="1805" y="3916"/>
                  <a:pt x="1811" y="3914"/>
                  <a:pt x="1818" y="3912"/>
                </a:cubicBezTo>
                <a:cubicBezTo>
                  <a:pt x="1813" y="3913"/>
                  <a:pt x="1808" y="3914"/>
                  <a:pt x="1804" y="3915"/>
                </a:cubicBezTo>
                <a:lnTo>
                  <a:pt x="1796" y="3917"/>
                </a:lnTo>
                <a:lnTo>
                  <a:pt x="1789" y="3917"/>
                </a:lnTo>
                <a:cubicBezTo>
                  <a:pt x="1747" y="3916"/>
                  <a:pt x="1707" y="3887"/>
                  <a:pt x="1676" y="3887"/>
                </a:cubicBezTo>
                <a:cubicBezTo>
                  <a:pt x="1630" y="3887"/>
                  <a:pt x="1559" y="3912"/>
                  <a:pt x="1507" y="3899"/>
                </a:cubicBezTo>
                <a:cubicBezTo>
                  <a:pt x="1469" y="3892"/>
                  <a:pt x="1430" y="3867"/>
                  <a:pt x="1385" y="3861"/>
                </a:cubicBezTo>
                <a:cubicBezTo>
                  <a:pt x="1391" y="3841"/>
                  <a:pt x="1404" y="3835"/>
                  <a:pt x="1391" y="3809"/>
                </a:cubicBezTo>
                <a:cubicBezTo>
                  <a:pt x="1424" y="3816"/>
                  <a:pt x="1456" y="3764"/>
                  <a:pt x="1430" y="3739"/>
                </a:cubicBezTo>
                <a:cubicBezTo>
                  <a:pt x="1430" y="3681"/>
                  <a:pt x="1469" y="3662"/>
                  <a:pt x="1495" y="3624"/>
                </a:cubicBezTo>
                <a:cubicBezTo>
                  <a:pt x="1502" y="3611"/>
                  <a:pt x="1489" y="3617"/>
                  <a:pt x="1482" y="3617"/>
                </a:cubicBezTo>
                <a:cubicBezTo>
                  <a:pt x="1489" y="3585"/>
                  <a:pt x="1507" y="3585"/>
                  <a:pt x="1534" y="3572"/>
                </a:cubicBezTo>
                <a:cubicBezTo>
                  <a:pt x="1572" y="3547"/>
                  <a:pt x="1579" y="3471"/>
                  <a:pt x="1669" y="3489"/>
                </a:cubicBezTo>
                <a:cubicBezTo>
                  <a:pt x="1683" y="3482"/>
                  <a:pt x="1689" y="3463"/>
                  <a:pt x="1695" y="3451"/>
                </a:cubicBezTo>
                <a:cubicBezTo>
                  <a:pt x="1695" y="3438"/>
                  <a:pt x="1695" y="3413"/>
                  <a:pt x="1676" y="3419"/>
                </a:cubicBezTo>
                <a:cubicBezTo>
                  <a:pt x="1689" y="3400"/>
                  <a:pt x="1702" y="3387"/>
                  <a:pt x="1695" y="3362"/>
                </a:cubicBezTo>
                <a:cubicBezTo>
                  <a:pt x="1664" y="3330"/>
                  <a:pt x="1599" y="3355"/>
                  <a:pt x="1573" y="3355"/>
                </a:cubicBezTo>
                <a:cubicBezTo>
                  <a:pt x="1567" y="3349"/>
                  <a:pt x="1573" y="3343"/>
                  <a:pt x="1573" y="3336"/>
                </a:cubicBezTo>
                <a:cubicBezTo>
                  <a:pt x="1541" y="3343"/>
                  <a:pt x="1522" y="3356"/>
                  <a:pt x="1522" y="3375"/>
                </a:cubicBezTo>
                <a:cubicBezTo>
                  <a:pt x="1477" y="3381"/>
                  <a:pt x="1463" y="3407"/>
                  <a:pt x="1457" y="3452"/>
                </a:cubicBezTo>
                <a:cubicBezTo>
                  <a:pt x="1444" y="3439"/>
                  <a:pt x="1431" y="3452"/>
                  <a:pt x="1418" y="3439"/>
                </a:cubicBezTo>
                <a:cubicBezTo>
                  <a:pt x="1393" y="3452"/>
                  <a:pt x="1373" y="3471"/>
                  <a:pt x="1335" y="3471"/>
                </a:cubicBezTo>
                <a:cubicBezTo>
                  <a:pt x="1342" y="3464"/>
                  <a:pt x="1348" y="3452"/>
                  <a:pt x="1354" y="3445"/>
                </a:cubicBezTo>
                <a:cubicBezTo>
                  <a:pt x="1354" y="3433"/>
                  <a:pt x="1348" y="3433"/>
                  <a:pt x="1342" y="3433"/>
                </a:cubicBezTo>
                <a:cubicBezTo>
                  <a:pt x="1342" y="3420"/>
                  <a:pt x="1354" y="3420"/>
                  <a:pt x="1354" y="3407"/>
                </a:cubicBezTo>
                <a:cubicBezTo>
                  <a:pt x="1309" y="3426"/>
                  <a:pt x="1218" y="3446"/>
                  <a:pt x="1212" y="3529"/>
                </a:cubicBezTo>
                <a:cubicBezTo>
                  <a:pt x="1173" y="3535"/>
                  <a:pt x="1155" y="3523"/>
                  <a:pt x="1128" y="3548"/>
                </a:cubicBezTo>
                <a:cubicBezTo>
                  <a:pt x="1135" y="3573"/>
                  <a:pt x="1173" y="3554"/>
                  <a:pt x="1193" y="3554"/>
                </a:cubicBezTo>
                <a:cubicBezTo>
                  <a:pt x="1187" y="3599"/>
                  <a:pt x="1122" y="3599"/>
                  <a:pt x="1090" y="3593"/>
                </a:cubicBezTo>
                <a:cubicBezTo>
                  <a:pt x="1090" y="3561"/>
                  <a:pt x="1116" y="3561"/>
                  <a:pt x="1122" y="3535"/>
                </a:cubicBezTo>
                <a:cubicBezTo>
                  <a:pt x="1077" y="3542"/>
                  <a:pt x="1032" y="3529"/>
                  <a:pt x="1000" y="3542"/>
                </a:cubicBezTo>
                <a:cubicBezTo>
                  <a:pt x="1007" y="3510"/>
                  <a:pt x="1019" y="3433"/>
                  <a:pt x="987" y="3407"/>
                </a:cubicBezTo>
                <a:cubicBezTo>
                  <a:pt x="1052" y="3376"/>
                  <a:pt x="1103" y="3337"/>
                  <a:pt x="1194" y="3331"/>
                </a:cubicBezTo>
                <a:cubicBezTo>
                  <a:pt x="1188" y="3344"/>
                  <a:pt x="1181" y="3351"/>
                  <a:pt x="1188" y="3369"/>
                </a:cubicBezTo>
                <a:cubicBezTo>
                  <a:pt x="1162" y="3363"/>
                  <a:pt x="1130" y="3369"/>
                  <a:pt x="1143" y="3395"/>
                </a:cubicBezTo>
                <a:cubicBezTo>
                  <a:pt x="1143" y="3407"/>
                  <a:pt x="1169" y="3401"/>
                  <a:pt x="1175" y="3401"/>
                </a:cubicBezTo>
                <a:cubicBezTo>
                  <a:pt x="1169" y="3433"/>
                  <a:pt x="1188" y="3440"/>
                  <a:pt x="1201" y="3452"/>
                </a:cubicBezTo>
                <a:cubicBezTo>
                  <a:pt x="1298" y="3440"/>
                  <a:pt x="1312" y="3350"/>
                  <a:pt x="1292" y="3273"/>
                </a:cubicBezTo>
                <a:cubicBezTo>
                  <a:pt x="1286" y="3267"/>
                  <a:pt x="1278" y="3254"/>
                  <a:pt x="1266" y="3254"/>
                </a:cubicBezTo>
                <a:cubicBezTo>
                  <a:pt x="1260" y="3235"/>
                  <a:pt x="1272" y="3242"/>
                  <a:pt x="1272" y="3229"/>
                </a:cubicBezTo>
                <a:cubicBezTo>
                  <a:pt x="1241" y="3197"/>
                  <a:pt x="1195" y="3273"/>
                  <a:pt x="1150" y="3248"/>
                </a:cubicBezTo>
                <a:cubicBezTo>
                  <a:pt x="1169" y="3114"/>
                  <a:pt x="1027" y="3223"/>
                  <a:pt x="975" y="3242"/>
                </a:cubicBezTo>
                <a:cubicBezTo>
                  <a:pt x="1001" y="3210"/>
                  <a:pt x="1059" y="3203"/>
                  <a:pt x="1085" y="3171"/>
                </a:cubicBezTo>
                <a:cubicBezTo>
                  <a:pt x="1079" y="3133"/>
                  <a:pt x="1027" y="3152"/>
                  <a:pt x="988" y="3152"/>
                </a:cubicBezTo>
                <a:cubicBezTo>
                  <a:pt x="988" y="3126"/>
                  <a:pt x="1020" y="3139"/>
                  <a:pt x="1014" y="3114"/>
                </a:cubicBezTo>
                <a:cubicBezTo>
                  <a:pt x="994" y="3069"/>
                  <a:pt x="943" y="3107"/>
                  <a:pt x="917" y="3101"/>
                </a:cubicBezTo>
                <a:cubicBezTo>
                  <a:pt x="929" y="3095"/>
                  <a:pt x="929" y="3063"/>
                  <a:pt x="949" y="3076"/>
                </a:cubicBezTo>
                <a:cubicBezTo>
                  <a:pt x="1013" y="3037"/>
                  <a:pt x="994" y="2935"/>
                  <a:pt x="1033" y="2890"/>
                </a:cubicBezTo>
                <a:cubicBezTo>
                  <a:pt x="1065" y="2903"/>
                  <a:pt x="1098" y="2870"/>
                  <a:pt x="1104" y="2839"/>
                </a:cubicBezTo>
                <a:cubicBezTo>
                  <a:pt x="1136" y="2826"/>
                  <a:pt x="1155" y="2800"/>
                  <a:pt x="1175" y="2775"/>
                </a:cubicBezTo>
                <a:cubicBezTo>
                  <a:pt x="1175" y="2762"/>
                  <a:pt x="1155" y="2769"/>
                  <a:pt x="1143" y="2769"/>
                </a:cubicBezTo>
                <a:cubicBezTo>
                  <a:pt x="1175" y="2743"/>
                  <a:pt x="1201" y="2705"/>
                  <a:pt x="1201" y="2653"/>
                </a:cubicBezTo>
                <a:cubicBezTo>
                  <a:pt x="1046" y="2717"/>
                  <a:pt x="917" y="2819"/>
                  <a:pt x="768" y="2870"/>
                </a:cubicBezTo>
                <a:cubicBezTo>
                  <a:pt x="768" y="2794"/>
                  <a:pt x="678" y="2806"/>
                  <a:pt x="626" y="2781"/>
                </a:cubicBezTo>
                <a:cubicBezTo>
                  <a:pt x="626" y="2768"/>
                  <a:pt x="645" y="2768"/>
                  <a:pt x="639" y="2743"/>
                </a:cubicBezTo>
                <a:cubicBezTo>
                  <a:pt x="633" y="2736"/>
                  <a:pt x="633" y="2736"/>
                  <a:pt x="633" y="2730"/>
                </a:cubicBezTo>
                <a:cubicBezTo>
                  <a:pt x="600" y="2743"/>
                  <a:pt x="529" y="2775"/>
                  <a:pt x="497" y="2736"/>
                </a:cubicBezTo>
                <a:cubicBezTo>
                  <a:pt x="497" y="2716"/>
                  <a:pt x="503" y="2704"/>
                  <a:pt x="509" y="2698"/>
                </a:cubicBezTo>
                <a:cubicBezTo>
                  <a:pt x="483" y="2653"/>
                  <a:pt x="406" y="2691"/>
                  <a:pt x="367" y="2685"/>
                </a:cubicBezTo>
                <a:cubicBezTo>
                  <a:pt x="367" y="2666"/>
                  <a:pt x="393" y="2672"/>
                  <a:pt x="393" y="2653"/>
                </a:cubicBezTo>
                <a:cubicBezTo>
                  <a:pt x="374" y="2641"/>
                  <a:pt x="342" y="2666"/>
                  <a:pt x="316" y="2666"/>
                </a:cubicBezTo>
                <a:cubicBezTo>
                  <a:pt x="335" y="2621"/>
                  <a:pt x="412" y="2583"/>
                  <a:pt x="432" y="2525"/>
                </a:cubicBezTo>
                <a:cubicBezTo>
                  <a:pt x="419" y="2519"/>
                  <a:pt x="406" y="2525"/>
                  <a:pt x="412" y="2538"/>
                </a:cubicBezTo>
                <a:cubicBezTo>
                  <a:pt x="399" y="2513"/>
                  <a:pt x="419" y="2493"/>
                  <a:pt x="425" y="2474"/>
                </a:cubicBezTo>
                <a:cubicBezTo>
                  <a:pt x="471" y="2488"/>
                  <a:pt x="496" y="2468"/>
                  <a:pt x="516" y="2442"/>
                </a:cubicBezTo>
                <a:cubicBezTo>
                  <a:pt x="561" y="2455"/>
                  <a:pt x="587" y="2455"/>
                  <a:pt x="632" y="2436"/>
                </a:cubicBezTo>
                <a:cubicBezTo>
                  <a:pt x="618" y="2397"/>
                  <a:pt x="651" y="2366"/>
                  <a:pt x="677" y="2385"/>
                </a:cubicBezTo>
                <a:cubicBezTo>
                  <a:pt x="729" y="2327"/>
                  <a:pt x="825" y="2340"/>
                  <a:pt x="845" y="2244"/>
                </a:cubicBezTo>
                <a:cubicBezTo>
                  <a:pt x="896" y="2264"/>
                  <a:pt x="929" y="2180"/>
                  <a:pt x="987" y="2219"/>
                </a:cubicBezTo>
                <a:cubicBezTo>
                  <a:pt x="1006" y="2213"/>
                  <a:pt x="1019" y="2194"/>
                  <a:pt x="1038" y="2187"/>
                </a:cubicBezTo>
                <a:cubicBezTo>
                  <a:pt x="1038" y="2161"/>
                  <a:pt x="1032" y="2168"/>
                  <a:pt x="1038" y="2149"/>
                </a:cubicBezTo>
                <a:cubicBezTo>
                  <a:pt x="1116" y="2155"/>
                  <a:pt x="1187" y="2123"/>
                  <a:pt x="1252" y="2085"/>
                </a:cubicBezTo>
                <a:cubicBezTo>
                  <a:pt x="1252" y="2085"/>
                  <a:pt x="1252" y="2085"/>
                  <a:pt x="1252" y="2053"/>
                </a:cubicBezTo>
                <a:cubicBezTo>
                  <a:pt x="1264" y="2053"/>
                  <a:pt x="1284" y="2041"/>
                  <a:pt x="1284" y="2060"/>
                </a:cubicBezTo>
                <a:cubicBezTo>
                  <a:pt x="1523" y="1918"/>
                  <a:pt x="1801" y="1810"/>
                  <a:pt x="1995" y="1624"/>
                </a:cubicBezTo>
                <a:cubicBezTo>
                  <a:pt x="1995" y="1593"/>
                  <a:pt x="1943" y="1618"/>
                  <a:pt x="1924" y="1618"/>
                </a:cubicBezTo>
                <a:cubicBezTo>
                  <a:pt x="1924" y="1612"/>
                  <a:pt x="1930" y="1606"/>
                  <a:pt x="1930" y="1599"/>
                </a:cubicBezTo>
                <a:cubicBezTo>
                  <a:pt x="1898" y="1587"/>
                  <a:pt x="1872" y="1561"/>
                  <a:pt x="1827" y="1568"/>
                </a:cubicBezTo>
                <a:cubicBezTo>
                  <a:pt x="1827" y="1504"/>
                  <a:pt x="1762" y="1574"/>
                  <a:pt x="1729" y="1549"/>
                </a:cubicBezTo>
                <a:cubicBezTo>
                  <a:pt x="1742" y="1504"/>
                  <a:pt x="1691" y="1491"/>
                  <a:pt x="1671" y="1459"/>
                </a:cubicBezTo>
                <a:cubicBezTo>
                  <a:pt x="1626" y="1466"/>
                  <a:pt x="1600" y="1530"/>
                  <a:pt x="1549" y="1504"/>
                </a:cubicBezTo>
                <a:cubicBezTo>
                  <a:pt x="1536" y="1504"/>
                  <a:pt x="1542" y="1517"/>
                  <a:pt x="1542" y="1530"/>
                </a:cubicBezTo>
                <a:cubicBezTo>
                  <a:pt x="1485" y="1536"/>
                  <a:pt x="1471" y="1536"/>
                  <a:pt x="1420" y="1549"/>
                </a:cubicBezTo>
                <a:cubicBezTo>
                  <a:pt x="1420" y="1516"/>
                  <a:pt x="1452" y="1516"/>
                  <a:pt x="1465" y="1497"/>
                </a:cubicBezTo>
                <a:cubicBezTo>
                  <a:pt x="1401" y="1465"/>
                  <a:pt x="1310" y="1504"/>
                  <a:pt x="1233" y="1529"/>
                </a:cubicBezTo>
                <a:cubicBezTo>
                  <a:pt x="1258" y="1510"/>
                  <a:pt x="1278" y="1484"/>
                  <a:pt x="1316" y="1471"/>
                </a:cubicBezTo>
                <a:cubicBezTo>
                  <a:pt x="1304" y="1465"/>
                  <a:pt x="1284" y="1471"/>
                  <a:pt x="1271" y="1471"/>
                </a:cubicBezTo>
                <a:cubicBezTo>
                  <a:pt x="1290" y="1407"/>
                  <a:pt x="1459" y="1388"/>
                  <a:pt x="1426" y="1298"/>
                </a:cubicBezTo>
                <a:cubicBezTo>
                  <a:pt x="1517" y="1215"/>
                  <a:pt x="1633" y="1158"/>
                  <a:pt x="1749" y="1100"/>
                </a:cubicBezTo>
                <a:cubicBezTo>
                  <a:pt x="1755" y="1094"/>
                  <a:pt x="1755" y="1088"/>
                  <a:pt x="1762" y="1075"/>
                </a:cubicBezTo>
                <a:cubicBezTo>
                  <a:pt x="1768" y="1075"/>
                  <a:pt x="1768" y="1081"/>
                  <a:pt x="1768" y="1088"/>
                </a:cubicBezTo>
                <a:cubicBezTo>
                  <a:pt x="1968" y="998"/>
                  <a:pt x="2201" y="825"/>
                  <a:pt x="2459" y="755"/>
                </a:cubicBezTo>
                <a:cubicBezTo>
                  <a:pt x="2479" y="749"/>
                  <a:pt x="2504" y="749"/>
                  <a:pt x="2530" y="742"/>
                </a:cubicBezTo>
                <a:cubicBezTo>
                  <a:pt x="2569" y="730"/>
                  <a:pt x="2595" y="704"/>
                  <a:pt x="2627" y="691"/>
                </a:cubicBezTo>
                <a:cubicBezTo>
                  <a:pt x="2698" y="659"/>
                  <a:pt x="2756" y="652"/>
                  <a:pt x="2853" y="634"/>
                </a:cubicBezTo>
                <a:cubicBezTo>
                  <a:pt x="2885" y="627"/>
                  <a:pt x="2918" y="615"/>
                  <a:pt x="2950" y="646"/>
                </a:cubicBezTo>
                <a:cubicBezTo>
                  <a:pt x="2950" y="671"/>
                  <a:pt x="2938" y="685"/>
                  <a:pt x="2944" y="710"/>
                </a:cubicBezTo>
                <a:cubicBezTo>
                  <a:pt x="2950" y="729"/>
                  <a:pt x="2983" y="723"/>
                  <a:pt x="2983" y="742"/>
                </a:cubicBezTo>
                <a:cubicBezTo>
                  <a:pt x="2970" y="806"/>
                  <a:pt x="2860" y="787"/>
                  <a:pt x="2860" y="863"/>
                </a:cubicBezTo>
                <a:cubicBezTo>
                  <a:pt x="2848" y="863"/>
                  <a:pt x="2834" y="870"/>
                  <a:pt x="2828" y="870"/>
                </a:cubicBezTo>
                <a:cubicBezTo>
                  <a:pt x="2828" y="889"/>
                  <a:pt x="2840" y="882"/>
                  <a:pt x="2834" y="901"/>
                </a:cubicBezTo>
                <a:cubicBezTo>
                  <a:pt x="2783" y="934"/>
                  <a:pt x="2744" y="984"/>
                  <a:pt x="2686" y="1023"/>
                </a:cubicBezTo>
                <a:cubicBezTo>
                  <a:pt x="2803" y="997"/>
                  <a:pt x="2938" y="875"/>
                  <a:pt x="3106" y="914"/>
                </a:cubicBezTo>
                <a:cubicBezTo>
                  <a:pt x="3106" y="933"/>
                  <a:pt x="3086" y="946"/>
                  <a:pt x="3086" y="971"/>
                </a:cubicBezTo>
                <a:cubicBezTo>
                  <a:pt x="3105" y="971"/>
                  <a:pt x="3105" y="953"/>
                  <a:pt x="3131" y="953"/>
                </a:cubicBezTo>
                <a:cubicBezTo>
                  <a:pt x="3144" y="965"/>
                  <a:pt x="3144" y="1004"/>
                  <a:pt x="3131" y="1016"/>
                </a:cubicBezTo>
                <a:cubicBezTo>
                  <a:pt x="3144" y="1023"/>
                  <a:pt x="3163" y="1029"/>
                  <a:pt x="3176" y="1042"/>
                </a:cubicBezTo>
                <a:cubicBezTo>
                  <a:pt x="3350" y="978"/>
                  <a:pt x="3473" y="876"/>
                  <a:pt x="3660" y="831"/>
                </a:cubicBezTo>
                <a:cubicBezTo>
                  <a:pt x="3699" y="793"/>
                  <a:pt x="3822" y="773"/>
                  <a:pt x="3867" y="825"/>
                </a:cubicBezTo>
                <a:cubicBezTo>
                  <a:pt x="3906" y="805"/>
                  <a:pt x="3957" y="805"/>
                  <a:pt x="3983" y="773"/>
                </a:cubicBezTo>
                <a:cubicBezTo>
                  <a:pt x="3983" y="767"/>
                  <a:pt x="3963" y="754"/>
                  <a:pt x="3957" y="773"/>
                </a:cubicBezTo>
                <a:cubicBezTo>
                  <a:pt x="3938" y="767"/>
                  <a:pt x="3977" y="742"/>
                  <a:pt x="3951" y="742"/>
                </a:cubicBezTo>
                <a:cubicBezTo>
                  <a:pt x="4009" y="678"/>
                  <a:pt x="4099" y="645"/>
                  <a:pt x="4132" y="562"/>
                </a:cubicBezTo>
                <a:cubicBezTo>
                  <a:pt x="4144" y="569"/>
                  <a:pt x="4125" y="569"/>
                  <a:pt x="4138" y="581"/>
                </a:cubicBezTo>
                <a:cubicBezTo>
                  <a:pt x="4190" y="575"/>
                  <a:pt x="4190" y="524"/>
                  <a:pt x="4235" y="511"/>
                </a:cubicBezTo>
                <a:cubicBezTo>
                  <a:pt x="4274" y="536"/>
                  <a:pt x="4319" y="485"/>
                  <a:pt x="4351" y="466"/>
                </a:cubicBezTo>
                <a:cubicBezTo>
                  <a:pt x="4345" y="460"/>
                  <a:pt x="4345" y="447"/>
                  <a:pt x="4345" y="435"/>
                </a:cubicBezTo>
                <a:cubicBezTo>
                  <a:pt x="4371" y="428"/>
                  <a:pt x="4384" y="428"/>
                  <a:pt x="4410" y="416"/>
                </a:cubicBezTo>
                <a:cubicBezTo>
                  <a:pt x="4410" y="428"/>
                  <a:pt x="4390" y="428"/>
                  <a:pt x="4384" y="441"/>
                </a:cubicBezTo>
                <a:cubicBezTo>
                  <a:pt x="4468" y="409"/>
                  <a:pt x="4578" y="415"/>
                  <a:pt x="4661" y="402"/>
                </a:cubicBezTo>
                <a:close/>
                <a:moveTo>
                  <a:pt x="7842" y="230"/>
                </a:moveTo>
                <a:cubicBezTo>
                  <a:pt x="7829" y="243"/>
                  <a:pt x="7816" y="262"/>
                  <a:pt x="7778" y="255"/>
                </a:cubicBezTo>
                <a:cubicBezTo>
                  <a:pt x="7790" y="224"/>
                  <a:pt x="7823" y="243"/>
                  <a:pt x="7842" y="230"/>
                </a:cubicBezTo>
                <a:close/>
                <a:moveTo>
                  <a:pt x="8010" y="161"/>
                </a:moveTo>
                <a:cubicBezTo>
                  <a:pt x="7996" y="167"/>
                  <a:pt x="7996" y="186"/>
                  <a:pt x="7984" y="192"/>
                </a:cubicBezTo>
                <a:cubicBezTo>
                  <a:pt x="7991" y="198"/>
                  <a:pt x="7991" y="217"/>
                  <a:pt x="8003" y="211"/>
                </a:cubicBezTo>
                <a:cubicBezTo>
                  <a:pt x="8003" y="224"/>
                  <a:pt x="7984" y="217"/>
                  <a:pt x="7984" y="230"/>
                </a:cubicBezTo>
                <a:cubicBezTo>
                  <a:pt x="7991" y="236"/>
                  <a:pt x="8003" y="236"/>
                  <a:pt x="8003" y="230"/>
                </a:cubicBezTo>
                <a:cubicBezTo>
                  <a:pt x="8003" y="262"/>
                  <a:pt x="7932" y="274"/>
                  <a:pt x="7887" y="275"/>
                </a:cubicBezTo>
                <a:cubicBezTo>
                  <a:pt x="7900" y="237"/>
                  <a:pt x="7997" y="224"/>
                  <a:pt x="7971" y="192"/>
                </a:cubicBezTo>
                <a:cubicBezTo>
                  <a:pt x="7984" y="180"/>
                  <a:pt x="7990" y="161"/>
                  <a:pt x="8010" y="161"/>
                </a:cubicBezTo>
                <a:close/>
                <a:moveTo>
                  <a:pt x="7855" y="115"/>
                </a:moveTo>
                <a:cubicBezTo>
                  <a:pt x="7861" y="146"/>
                  <a:pt x="7829" y="146"/>
                  <a:pt x="7804" y="146"/>
                </a:cubicBezTo>
                <a:cubicBezTo>
                  <a:pt x="7810" y="127"/>
                  <a:pt x="7823" y="115"/>
                  <a:pt x="7855" y="115"/>
                </a:cubicBezTo>
                <a:close/>
                <a:moveTo>
                  <a:pt x="7868" y="82"/>
                </a:moveTo>
                <a:cubicBezTo>
                  <a:pt x="7841" y="115"/>
                  <a:pt x="7803" y="115"/>
                  <a:pt x="7758" y="121"/>
                </a:cubicBezTo>
                <a:cubicBezTo>
                  <a:pt x="7770" y="108"/>
                  <a:pt x="7829" y="89"/>
                  <a:pt x="7868" y="82"/>
                </a:cubicBezTo>
                <a:close/>
                <a:moveTo>
                  <a:pt x="7630" y="0"/>
                </a:moveTo>
                <a:cubicBezTo>
                  <a:pt x="7650" y="0"/>
                  <a:pt x="7670" y="3"/>
                  <a:pt x="7692" y="12"/>
                </a:cubicBezTo>
                <a:cubicBezTo>
                  <a:pt x="7699" y="44"/>
                  <a:pt x="7660" y="38"/>
                  <a:pt x="7654" y="63"/>
                </a:cubicBezTo>
                <a:cubicBezTo>
                  <a:pt x="7666" y="76"/>
                  <a:pt x="7673" y="95"/>
                  <a:pt x="7705" y="89"/>
                </a:cubicBezTo>
                <a:cubicBezTo>
                  <a:pt x="7692" y="108"/>
                  <a:pt x="7692" y="108"/>
                  <a:pt x="7692" y="127"/>
                </a:cubicBezTo>
                <a:cubicBezTo>
                  <a:pt x="7686" y="140"/>
                  <a:pt x="7718" y="140"/>
                  <a:pt x="7718" y="127"/>
                </a:cubicBezTo>
                <a:cubicBezTo>
                  <a:pt x="7725" y="146"/>
                  <a:pt x="7666" y="165"/>
                  <a:pt x="7692" y="210"/>
                </a:cubicBezTo>
                <a:cubicBezTo>
                  <a:pt x="7731" y="243"/>
                  <a:pt x="7777" y="191"/>
                  <a:pt x="7822" y="191"/>
                </a:cubicBezTo>
                <a:cubicBezTo>
                  <a:pt x="7796" y="230"/>
                  <a:pt x="7757" y="255"/>
                  <a:pt x="7731" y="294"/>
                </a:cubicBezTo>
                <a:cubicBezTo>
                  <a:pt x="7796" y="300"/>
                  <a:pt x="7821" y="269"/>
                  <a:pt x="7879" y="269"/>
                </a:cubicBezTo>
                <a:cubicBezTo>
                  <a:pt x="7854" y="294"/>
                  <a:pt x="7822" y="320"/>
                  <a:pt x="7796" y="345"/>
                </a:cubicBezTo>
                <a:cubicBezTo>
                  <a:pt x="7796" y="358"/>
                  <a:pt x="7808" y="358"/>
                  <a:pt x="7802" y="371"/>
                </a:cubicBezTo>
                <a:cubicBezTo>
                  <a:pt x="7822" y="377"/>
                  <a:pt x="7822" y="358"/>
                  <a:pt x="7834" y="371"/>
                </a:cubicBezTo>
                <a:cubicBezTo>
                  <a:pt x="7841" y="422"/>
                  <a:pt x="7802" y="428"/>
                  <a:pt x="7763" y="441"/>
                </a:cubicBezTo>
                <a:cubicBezTo>
                  <a:pt x="7744" y="461"/>
                  <a:pt x="7731" y="480"/>
                  <a:pt x="7705" y="480"/>
                </a:cubicBezTo>
                <a:cubicBezTo>
                  <a:pt x="7691" y="486"/>
                  <a:pt x="7698" y="505"/>
                  <a:pt x="7685" y="511"/>
                </a:cubicBezTo>
                <a:cubicBezTo>
                  <a:pt x="7665" y="517"/>
                  <a:pt x="7665" y="499"/>
                  <a:pt x="7659" y="499"/>
                </a:cubicBezTo>
                <a:cubicBezTo>
                  <a:pt x="7646" y="499"/>
                  <a:pt x="7633" y="505"/>
                  <a:pt x="7633" y="524"/>
                </a:cubicBezTo>
                <a:cubicBezTo>
                  <a:pt x="7724" y="536"/>
                  <a:pt x="7789" y="479"/>
                  <a:pt x="7872" y="454"/>
                </a:cubicBezTo>
                <a:cubicBezTo>
                  <a:pt x="7846" y="472"/>
                  <a:pt x="7820" y="492"/>
                  <a:pt x="7814" y="524"/>
                </a:cubicBezTo>
                <a:cubicBezTo>
                  <a:pt x="7820" y="555"/>
                  <a:pt x="7846" y="581"/>
                  <a:pt x="7840" y="607"/>
                </a:cubicBezTo>
                <a:cubicBezTo>
                  <a:pt x="7885" y="614"/>
                  <a:pt x="7911" y="588"/>
                  <a:pt x="7943" y="575"/>
                </a:cubicBezTo>
                <a:cubicBezTo>
                  <a:pt x="7917" y="645"/>
                  <a:pt x="7821" y="697"/>
                  <a:pt x="7801" y="773"/>
                </a:cubicBezTo>
                <a:cubicBezTo>
                  <a:pt x="7853" y="850"/>
                  <a:pt x="7931" y="754"/>
                  <a:pt x="7982" y="735"/>
                </a:cubicBezTo>
                <a:cubicBezTo>
                  <a:pt x="7963" y="773"/>
                  <a:pt x="7937" y="818"/>
                  <a:pt x="7898" y="837"/>
                </a:cubicBezTo>
                <a:cubicBezTo>
                  <a:pt x="7898" y="881"/>
                  <a:pt x="7859" y="933"/>
                  <a:pt x="7879" y="984"/>
                </a:cubicBezTo>
                <a:cubicBezTo>
                  <a:pt x="7866" y="997"/>
                  <a:pt x="7840" y="990"/>
                  <a:pt x="7827" y="1003"/>
                </a:cubicBezTo>
                <a:cubicBezTo>
                  <a:pt x="7841" y="1022"/>
                  <a:pt x="7853" y="1047"/>
                  <a:pt x="7886" y="1028"/>
                </a:cubicBezTo>
                <a:cubicBezTo>
                  <a:pt x="7886" y="1054"/>
                  <a:pt x="7866" y="1054"/>
                  <a:pt x="7853" y="1067"/>
                </a:cubicBezTo>
                <a:cubicBezTo>
                  <a:pt x="7841" y="1073"/>
                  <a:pt x="7860" y="1042"/>
                  <a:pt x="7841" y="1042"/>
                </a:cubicBezTo>
                <a:cubicBezTo>
                  <a:pt x="7828" y="1054"/>
                  <a:pt x="7834" y="1061"/>
                  <a:pt x="7834" y="1073"/>
                </a:cubicBezTo>
                <a:cubicBezTo>
                  <a:pt x="7802" y="1073"/>
                  <a:pt x="7783" y="1092"/>
                  <a:pt x="7757" y="1105"/>
                </a:cubicBezTo>
                <a:cubicBezTo>
                  <a:pt x="7763" y="1092"/>
                  <a:pt x="7757" y="1086"/>
                  <a:pt x="7757" y="1080"/>
                </a:cubicBezTo>
                <a:cubicBezTo>
                  <a:pt x="7725" y="1086"/>
                  <a:pt x="7692" y="1137"/>
                  <a:pt x="7718" y="1169"/>
                </a:cubicBezTo>
                <a:cubicBezTo>
                  <a:pt x="7680" y="1195"/>
                  <a:pt x="7609" y="1214"/>
                  <a:pt x="7537" y="1214"/>
                </a:cubicBezTo>
                <a:cubicBezTo>
                  <a:pt x="7570" y="1163"/>
                  <a:pt x="7680" y="1111"/>
                  <a:pt x="7615" y="1022"/>
                </a:cubicBezTo>
                <a:cubicBezTo>
                  <a:pt x="7627" y="1016"/>
                  <a:pt x="7647" y="1016"/>
                  <a:pt x="7654" y="997"/>
                </a:cubicBezTo>
                <a:cubicBezTo>
                  <a:pt x="7609" y="971"/>
                  <a:pt x="7647" y="939"/>
                  <a:pt x="7647" y="888"/>
                </a:cubicBezTo>
                <a:cubicBezTo>
                  <a:pt x="7647" y="875"/>
                  <a:pt x="7634" y="875"/>
                  <a:pt x="7621" y="869"/>
                </a:cubicBezTo>
                <a:cubicBezTo>
                  <a:pt x="7576" y="958"/>
                  <a:pt x="7383" y="958"/>
                  <a:pt x="7292" y="939"/>
                </a:cubicBezTo>
                <a:cubicBezTo>
                  <a:pt x="7292" y="913"/>
                  <a:pt x="7279" y="888"/>
                  <a:pt x="7253" y="888"/>
                </a:cubicBezTo>
                <a:cubicBezTo>
                  <a:pt x="7228" y="900"/>
                  <a:pt x="7222" y="926"/>
                  <a:pt x="7202" y="939"/>
                </a:cubicBezTo>
                <a:cubicBezTo>
                  <a:pt x="7202" y="958"/>
                  <a:pt x="7209" y="964"/>
                  <a:pt x="7222" y="964"/>
                </a:cubicBezTo>
                <a:cubicBezTo>
                  <a:pt x="7222" y="984"/>
                  <a:pt x="7202" y="984"/>
                  <a:pt x="7202" y="1009"/>
                </a:cubicBezTo>
                <a:cubicBezTo>
                  <a:pt x="7169" y="1003"/>
                  <a:pt x="7131" y="1022"/>
                  <a:pt x="7105" y="1035"/>
                </a:cubicBezTo>
                <a:cubicBezTo>
                  <a:pt x="7098" y="1015"/>
                  <a:pt x="7156" y="1009"/>
                  <a:pt x="7176" y="990"/>
                </a:cubicBezTo>
                <a:cubicBezTo>
                  <a:pt x="7163" y="983"/>
                  <a:pt x="7143" y="958"/>
                  <a:pt x="7176" y="958"/>
                </a:cubicBezTo>
                <a:cubicBezTo>
                  <a:pt x="7163" y="945"/>
                  <a:pt x="7157" y="964"/>
                  <a:pt x="7137" y="952"/>
                </a:cubicBezTo>
                <a:cubicBezTo>
                  <a:pt x="7106" y="856"/>
                  <a:pt x="7331" y="908"/>
                  <a:pt x="7267" y="792"/>
                </a:cubicBezTo>
                <a:cubicBezTo>
                  <a:pt x="7183" y="818"/>
                  <a:pt x="7125" y="825"/>
                  <a:pt x="7034" y="844"/>
                </a:cubicBezTo>
                <a:cubicBezTo>
                  <a:pt x="7034" y="825"/>
                  <a:pt x="7015" y="825"/>
                  <a:pt x="7008" y="818"/>
                </a:cubicBezTo>
                <a:cubicBezTo>
                  <a:pt x="7027" y="761"/>
                  <a:pt x="7131" y="786"/>
                  <a:pt x="7124" y="709"/>
                </a:cubicBezTo>
                <a:cubicBezTo>
                  <a:pt x="7124" y="703"/>
                  <a:pt x="7118" y="709"/>
                  <a:pt x="7118" y="697"/>
                </a:cubicBezTo>
                <a:cubicBezTo>
                  <a:pt x="7073" y="741"/>
                  <a:pt x="7015" y="748"/>
                  <a:pt x="6982" y="780"/>
                </a:cubicBezTo>
                <a:cubicBezTo>
                  <a:pt x="6956" y="773"/>
                  <a:pt x="6995" y="741"/>
                  <a:pt x="6989" y="709"/>
                </a:cubicBezTo>
                <a:cubicBezTo>
                  <a:pt x="6925" y="741"/>
                  <a:pt x="6892" y="767"/>
                  <a:pt x="6828" y="792"/>
                </a:cubicBezTo>
                <a:cubicBezTo>
                  <a:pt x="6815" y="792"/>
                  <a:pt x="6828" y="767"/>
                  <a:pt x="6813" y="767"/>
                </a:cubicBezTo>
                <a:cubicBezTo>
                  <a:pt x="6852" y="722"/>
                  <a:pt x="6877" y="664"/>
                  <a:pt x="6936" y="645"/>
                </a:cubicBezTo>
                <a:cubicBezTo>
                  <a:pt x="6962" y="613"/>
                  <a:pt x="6948" y="569"/>
                  <a:pt x="6936" y="530"/>
                </a:cubicBezTo>
                <a:cubicBezTo>
                  <a:pt x="6974" y="505"/>
                  <a:pt x="6993" y="460"/>
                  <a:pt x="7058" y="460"/>
                </a:cubicBezTo>
                <a:cubicBezTo>
                  <a:pt x="7064" y="486"/>
                  <a:pt x="7071" y="486"/>
                  <a:pt x="7058" y="505"/>
                </a:cubicBezTo>
                <a:cubicBezTo>
                  <a:pt x="7064" y="517"/>
                  <a:pt x="7078" y="499"/>
                  <a:pt x="7091" y="505"/>
                </a:cubicBezTo>
                <a:cubicBezTo>
                  <a:pt x="7098" y="562"/>
                  <a:pt x="7065" y="633"/>
                  <a:pt x="7007" y="645"/>
                </a:cubicBezTo>
                <a:cubicBezTo>
                  <a:pt x="7013" y="633"/>
                  <a:pt x="7007" y="633"/>
                  <a:pt x="7000" y="620"/>
                </a:cubicBezTo>
                <a:cubicBezTo>
                  <a:pt x="6988" y="626"/>
                  <a:pt x="6974" y="633"/>
                  <a:pt x="6968" y="652"/>
                </a:cubicBezTo>
                <a:cubicBezTo>
                  <a:pt x="6988" y="671"/>
                  <a:pt x="7039" y="645"/>
                  <a:pt x="7065" y="671"/>
                </a:cubicBezTo>
                <a:cubicBezTo>
                  <a:pt x="7149" y="633"/>
                  <a:pt x="7155" y="530"/>
                  <a:pt x="7110" y="454"/>
                </a:cubicBezTo>
                <a:cubicBezTo>
                  <a:pt x="7103" y="427"/>
                  <a:pt x="7129" y="427"/>
                  <a:pt x="7123" y="402"/>
                </a:cubicBezTo>
                <a:cubicBezTo>
                  <a:pt x="7109" y="390"/>
                  <a:pt x="7091" y="377"/>
                  <a:pt x="7064" y="371"/>
                </a:cubicBezTo>
                <a:cubicBezTo>
                  <a:pt x="7071" y="364"/>
                  <a:pt x="7078" y="352"/>
                  <a:pt x="7058" y="358"/>
                </a:cubicBezTo>
                <a:cubicBezTo>
                  <a:pt x="7162" y="281"/>
                  <a:pt x="7323" y="281"/>
                  <a:pt x="7401" y="185"/>
                </a:cubicBezTo>
                <a:cubicBezTo>
                  <a:pt x="7388" y="153"/>
                  <a:pt x="7356" y="191"/>
                  <a:pt x="7330" y="191"/>
                </a:cubicBezTo>
                <a:cubicBezTo>
                  <a:pt x="7343" y="166"/>
                  <a:pt x="7350" y="146"/>
                  <a:pt x="7350" y="121"/>
                </a:cubicBezTo>
                <a:cubicBezTo>
                  <a:pt x="7459" y="121"/>
                  <a:pt x="7526" y="2"/>
                  <a:pt x="7630" y="0"/>
                </a:cubicBezTo>
                <a:close/>
              </a:path>
            </a:pathLst>
          </a:custGeom>
        </p:spPr>
      </p:pic>
      <p:pic>
        <p:nvPicPr>
          <p:cNvPr id="44" name="图片 43" descr="7968382_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email"/>
          <a:srcRect l="-13" t="2100" r="-13" b="2100"/>
          <a:stretch>
            <a:fillRect/>
          </a:stretch>
        </p:blipFill>
        <p:spPr>
          <a:xfrm>
            <a:off x="1146810" y="1457446"/>
            <a:ext cx="2543189" cy="225019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75" h="7589">
                <a:moveTo>
                  <a:pt x="3890" y="7547"/>
                </a:moveTo>
                <a:cubicBezTo>
                  <a:pt x="3910" y="7547"/>
                  <a:pt x="3929" y="7550"/>
                  <a:pt x="3954" y="7550"/>
                </a:cubicBezTo>
                <a:cubicBezTo>
                  <a:pt x="3935" y="7569"/>
                  <a:pt x="3903" y="7569"/>
                  <a:pt x="3870" y="7569"/>
                </a:cubicBezTo>
                <a:cubicBezTo>
                  <a:pt x="3870" y="7556"/>
                  <a:pt x="3863" y="7550"/>
                  <a:pt x="3850" y="7550"/>
                </a:cubicBezTo>
                <a:cubicBezTo>
                  <a:pt x="3865" y="7547"/>
                  <a:pt x="3878" y="7547"/>
                  <a:pt x="3890" y="7547"/>
                </a:cubicBezTo>
                <a:close/>
                <a:moveTo>
                  <a:pt x="3676" y="7505"/>
                </a:moveTo>
                <a:cubicBezTo>
                  <a:pt x="3670" y="7537"/>
                  <a:pt x="3708" y="7518"/>
                  <a:pt x="3728" y="7524"/>
                </a:cubicBezTo>
                <a:cubicBezTo>
                  <a:pt x="3708" y="7542"/>
                  <a:pt x="3657" y="7524"/>
                  <a:pt x="3637" y="7530"/>
                </a:cubicBezTo>
                <a:cubicBezTo>
                  <a:pt x="3637" y="7511"/>
                  <a:pt x="3663" y="7511"/>
                  <a:pt x="3676" y="7505"/>
                </a:cubicBezTo>
                <a:close/>
                <a:moveTo>
                  <a:pt x="5471" y="7493"/>
                </a:moveTo>
                <a:cubicBezTo>
                  <a:pt x="5407" y="7531"/>
                  <a:pt x="5303" y="7569"/>
                  <a:pt x="5239" y="7588"/>
                </a:cubicBezTo>
                <a:cubicBezTo>
                  <a:pt x="5239" y="7550"/>
                  <a:pt x="5291" y="7556"/>
                  <a:pt x="5310" y="7550"/>
                </a:cubicBezTo>
                <a:cubicBezTo>
                  <a:pt x="5361" y="7531"/>
                  <a:pt x="5412" y="7499"/>
                  <a:pt x="5471" y="7493"/>
                </a:cubicBezTo>
                <a:close/>
                <a:moveTo>
                  <a:pt x="3869" y="7383"/>
                </a:moveTo>
                <a:cubicBezTo>
                  <a:pt x="3888" y="7383"/>
                  <a:pt x="3882" y="7402"/>
                  <a:pt x="3908" y="7396"/>
                </a:cubicBezTo>
                <a:cubicBezTo>
                  <a:pt x="3902" y="7415"/>
                  <a:pt x="3914" y="7422"/>
                  <a:pt x="3914" y="7434"/>
                </a:cubicBezTo>
                <a:cubicBezTo>
                  <a:pt x="3889" y="7434"/>
                  <a:pt x="3869" y="7460"/>
                  <a:pt x="3843" y="7440"/>
                </a:cubicBezTo>
                <a:cubicBezTo>
                  <a:pt x="3863" y="7427"/>
                  <a:pt x="3882" y="7421"/>
                  <a:pt x="3902" y="7421"/>
                </a:cubicBezTo>
                <a:cubicBezTo>
                  <a:pt x="3902" y="7402"/>
                  <a:pt x="3883" y="7402"/>
                  <a:pt x="3863" y="7402"/>
                </a:cubicBezTo>
                <a:cubicBezTo>
                  <a:pt x="3863" y="7396"/>
                  <a:pt x="3863" y="7396"/>
                  <a:pt x="3869" y="7396"/>
                </a:cubicBezTo>
                <a:cubicBezTo>
                  <a:pt x="3869" y="7396"/>
                  <a:pt x="3869" y="7396"/>
                  <a:pt x="3869" y="7383"/>
                </a:cubicBezTo>
                <a:close/>
                <a:moveTo>
                  <a:pt x="3923" y="7368"/>
                </a:moveTo>
                <a:cubicBezTo>
                  <a:pt x="3938" y="7368"/>
                  <a:pt x="3961" y="7374"/>
                  <a:pt x="3973" y="7370"/>
                </a:cubicBezTo>
                <a:cubicBezTo>
                  <a:pt x="3967" y="7383"/>
                  <a:pt x="3921" y="7389"/>
                  <a:pt x="3908" y="7377"/>
                </a:cubicBezTo>
                <a:cubicBezTo>
                  <a:pt x="3908" y="7370"/>
                  <a:pt x="3914" y="7368"/>
                  <a:pt x="3923" y="7368"/>
                </a:cubicBezTo>
                <a:close/>
                <a:moveTo>
                  <a:pt x="3726" y="7364"/>
                </a:moveTo>
                <a:cubicBezTo>
                  <a:pt x="3736" y="7364"/>
                  <a:pt x="3748" y="7366"/>
                  <a:pt x="3760" y="7371"/>
                </a:cubicBezTo>
                <a:cubicBezTo>
                  <a:pt x="3727" y="7435"/>
                  <a:pt x="3689" y="7454"/>
                  <a:pt x="3611" y="7460"/>
                </a:cubicBezTo>
                <a:cubicBezTo>
                  <a:pt x="3605" y="7441"/>
                  <a:pt x="3599" y="7434"/>
                  <a:pt x="3599" y="7409"/>
                </a:cubicBezTo>
                <a:cubicBezTo>
                  <a:pt x="3645" y="7404"/>
                  <a:pt x="3680" y="7365"/>
                  <a:pt x="3726" y="7364"/>
                </a:cubicBezTo>
                <a:close/>
                <a:moveTo>
                  <a:pt x="4531" y="7322"/>
                </a:moveTo>
                <a:cubicBezTo>
                  <a:pt x="4549" y="7323"/>
                  <a:pt x="4566" y="7332"/>
                  <a:pt x="4572" y="7351"/>
                </a:cubicBezTo>
                <a:cubicBezTo>
                  <a:pt x="4527" y="7364"/>
                  <a:pt x="4475" y="7370"/>
                  <a:pt x="4430" y="7383"/>
                </a:cubicBezTo>
                <a:cubicBezTo>
                  <a:pt x="4372" y="7402"/>
                  <a:pt x="4308" y="7441"/>
                  <a:pt x="4275" y="7402"/>
                </a:cubicBezTo>
                <a:cubicBezTo>
                  <a:pt x="4320" y="7409"/>
                  <a:pt x="4353" y="7370"/>
                  <a:pt x="4379" y="7370"/>
                </a:cubicBezTo>
                <a:cubicBezTo>
                  <a:pt x="4392" y="7364"/>
                  <a:pt x="4399" y="7377"/>
                  <a:pt x="4399" y="7377"/>
                </a:cubicBezTo>
                <a:cubicBezTo>
                  <a:pt x="4431" y="7370"/>
                  <a:pt x="4451" y="7332"/>
                  <a:pt x="4489" y="7345"/>
                </a:cubicBezTo>
                <a:cubicBezTo>
                  <a:pt x="4496" y="7329"/>
                  <a:pt x="4514" y="7321"/>
                  <a:pt x="4531" y="7322"/>
                </a:cubicBezTo>
                <a:close/>
                <a:moveTo>
                  <a:pt x="5871" y="7300"/>
                </a:moveTo>
                <a:cubicBezTo>
                  <a:pt x="5865" y="7332"/>
                  <a:pt x="5794" y="7351"/>
                  <a:pt x="5749" y="7364"/>
                </a:cubicBezTo>
                <a:cubicBezTo>
                  <a:pt x="5716" y="7390"/>
                  <a:pt x="5684" y="7415"/>
                  <a:pt x="5633" y="7422"/>
                </a:cubicBezTo>
                <a:cubicBezTo>
                  <a:pt x="5645" y="7390"/>
                  <a:pt x="5724" y="7390"/>
                  <a:pt x="5716" y="7358"/>
                </a:cubicBezTo>
                <a:cubicBezTo>
                  <a:pt x="5768" y="7351"/>
                  <a:pt x="5826" y="7319"/>
                  <a:pt x="5871" y="7300"/>
                </a:cubicBezTo>
                <a:close/>
                <a:moveTo>
                  <a:pt x="4677" y="7300"/>
                </a:moveTo>
                <a:cubicBezTo>
                  <a:pt x="4658" y="7320"/>
                  <a:pt x="4632" y="7326"/>
                  <a:pt x="4606" y="7339"/>
                </a:cubicBezTo>
                <a:cubicBezTo>
                  <a:pt x="4599" y="7320"/>
                  <a:pt x="4658" y="7314"/>
                  <a:pt x="4677" y="7300"/>
                </a:cubicBezTo>
                <a:close/>
                <a:moveTo>
                  <a:pt x="4180" y="7294"/>
                </a:moveTo>
                <a:cubicBezTo>
                  <a:pt x="4184" y="7294"/>
                  <a:pt x="4188" y="7294"/>
                  <a:pt x="4192" y="7295"/>
                </a:cubicBezTo>
                <a:cubicBezTo>
                  <a:pt x="4160" y="7301"/>
                  <a:pt x="4121" y="7326"/>
                  <a:pt x="4095" y="7320"/>
                </a:cubicBezTo>
                <a:cubicBezTo>
                  <a:pt x="4113" y="7297"/>
                  <a:pt x="4149" y="7294"/>
                  <a:pt x="4180" y="7294"/>
                </a:cubicBezTo>
                <a:close/>
                <a:moveTo>
                  <a:pt x="3925" y="7275"/>
                </a:moveTo>
                <a:cubicBezTo>
                  <a:pt x="3934" y="7275"/>
                  <a:pt x="3942" y="7278"/>
                  <a:pt x="3947" y="7287"/>
                </a:cubicBezTo>
                <a:cubicBezTo>
                  <a:pt x="3940" y="7300"/>
                  <a:pt x="3914" y="7294"/>
                  <a:pt x="3888" y="7294"/>
                </a:cubicBezTo>
                <a:cubicBezTo>
                  <a:pt x="3893" y="7286"/>
                  <a:pt x="3910" y="7276"/>
                  <a:pt x="3925" y="7275"/>
                </a:cubicBezTo>
                <a:close/>
                <a:moveTo>
                  <a:pt x="5975" y="7256"/>
                </a:moveTo>
                <a:cubicBezTo>
                  <a:pt x="5949" y="7281"/>
                  <a:pt x="5923" y="7294"/>
                  <a:pt x="5885" y="7301"/>
                </a:cubicBezTo>
                <a:cubicBezTo>
                  <a:pt x="5917" y="7287"/>
                  <a:pt x="5943" y="7268"/>
                  <a:pt x="5975" y="7256"/>
                </a:cubicBezTo>
                <a:close/>
                <a:moveTo>
                  <a:pt x="5528" y="7248"/>
                </a:moveTo>
                <a:cubicBezTo>
                  <a:pt x="5492" y="7247"/>
                  <a:pt x="5456" y="7282"/>
                  <a:pt x="5426" y="7294"/>
                </a:cubicBezTo>
                <a:cubicBezTo>
                  <a:pt x="5465" y="7300"/>
                  <a:pt x="5497" y="7287"/>
                  <a:pt x="5529" y="7281"/>
                </a:cubicBezTo>
                <a:cubicBezTo>
                  <a:pt x="5523" y="7262"/>
                  <a:pt x="5536" y="7262"/>
                  <a:pt x="5536" y="7249"/>
                </a:cubicBezTo>
                <a:cubicBezTo>
                  <a:pt x="5533" y="7248"/>
                  <a:pt x="5531" y="7248"/>
                  <a:pt x="5528" y="7248"/>
                </a:cubicBezTo>
                <a:close/>
                <a:moveTo>
                  <a:pt x="3689" y="7230"/>
                </a:moveTo>
                <a:cubicBezTo>
                  <a:pt x="3676" y="7256"/>
                  <a:pt x="3644" y="7287"/>
                  <a:pt x="3611" y="7275"/>
                </a:cubicBezTo>
                <a:cubicBezTo>
                  <a:pt x="3630" y="7255"/>
                  <a:pt x="3669" y="7249"/>
                  <a:pt x="3689" y="7230"/>
                </a:cubicBezTo>
                <a:close/>
                <a:moveTo>
                  <a:pt x="4050" y="7224"/>
                </a:moveTo>
                <a:cubicBezTo>
                  <a:pt x="4038" y="7237"/>
                  <a:pt x="3999" y="7224"/>
                  <a:pt x="3999" y="7250"/>
                </a:cubicBezTo>
                <a:cubicBezTo>
                  <a:pt x="4018" y="7242"/>
                  <a:pt x="4044" y="7250"/>
                  <a:pt x="4050" y="7224"/>
                </a:cubicBezTo>
                <a:close/>
                <a:moveTo>
                  <a:pt x="4838" y="7223"/>
                </a:moveTo>
                <a:cubicBezTo>
                  <a:pt x="4832" y="7250"/>
                  <a:pt x="4819" y="7268"/>
                  <a:pt x="4793" y="7275"/>
                </a:cubicBezTo>
                <a:cubicBezTo>
                  <a:pt x="4800" y="7242"/>
                  <a:pt x="4812" y="7242"/>
                  <a:pt x="4838" y="7223"/>
                </a:cubicBezTo>
                <a:close/>
                <a:moveTo>
                  <a:pt x="4874" y="7220"/>
                </a:moveTo>
                <a:lnTo>
                  <a:pt x="4874" y="7220"/>
                </a:lnTo>
                <a:cubicBezTo>
                  <a:pt x="4874" y="7220"/>
                  <a:pt x="4873" y="7220"/>
                  <a:pt x="4872" y="7220"/>
                </a:cubicBezTo>
                <a:lnTo>
                  <a:pt x="4874" y="7220"/>
                </a:lnTo>
                <a:close/>
                <a:moveTo>
                  <a:pt x="4166" y="7166"/>
                </a:moveTo>
                <a:cubicBezTo>
                  <a:pt x="4147" y="7178"/>
                  <a:pt x="4141" y="7198"/>
                  <a:pt x="4140" y="7216"/>
                </a:cubicBezTo>
                <a:cubicBezTo>
                  <a:pt x="4089" y="7235"/>
                  <a:pt x="4050" y="7261"/>
                  <a:pt x="3992" y="7280"/>
                </a:cubicBezTo>
                <a:cubicBezTo>
                  <a:pt x="3992" y="7268"/>
                  <a:pt x="3979" y="7268"/>
                  <a:pt x="3979" y="7261"/>
                </a:cubicBezTo>
                <a:cubicBezTo>
                  <a:pt x="3998" y="7242"/>
                  <a:pt x="3986" y="7242"/>
                  <a:pt x="3959" y="7230"/>
                </a:cubicBezTo>
                <a:cubicBezTo>
                  <a:pt x="4024" y="7205"/>
                  <a:pt x="4089" y="7178"/>
                  <a:pt x="4166" y="7166"/>
                </a:cubicBezTo>
                <a:close/>
                <a:moveTo>
                  <a:pt x="5203" y="7121"/>
                </a:moveTo>
                <a:cubicBezTo>
                  <a:pt x="5211" y="7121"/>
                  <a:pt x="5219" y="7122"/>
                  <a:pt x="5226" y="7122"/>
                </a:cubicBezTo>
                <a:cubicBezTo>
                  <a:pt x="5213" y="7128"/>
                  <a:pt x="5194" y="7134"/>
                  <a:pt x="5175" y="7134"/>
                </a:cubicBezTo>
                <a:cubicBezTo>
                  <a:pt x="5179" y="7122"/>
                  <a:pt x="5190" y="7120"/>
                  <a:pt x="5203" y="7121"/>
                </a:cubicBezTo>
                <a:close/>
                <a:moveTo>
                  <a:pt x="5274" y="7082"/>
                </a:moveTo>
                <a:cubicBezTo>
                  <a:pt x="5285" y="7082"/>
                  <a:pt x="5294" y="7085"/>
                  <a:pt x="5296" y="7089"/>
                </a:cubicBezTo>
                <a:cubicBezTo>
                  <a:pt x="5296" y="7121"/>
                  <a:pt x="5258" y="7077"/>
                  <a:pt x="5245" y="7096"/>
                </a:cubicBezTo>
                <a:cubicBezTo>
                  <a:pt x="5237" y="7088"/>
                  <a:pt x="5257" y="7082"/>
                  <a:pt x="5274" y="7082"/>
                </a:cubicBezTo>
                <a:close/>
                <a:moveTo>
                  <a:pt x="5878" y="7077"/>
                </a:moveTo>
                <a:cubicBezTo>
                  <a:pt x="5897" y="7083"/>
                  <a:pt x="5885" y="7115"/>
                  <a:pt x="5879" y="7130"/>
                </a:cubicBezTo>
                <a:cubicBezTo>
                  <a:pt x="5944" y="7116"/>
                  <a:pt x="5976" y="7110"/>
                  <a:pt x="6021" y="7091"/>
                </a:cubicBezTo>
                <a:cubicBezTo>
                  <a:pt x="6021" y="7103"/>
                  <a:pt x="6009" y="7103"/>
                  <a:pt x="6009" y="7122"/>
                </a:cubicBezTo>
                <a:cubicBezTo>
                  <a:pt x="5905" y="7160"/>
                  <a:pt x="5808" y="7154"/>
                  <a:pt x="5724" y="7212"/>
                </a:cubicBezTo>
                <a:cubicBezTo>
                  <a:pt x="5679" y="7224"/>
                  <a:pt x="5615" y="7212"/>
                  <a:pt x="5570" y="7237"/>
                </a:cubicBezTo>
                <a:cubicBezTo>
                  <a:pt x="5563" y="7262"/>
                  <a:pt x="5596" y="7250"/>
                  <a:pt x="5596" y="7262"/>
                </a:cubicBezTo>
                <a:cubicBezTo>
                  <a:pt x="5537" y="7307"/>
                  <a:pt x="5466" y="7333"/>
                  <a:pt x="5395" y="7365"/>
                </a:cubicBezTo>
                <a:cubicBezTo>
                  <a:pt x="5395" y="7429"/>
                  <a:pt x="5317" y="7416"/>
                  <a:pt x="5304" y="7474"/>
                </a:cubicBezTo>
                <a:cubicBezTo>
                  <a:pt x="5227" y="7506"/>
                  <a:pt x="5149" y="7531"/>
                  <a:pt x="5091" y="7589"/>
                </a:cubicBezTo>
                <a:cubicBezTo>
                  <a:pt x="5059" y="7570"/>
                  <a:pt x="5026" y="7486"/>
                  <a:pt x="4994" y="7525"/>
                </a:cubicBezTo>
                <a:cubicBezTo>
                  <a:pt x="4981" y="7474"/>
                  <a:pt x="4974" y="7340"/>
                  <a:pt x="5065" y="7378"/>
                </a:cubicBezTo>
                <a:cubicBezTo>
                  <a:pt x="5104" y="7346"/>
                  <a:pt x="5181" y="7321"/>
                  <a:pt x="5226" y="7327"/>
                </a:cubicBezTo>
                <a:cubicBezTo>
                  <a:pt x="5239" y="7346"/>
                  <a:pt x="5213" y="7372"/>
                  <a:pt x="5232" y="7385"/>
                </a:cubicBezTo>
                <a:cubicBezTo>
                  <a:pt x="5194" y="7404"/>
                  <a:pt x="5168" y="7435"/>
                  <a:pt x="5155" y="7474"/>
                </a:cubicBezTo>
                <a:cubicBezTo>
                  <a:pt x="5213" y="7512"/>
                  <a:pt x="5258" y="7448"/>
                  <a:pt x="5291" y="7429"/>
                </a:cubicBezTo>
                <a:cubicBezTo>
                  <a:pt x="5291" y="7416"/>
                  <a:pt x="5265" y="7441"/>
                  <a:pt x="5252" y="7422"/>
                </a:cubicBezTo>
                <a:cubicBezTo>
                  <a:pt x="5311" y="7409"/>
                  <a:pt x="5323" y="7352"/>
                  <a:pt x="5349" y="7314"/>
                </a:cubicBezTo>
                <a:cubicBezTo>
                  <a:pt x="5343" y="7301"/>
                  <a:pt x="5304" y="7320"/>
                  <a:pt x="5311" y="7295"/>
                </a:cubicBezTo>
                <a:cubicBezTo>
                  <a:pt x="5330" y="7288"/>
                  <a:pt x="5349" y="7282"/>
                  <a:pt x="5362" y="7276"/>
                </a:cubicBezTo>
                <a:cubicBezTo>
                  <a:pt x="5368" y="7250"/>
                  <a:pt x="5342" y="7256"/>
                  <a:pt x="5342" y="7231"/>
                </a:cubicBezTo>
                <a:cubicBezTo>
                  <a:pt x="5356" y="7237"/>
                  <a:pt x="5356" y="7224"/>
                  <a:pt x="5368" y="7224"/>
                </a:cubicBezTo>
                <a:cubicBezTo>
                  <a:pt x="5356" y="7186"/>
                  <a:pt x="5433" y="7167"/>
                  <a:pt x="5478" y="7154"/>
                </a:cubicBezTo>
                <a:cubicBezTo>
                  <a:pt x="5484" y="7205"/>
                  <a:pt x="5413" y="7174"/>
                  <a:pt x="5401" y="7205"/>
                </a:cubicBezTo>
                <a:cubicBezTo>
                  <a:pt x="5401" y="7224"/>
                  <a:pt x="5420" y="7231"/>
                  <a:pt x="5433" y="7237"/>
                </a:cubicBezTo>
                <a:cubicBezTo>
                  <a:pt x="5446" y="7198"/>
                  <a:pt x="5536" y="7173"/>
                  <a:pt x="5575" y="7192"/>
                </a:cubicBezTo>
                <a:cubicBezTo>
                  <a:pt x="5659" y="7128"/>
                  <a:pt x="5795" y="7141"/>
                  <a:pt x="5878" y="7077"/>
                </a:cubicBezTo>
                <a:close/>
                <a:moveTo>
                  <a:pt x="5620" y="7070"/>
                </a:moveTo>
                <a:cubicBezTo>
                  <a:pt x="5614" y="7115"/>
                  <a:pt x="5626" y="7128"/>
                  <a:pt x="5569" y="7128"/>
                </a:cubicBezTo>
                <a:cubicBezTo>
                  <a:pt x="5575" y="7115"/>
                  <a:pt x="5588" y="7108"/>
                  <a:pt x="5575" y="7083"/>
                </a:cubicBezTo>
                <a:cubicBezTo>
                  <a:pt x="5594" y="7083"/>
                  <a:pt x="5600" y="7070"/>
                  <a:pt x="5620" y="7070"/>
                </a:cubicBezTo>
                <a:close/>
                <a:moveTo>
                  <a:pt x="3624" y="7051"/>
                </a:moveTo>
                <a:cubicBezTo>
                  <a:pt x="3618" y="7077"/>
                  <a:pt x="3559" y="7077"/>
                  <a:pt x="3533" y="7064"/>
                </a:cubicBezTo>
                <a:cubicBezTo>
                  <a:pt x="3553" y="7039"/>
                  <a:pt x="3604" y="7064"/>
                  <a:pt x="3624" y="7051"/>
                </a:cubicBezTo>
                <a:close/>
                <a:moveTo>
                  <a:pt x="5138" y="7043"/>
                </a:moveTo>
                <a:cubicBezTo>
                  <a:pt x="5111" y="7044"/>
                  <a:pt x="5076" y="7055"/>
                  <a:pt x="5071" y="7070"/>
                </a:cubicBezTo>
                <a:cubicBezTo>
                  <a:pt x="5103" y="7064"/>
                  <a:pt x="5135" y="7058"/>
                  <a:pt x="5154" y="7045"/>
                </a:cubicBezTo>
                <a:cubicBezTo>
                  <a:pt x="5149" y="7044"/>
                  <a:pt x="5144" y="7043"/>
                  <a:pt x="5138" y="7043"/>
                </a:cubicBezTo>
                <a:close/>
                <a:moveTo>
                  <a:pt x="4451" y="7039"/>
                </a:moveTo>
                <a:cubicBezTo>
                  <a:pt x="4451" y="7051"/>
                  <a:pt x="4418" y="7051"/>
                  <a:pt x="4444" y="7070"/>
                </a:cubicBezTo>
                <a:cubicBezTo>
                  <a:pt x="4470" y="7070"/>
                  <a:pt x="4477" y="7064"/>
                  <a:pt x="4503" y="7070"/>
                </a:cubicBezTo>
                <a:cubicBezTo>
                  <a:pt x="4489" y="7096"/>
                  <a:pt x="4425" y="7096"/>
                  <a:pt x="4406" y="7096"/>
                </a:cubicBezTo>
                <a:cubicBezTo>
                  <a:pt x="4412" y="7083"/>
                  <a:pt x="4432" y="7083"/>
                  <a:pt x="4406" y="7070"/>
                </a:cubicBezTo>
                <a:cubicBezTo>
                  <a:pt x="4438" y="7058"/>
                  <a:pt x="4406" y="7039"/>
                  <a:pt x="4451" y="7039"/>
                </a:cubicBezTo>
                <a:close/>
                <a:moveTo>
                  <a:pt x="4102" y="7013"/>
                </a:moveTo>
                <a:cubicBezTo>
                  <a:pt x="4096" y="7032"/>
                  <a:pt x="4064" y="7032"/>
                  <a:pt x="4038" y="7038"/>
                </a:cubicBezTo>
                <a:cubicBezTo>
                  <a:pt x="4057" y="7019"/>
                  <a:pt x="4076" y="7019"/>
                  <a:pt x="4102" y="7013"/>
                </a:cubicBezTo>
                <a:close/>
                <a:moveTo>
                  <a:pt x="6066" y="7000"/>
                </a:moveTo>
                <a:cubicBezTo>
                  <a:pt x="6078" y="7000"/>
                  <a:pt x="6072" y="7013"/>
                  <a:pt x="6072" y="7019"/>
                </a:cubicBezTo>
                <a:cubicBezTo>
                  <a:pt x="6027" y="7019"/>
                  <a:pt x="5994" y="7070"/>
                  <a:pt x="5923" y="7070"/>
                </a:cubicBezTo>
                <a:cubicBezTo>
                  <a:pt x="5968" y="7045"/>
                  <a:pt x="6021" y="7025"/>
                  <a:pt x="6066" y="7000"/>
                </a:cubicBezTo>
                <a:close/>
                <a:moveTo>
                  <a:pt x="5840" y="6987"/>
                </a:moveTo>
                <a:cubicBezTo>
                  <a:pt x="5859" y="6994"/>
                  <a:pt x="5840" y="7006"/>
                  <a:pt x="5833" y="7013"/>
                </a:cubicBezTo>
                <a:cubicBezTo>
                  <a:pt x="5833" y="7019"/>
                  <a:pt x="5878" y="7013"/>
                  <a:pt x="5885" y="7006"/>
                </a:cubicBezTo>
                <a:cubicBezTo>
                  <a:pt x="5852" y="7044"/>
                  <a:pt x="5730" y="7051"/>
                  <a:pt x="5671" y="7089"/>
                </a:cubicBezTo>
                <a:cubicBezTo>
                  <a:pt x="5653" y="7089"/>
                  <a:pt x="5659" y="7070"/>
                  <a:pt x="5639" y="7070"/>
                </a:cubicBezTo>
                <a:cubicBezTo>
                  <a:pt x="5704" y="7039"/>
                  <a:pt x="5769" y="7019"/>
                  <a:pt x="5840" y="6987"/>
                </a:cubicBezTo>
                <a:close/>
                <a:moveTo>
                  <a:pt x="6291" y="6981"/>
                </a:moveTo>
                <a:cubicBezTo>
                  <a:pt x="6279" y="6994"/>
                  <a:pt x="6260" y="7013"/>
                  <a:pt x="6227" y="7013"/>
                </a:cubicBezTo>
                <a:cubicBezTo>
                  <a:pt x="6246" y="7000"/>
                  <a:pt x="6265" y="6987"/>
                  <a:pt x="6291" y="6981"/>
                </a:cubicBezTo>
                <a:close/>
                <a:moveTo>
                  <a:pt x="5821" y="6953"/>
                </a:moveTo>
                <a:cubicBezTo>
                  <a:pt x="5824" y="6953"/>
                  <a:pt x="5828" y="6953"/>
                  <a:pt x="5833" y="6955"/>
                </a:cubicBezTo>
                <a:cubicBezTo>
                  <a:pt x="5820" y="6974"/>
                  <a:pt x="5781" y="6968"/>
                  <a:pt x="5769" y="6980"/>
                </a:cubicBezTo>
                <a:cubicBezTo>
                  <a:pt x="5756" y="6961"/>
                  <a:pt x="5795" y="6980"/>
                  <a:pt x="5795" y="6955"/>
                </a:cubicBezTo>
                <a:cubicBezTo>
                  <a:pt x="5804" y="6960"/>
                  <a:pt x="5810" y="6954"/>
                  <a:pt x="5821" y="6953"/>
                </a:cubicBezTo>
                <a:close/>
                <a:moveTo>
                  <a:pt x="6040" y="6949"/>
                </a:moveTo>
                <a:cubicBezTo>
                  <a:pt x="6002" y="6975"/>
                  <a:pt x="5956" y="6987"/>
                  <a:pt x="5911" y="7006"/>
                </a:cubicBezTo>
                <a:cubicBezTo>
                  <a:pt x="5930" y="6987"/>
                  <a:pt x="5988" y="6955"/>
                  <a:pt x="6040" y="6949"/>
                </a:cubicBezTo>
                <a:close/>
                <a:moveTo>
                  <a:pt x="6272" y="6937"/>
                </a:moveTo>
                <a:cubicBezTo>
                  <a:pt x="6260" y="6949"/>
                  <a:pt x="6272" y="6949"/>
                  <a:pt x="6272" y="6962"/>
                </a:cubicBezTo>
                <a:cubicBezTo>
                  <a:pt x="6246" y="6975"/>
                  <a:pt x="6227" y="6987"/>
                  <a:pt x="6201" y="6987"/>
                </a:cubicBezTo>
                <a:cubicBezTo>
                  <a:pt x="6220" y="6974"/>
                  <a:pt x="6240" y="6968"/>
                  <a:pt x="6266" y="6962"/>
                </a:cubicBezTo>
                <a:cubicBezTo>
                  <a:pt x="6266" y="6943"/>
                  <a:pt x="6234" y="6962"/>
                  <a:pt x="6240" y="6949"/>
                </a:cubicBezTo>
                <a:cubicBezTo>
                  <a:pt x="6240" y="6924"/>
                  <a:pt x="6253" y="6949"/>
                  <a:pt x="6272" y="6937"/>
                </a:cubicBezTo>
                <a:close/>
                <a:moveTo>
                  <a:pt x="5342" y="6936"/>
                </a:moveTo>
                <a:cubicBezTo>
                  <a:pt x="5330" y="6936"/>
                  <a:pt x="5310" y="6936"/>
                  <a:pt x="5303" y="6942"/>
                </a:cubicBezTo>
                <a:cubicBezTo>
                  <a:pt x="5303" y="6955"/>
                  <a:pt x="5303" y="6961"/>
                  <a:pt x="5316" y="6961"/>
                </a:cubicBezTo>
                <a:cubicBezTo>
                  <a:pt x="5330" y="6955"/>
                  <a:pt x="5336" y="6949"/>
                  <a:pt x="5342" y="6936"/>
                </a:cubicBezTo>
                <a:close/>
                <a:moveTo>
                  <a:pt x="4658" y="6918"/>
                </a:moveTo>
                <a:cubicBezTo>
                  <a:pt x="4670" y="6924"/>
                  <a:pt x="4684" y="6937"/>
                  <a:pt x="4696" y="6949"/>
                </a:cubicBezTo>
                <a:cubicBezTo>
                  <a:pt x="4696" y="6956"/>
                  <a:pt x="4676" y="6949"/>
                  <a:pt x="4676" y="6962"/>
                </a:cubicBezTo>
                <a:cubicBezTo>
                  <a:pt x="4676" y="6975"/>
                  <a:pt x="4690" y="6968"/>
                  <a:pt x="4703" y="6968"/>
                </a:cubicBezTo>
                <a:cubicBezTo>
                  <a:pt x="4690" y="6981"/>
                  <a:pt x="4703" y="7000"/>
                  <a:pt x="4722" y="7000"/>
                </a:cubicBezTo>
                <a:cubicBezTo>
                  <a:pt x="4709" y="7013"/>
                  <a:pt x="4684" y="7025"/>
                  <a:pt x="4664" y="7013"/>
                </a:cubicBezTo>
                <a:cubicBezTo>
                  <a:pt x="4664" y="7000"/>
                  <a:pt x="4684" y="7006"/>
                  <a:pt x="4684" y="6994"/>
                </a:cubicBezTo>
                <a:cubicBezTo>
                  <a:pt x="4664" y="6981"/>
                  <a:pt x="4632" y="7006"/>
                  <a:pt x="4613" y="7013"/>
                </a:cubicBezTo>
                <a:cubicBezTo>
                  <a:pt x="4625" y="7032"/>
                  <a:pt x="4638" y="7006"/>
                  <a:pt x="4658" y="7013"/>
                </a:cubicBezTo>
                <a:cubicBezTo>
                  <a:pt x="4638" y="7025"/>
                  <a:pt x="4619" y="7044"/>
                  <a:pt x="4586" y="7044"/>
                </a:cubicBezTo>
                <a:cubicBezTo>
                  <a:pt x="4586" y="7032"/>
                  <a:pt x="4593" y="7038"/>
                  <a:pt x="4613" y="7032"/>
                </a:cubicBezTo>
                <a:cubicBezTo>
                  <a:pt x="4606" y="7019"/>
                  <a:pt x="4593" y="7019"/>
                  <a:pt x="4580" y="7019"/>
                </a:cubicBezTo>
                <a:cubicBezTo>
                  <a:pt x="4580" y="6993"/>
                  <a:pt x="4580" y="6987"/>
                  <a:pt x="4613" y="6980"/>
                </a:cubicBezTo>
                <a:cubicBezTo>
                  <a:pt x="4619" y="6961"/>
                  <a:pt x="4599" y="6974"/>
                  <a:pt x="4586" y="6968"/>
                </a:cubicBezTo>
                <a:cubicBezTo>
                  <a:pt x="4599" y="6936"/>
                  <a:pt x="4651" y="6955"/>
                  <a:pt x="4658" y="6918"/>
                </a:cubicBezTo>
                <a:close/>
                <a:moveTo>
                  <a:pt x="4586" y="6910"/>
                </a:moveTo>
                <a:cubicBezTo>
                  <a:pt x="4606" y="6917"/>
                  <a:pt x="4599" y="6936"/>
                  <a:pt x="4594" y="6948"/>
                </a:cubicBezTo>
                <a:cubicBezTo>
                  <a:pt x="4567" y="6948"/>
                  <a:pt x="4548" y="6948"/>
                  <a:pt x="4535" y="6942"/>
                </a:cubicBezTo>
                <a:cubicBezTo>
                  <a:pt x="4535" y="6916"/>
                  <a:pt x="4574" y="6923"/>
                  <a:pt x="4586" y="6910"/>
                </a:cubicBezTo>
                <a:close/>
                <a:moveTo>
                  <a:pt x="4684" y="6885"/>
                </a:moveTo>
                <a:cubicBezTo>
                  <a:pt x="4690" y="6891"/>
                  <a:pt x="4651" y="6910"/>
                  <a:pt x="4651" y="6910"/>
                </a:cubicBezTo>
                <a:cubicBezTo>
                  <a:pt x="4631" y="6897"/>
                  <a:pt x="4670" y="6891"/>
                  <a:pt x="4684" y="6885"/>
                </a:cubicBezTo>
                <a:close/>
                <a:moveTo>
                  <a:pt x="2597" y="6885"/>
                </a:moveTo>
                <a:cubicBezTo>
                  <a:pt x="2616" y="6891"/>
                  <a:pt x="2604" y="6910"/>
                  <a:pt x="2597" y="6916"/>
                </a:cubicBezTo>
                <a:cubicBezTo>
                  <a:pt x="2578" y="6916"/>
                  <a:pt x="2597" y="6891"/>
                  <a:pt x="2578" y="6897"/>
                </a:cubicBezTo>
                <a:cubicBezTo>
                  <a:pt x="2578" y="6891"/>
                  <a:pt x="2597" y="6897"/>
                  <a:pt x="2597" y="6885"/>
                </a:cubicBezTo>
                <a:close/>
                <a:moveTo>
                  <a:pt x="5258" y="6878"/>
                </a:moveTo>
                <a:cubicBezTo>
                  <a:pt x="5226" y="6886"/>
                  <a:pt x="5168" y="6859"/>
                  <a:pt x="5168" y="6917"/>
                </a:cubicBezTo>
                <a:cubicBezTo>
                  <a:pt x="5135" y="6930"/>
                  <a:pt x="5078" y="6917"/>
                  <a:pt x="5065" y="6949"/>
                </a:cubicBezTo>
                <a:cubicBezTo>
                  <a:pt x="5104" y="7000"/>
                  <a:pt x="5232" y="6936"/>
                  <a:pt x="5258" y="6878"/>
                </a:cubicBezTo>
                <a:close/>
                <a:moveTo>
                  <a:pt x="4449" y="6869"/>
                </a:moveTo>
                <a:cubicBezTo>
                  <a:pt x="4427" y="6868"/>
                  <a:pt x="4407" y="6886"/>
                  <a:pt x="4412" y="6891"/>
                </a:cubicBezTo>
                <a:cubicBezTo>
                  <a:pt x="4425" y="6891"/>
                  <a:pt x="4457" y="6904"/>
                  <a:pt x="4463" y="6872"/>
                </a:cubicBezTo>
                <a:cubicBezTo>
                  <a:pt x="4459" y="6870"/>
                  <a:pt x="4454" y="6869"/>
                  <a:pt x="4449" y="6869"/>
                </a:cubicBezTo>
                <a:close/>
                <a:moveTo>
                  <a:pt x="4591" y="6849"/>
                </a:moveTo>
                <a:cubicBezTo>
                  <a:pt x="4599" y="6849"/>
                  <a:pt x="4608" y="6854"/>
                  <a:pt x="4618" y="6866"/>
                </a:cubicBezTo>
                <a:cubicBezTo>
                  <a:pt x="4599" y="6878"/>
                  <a:pt x="4547" y="6872"/>
                  <a:pt x="4534" y="6891"/>
                </a:cubicBezTo>
                <a:cubicBezTo>
                  <a:pt x="4534" y="6885"/>
                  <a:pt x="4515" y="6891"/>
                  <a:pt x="4522" y="6872"/>
                </a:cubicBezTo>
                <a:cubicBezTo>
                  <a:pt x="4553" y="6868"/>
                  <a:pt x="4572" y="6848"/>
                  <a:pt x="4591" y="6849"/>
                </a:cubicBezTo>
                <a:close/>
                <a:moveTo>
                  <a:pt x="6769" y="6827"/>
                </a:moveTo>
                <a:cubicBezTo>
                  <a:pt x="6789" y="6865"/>
                  <a:pt x="6685" y="6910"/>
                  <a:pt x="6647" y="6910"/>
                </a:cubicBezTo>
                <a:cubicBezTo>
                  <a:pt x="6679" y="6878"/>
                  <a:pt x="6738" y="6859"/>
                  <a:pt x="6769" y="6827"/>
                </a:cubicBezTo>
                <a:close/>
                <a:moveTo>
                  <a:pt x="5265" y="6827"/>
                </a:moveTo>
                <a:cubicBezTo>
                  <a:pt x="5232" y="6827"/>
                  <a:pt x="5181" y="6840"/>
                  <a:pt x="5200" y="6871"/>
                </a:cubicBezTo>
                <a:cubicBezTo>
                  <a:pt x="5206" y="6840"/>
                  <a:pt x="5232" y="6865"/>
                  <a:pt x="5265" y="6852"/>
                </a:cubicBezTo>
                <a:cubicBezTo>
                  <a:pt x="5265" y="6852"/>
                  <a:pt x="5265" y="6852"/>
                  <a:pt x="5265" y="6827"/>
                </a:cubicBezTo>
                <a:close/>
                <a:moveTo>
                  <a:pt x="5781" y="6796"/>
                </a:moveTo>
                <a:cubicBezTo>
                  <a:pt x="5820" y="6827"/>
                  <a:pt x="5859" y="6827"/>
                  <a:pt x="5891" y="6796"/>
                </a:cubicBezTo>
                <a:cubicBezTo>
                  <a:pt x="5872" y="6814"/>
                  <a:pt x="5904" y="6808"/>
                  <a:pt x="5924" y="6808"/>
                </a:cubicBezTo>
                <a:cubicBezTo>
                  <a:pt x="5885" y="6847"/>
                  <a:pt x="5822" y="6866"/>
                  <a:pt x="5763" y="6878"/>
                </a:cubicBezTo>
                <a:cubicBezTo>
                  <a:pt x="5763" y="6866"/>
                  <a:pt x="5769" y="6866"/>
                  <a:pt x="5769" y="6853"/>
                </a:cubicBezTo>
                <a:cubicBezTo>
                  <a:pt x="5717" y="6847"/>
                  <a:pt x="5717" y="6892"/>
                  <a:pt x="5672" y="6892"/>
                </a:cubicBezTo>
                <a:cubicBezTo>
                  <a:pt x="5685" y="6904"/>
                  <a:pt x="5704" y="6886"/>
                  <a:pt x="5724" y="6886"/>
                </a:cubicBezTo>
                <a:cubicBezTo>
                  <a:pt x="5691" y="6905"/>
                  <a:pt x="5685" y="6943"/>
                  <a:pt x="5626" y="6937"/>
                </a:cubicBezTo>
                <a:cubicBezTo>
                  <a:pt x="5633" y="6911"/>
                  <a:pt x="5626" y="6917"/>
                  <a:pt x="5620" y="6898"/>
                </a:cubicBezTo>
                <a:cubicBezTo>
                  <a:pt x="5652" y="6841"/>
                  <a:pt x="5736" y="6847"/>
                  <a:pt x="5781" y="6796"/>
                </a:cubicBezTo>
                <a:close/>
                <a:moveTo>
                  <a:pt x="5396" y="6775"/>
                </a:moveTo>
                <a:cubicBezTo>
                  <a:pt x="5372" y="6774"/>
                  <a:pt x="5363" y="6791"/>
                  <a:pt x="5368" y="6801"/>
                </a:cubicBezTo>
                <a:cubicBezTo>
                  <a:pt x="5387" y="6801"/>
                  <a:pt x="5407" y="6795"/>
                  <a:pt x="5407" y="6776"/>
                </a:cubicBezTo>
                <a:cubicBezTo>
                  <a:pt x="5403" y="6775"/>
                  <a:pt x="5399" y="6775"/>
                  <a:pt x="5396" y="6775"/>
                </a:cubicBezTo>
                <a:close/>
                <a:moveTo>
                  <a:pt x="4826" y="6769"/>
                </a:moveTo>
                <a:cubicBezTo>
                  <a:pt x="4819" y="6776"/>
                  <a:pt x="4800" y="6776"/>
                  <a:pt x="4806" y="6795"/>
                </a:cubicBezTo>
                <a:cubicBezTo>
                  <a:pt x="4735" y="6795"/>
                  <a:pt x="4696" y="6859"/>
                  <a:pt x="4625" y="6846"/>
                </a:cubicBezTo>
                <a:cubicBezTo>
                  <a:pt x="4677" y="6814"/>
                  <a:pt x="4755" y="6776"/>
                  <a:pt x="4826" y="6769"/>
                </a:cubicBezTo>
                <a:close/>
                <a:moveTo>
                  <a:pt x="4586" y="6751"/>
                </a:moveTo>
                <a:cubicBezTo>
                  <a:pt x="4534" y="6789"/>
                  <a:pt x="4463" y="6840"/>
                  <a:pt x="4380" y="6821"/>
                </a:cubicBezTo>
                <a:cubicBezTo>
                  <a:pt x="4373" y="6802"/>
                  <a:pt x="4406" y="6821"/>
                  <a:pt x="4399" y="6796"/>
                </a:cubicBezTo>
                <a:cubicBezTo>
                  <a:pt x="4406" y="6802"/>
                  <a:pt x="4406" y="6808"/>
                  <a:pt x="4406" y="6814"/>
                </a:cubicBezTo>
                <a:cubicBezTo>
                  <a:pt x="4444" y="6776"/>
                  <a:pt x="4515" y="6763"/>
                  <a:pt x="4586" y="6751"/>
                </a:cubicBezTo>
                <a:close/>
                <a:moveTo>
                  <a:pt x="6053" y="6750"/>
                </a:moveTo>
                <a:cubicBezTo>
                  <a:pt x="6055" y="6750"/>
                  <a:pt x="6057" y="6750"/>
                  <a:pt x="6059" y="6751"/>
                </a:cubicBezTo>
                <a:cubicBezTo>
                  <a:pt x="6039" y="6776"/>
                  <a:pt x="5988" y="6769"/>
                  <a:pt x="5968" y="6796"/>
                </a:cubicBezTo>
                <a:cubicBezTo>
                  <a:pt x="5975" y="6783"/>
                  <a:pt x="6021" y="6749"/>
                  <a:pt x="6053" y="6750"/>
                </a:cubicBezTo>
                <a:close/>
                <a:moveTo>
                  <a:pt x="3391" y="6749"/>
                </a:moveTo>
                <a:cubicBezTo>
                  <a:pt x="3393" y="6749"/>
                  <a:pt x="3396" y="6750"/>
                  <a:pt x="3398" y="6751"/>
                </a:cubicBezTo>
                <a:cubicBezTo>
                  <a:pt x="3398" y="6770"/>
                  <a:pt x="3385" y="6770"/>
                  <a:pt x="3385" y="6789"/>
                </a:cubicBezTo>
                <a:cubicBezTo>
                  <a:pt x="3366" y="6783"/>
                  <a:pt x="3333" y="6796"/>
                  <a:pt x="3327" y="6782"/>
                </a:cubicBezTo>
                <a:cubicBezTo>
                  <a:pt x="3327" y="6757"/>
                  <a:pt x="3372" y="6789"/>
                  <a:pt x="3372" y="6751"/>
                </a:cubicBezTo>
                <a:cubicBezTo>
                  <a:pt x="3377" y="6762"/>
                  <a:pt x="3378" y="6748"/>
                  <a:pt x="3391" y="6749"/>
                </a:cubicBezTo>
                <a:close/>
                <a:moveTo>
                  <a:pt x="5930" y="6744"/>
                </a:moveTo>
                <a:cubicBezTo>
                  <a:pt x="5930" y="6751"/>
                  <a:pt x="5936" y="6757"/>
                  <a:pt x="5936" y="6757"/>
                </a:cubicBezTo>
                <a:cubicBezTo>
                  <a:pt x="5911" y="6777"/>
                  <a:pt x="5885" y="6789"/>
                  <a:pt x="5852" y="6796"/>
                </a:cubicBezTo>
                <a:cubicBezTo>
                  <a:pt x="5852" y="6757"/>
                  <a:pt x="5904" y="6763"/>
                  <a:pt x="5930" y="6744"/>
                </a:cubicBezTo>
                <a:close/>
                <a:moveTo>
                  <a:pt x="6840" y="6732"/>
                </a:moveTo>
                <a:cubicBezTo>
                  <a:pt x="6847" y="6771"/>
                  <a:pt x="6750" y="6816"/>
                  <a:pt x="6685" y="6835"/>
                </a:cubicBezTo>
                <a:cubicBezTo>
                  <a:pt x="6673" y="6841"/>
                  <a:pt x="6692" y="6841"/>
                  <a:pt x="6679" y="6854"/>
                </a:cubicBezTo>
                <a:cubicBezTo>
                  <a:pt x="6589" y="6848"/>
                  <a:pt x="6595" y="6931"/>
                  <a:pt x="6518" y="6937"/>
                </a:cubicBezTo>
                <a:cubicBezTo>
                  <a:pt x="6531" y="6911"/>
                  <a:pt x="6570" y="6923"/>
                  <a:pt x="6576" y="6892"/>
                </a:cubicBezTo>
                <a:cubicBezTo>
                  <a:pt x="6531" y="6892"/>
                  <a:pt x="6518" y="6917"/>
                  <a:pt x="6479" y="6923"/>
                </a:cubicBezTo>
                <a:cubicBezTo>
                  <a:pt x="6576" y="6840"/>
                  <a:pt x="6731" y="6796"/>
                  <a:pt x="6840" y="6732"/>
                </a:cubicBezTo>
                <a:close/>
                <a:moveTo>
                  <a:pt x="4638" y="6725"/>
                </a:moveTo>
                <a:cubicBezTo>
                  <a:pt x="4638" y="6744"/>
                  <a:pt x="4619" y="6751"/>
                  <a:pt x="4599" y="6757"/>
                </a:cubicBezTo>
                <a:cubicBezTo>
                  <a:pt x="4605" y="6751"/>
                  <a:pt x="4605" y="6744"/>
                  <a:pt x="4599" y="6744"/>
                </a:cubicBezTo>
                <a:cubicBezTo>
                  <a:pt x="4605" y="6732"/>
                  <a:pt x="4618" y="6725"/>
                  <a:pt x="4638" y="6725"/>
                </a:cubicBezTo>
                <a:close/>
                <a:moveTo>
                  <a:pt x="666" y="6719"/>
                </a:moveTo>
                <a:cubicBezTo>
                  <a:pt x="692" y="6725"/>
                  <a:pt x="653" y="6732"/>
                  <a:pt x="666" y="6751"/>
                </a:cubicBezTo>
                <a:cubicBezTo>
                  <a:pt x="666" y="6751"/>
                  <a:pt x="666" y="6751"/>
                  <a:pt x="640" y="6751"/>
                </a:cubicBezTo>
                <a:cubicBezTo>
                  <a:pt x="640" y="6732"/>
                  <a:pt x="672" y="6744"/>
                  <a:pt x="666" y="6719"/>
                </a:cubicBezTo>
                <a:close/>
                <a:moveTo>
                  <a:pt x="4941" y="6708"/>
                </a:moveTo>
                <a:cubicBezTo>
                  <a:pt x="4947" y="6707"/>
                  <a:pt x="4953" y="6708"/>
                  <a:pt x="4961" y="6712"/>
                </a:cubicBezTo>
                <a:cubicBezTo>
                  <a:pt x="4948" y="6738"/>
                  <a:pt x="4916" y="6732"/>
                  <a:pt x="4897" y="6756"/>
                </a:cubicBezTo>
                <a:cubicBezTo>
                  <a:pt x="4890" y="6750"/>
                  <a:pt x="4877" y="6750"/>
                  <a:pt x="4877" y="6731"/>
                </a:cubicBezTo>
                <a:cubicBezTo>
                  <a:pt x="4903" y="6741"/>
                  <a:pt x="4917" y="6710"/>
                  <a:pt x="4941" y="6708"/>
                </a:cubicBezTo>
                <a:close/>
                <a:moveTo>
                  <a:pt x="6059" y="6693"/>
                </a:moveTo>
                <a:cubicBezTo>
                  <a:pt x="6033" y="6713"/>
                  <a:pt x="5994" y="6713"/>
                  <a:pt x="5982" y="6744"/>
                </a:cubicBezTo>
                <a:cubicBezTo>
                  <a:pt x="5975" y="6738"/>
                  <a:pt x="5956" y="6738"/>
                  <a:pt x="5949" y="6732"/>
                </a:cubicBezTo>
                <a:cubicBezTo>
                  <a:pt x="5975" y="6712"/>
                  <a:pt x="6014" y="6693"/>
                  <a:pt x="6059" y="6693"/>
                </a:cubicBezTo>
                <a:close/>
                <a:moveTo>
                  <a:pt x="6130" y="6661"/>
                </a:moveTo>
                <a:cubicBezTo>
                  <a:pt x="6143" y="6661"/>
                  <a:pt x="6092" y="6680"/>
                  <a:pt x="6072" y="6687"/>
                </a:cubicBezTo>
                <a:cubicBezTo>
                  <a:pt x="6072" y="6655"/>
                  <a:pt x="6118" y="6674"/>
                  <a:pt x="6130" y="6661"/>
                </a:cubicBezTo>
                <a:close/>
                <a:moveTo>
                  <a:pt x="1667" y="6655"/>
                </a:moveTo>
                <a:cubicBezTo>
                  <a:pt x="1648" y="6706"/>
                  <a:pt x="1602" y="6732"/>
                  <a:pt x="1551" y="6744"/>
                </a:cubicBezTo>
                <a:cubicBezTo>
                  <a:pt x="1564" y="6725"/>
                  <a:pt x="1571" y="6687"/>
                  <a:pt x="1583" y="6661"/>
                </a:cubicBezTo>
                <a:cubicBezTo>
                  <a:pt x="1615" y="6668"/>
                  <a:pt x="1641" y="6674"/>
                  <a:pt x="1667" y="6655"/>
                </a:cubicBezTo>
                <a:close/>
                <a:moveTo>
                  <a:pt x="6027" y="6654"/>
                </a:moveTo>
                <a:cubicBezTo>
                  <a:pt x="6021" y="6680"/>
                  <a:pt x="5962" y="6687"/>
                  <a:pt x="5949" y="6693"/>
                </a:cubicBezTo>
                <a:cubicBezTo>
                  <a:pt x="5962" y="6668"/>
                  <a:pt x="6008" y="6668"/>
                  <a:pt x="6027" y="6654"/>
                </a:cubicBezTo>
                <a:close/>
                <a:moveTo>
                  <a:pt x="3623" y="6624"/>
                </a:moveTo>
                <a:cubicBezTo>
                  <a:pt x="3611" y="6624"/>
                  <a:pt x="3595" y="6636"/>
                  <a:pt x="3599" y="6648"/>
                </a:cubicBezTo>
                <a:cubicBezTo>
                  <a:pt x="3605" y="6661"/>
                  <a:pt x="3624" y="6648"/>
                  <a:pt x="3637" y="6642"/>
                </a:cubicBezTo>
                <a:cubicBezTo>
                  <a:pt x="3637" y="6629"/>
                  <a:pt x="3631" y="6625"/>
                  <a:pt x="3623" y="6624"/>
                </a:cubicBezTo>
                <a:close/>
                <a:moveTo>
                  <a:pt x="6317" y="6623"/>
                </a:moveTo>
                <a:cubicBezTo>
                  <a:pt x="6317" y="6642"/>
                  <a:pt x="6291" y="6642"/>
                  <a:pt x="6279" y="6642"/>
                </a:cubicBezTo>
                <a:cubicBezTo>
                  <a:pt x="6285" y="6635"/>
                  <a:pt x="6298" y="6623"/>
                  <a:pt x="6317" y="6623"/>
                </a:cubicBezTo>
                <a:close/>
                <a:moveTo>
                  <a:pt x="5616" y="6609"/>
                </a:moveTo>
                <a:cubicBezTo>
                  <a:pt x="5605" y="6610"/>
                  <a:pt x="5595" y="6625"/>
                  <a:pt x="5590" y="6634"/>
                </a:cubicBezTo>
                <a:lnTo>
                  <a:pt x="5590" y="6635"/>
                </a:lnTo>
                <a:lnTo>
                  <a:pt x="5588" y="6635"/>
                </a:lnTo>
                <a:cubicBezTo>
                  <a:pt x="5586" y="6641"/>
                  <a:pt x="5586" y="6640"/>
                  <a:pt x="5588" y="6637"/>
                </a:cubicBezTo>
                <a:lnTo>
                  <a:pt x="5590" y="6635"/>
                </a:lnTo>
                <a:lnTo>
                  <a:pt x="5593" y="6633"/>
                </a:lnTo>
                <a:cubicBezTo>
                  <a:pt x="5606" y="6630"/>
                  <a:pt x="5626" y="6632"/>
                  <a:pt x="5620" y="6610"/>
                </a:cubicBezTo>
                <a:cubicBezTo>
                  <a:pt x="5619" y="6610"/>
                  <a:pt x="5618" y="6609"/>
                  <a:pt x="5616" y="6609"/>
                </a:cubicBezTo>
                <a:close/>
                <a:moveTo>
                  <a:pt x="543" y="6604"/>
                </a:moveTo>
                <a:cubicBezTo>
                  <a:pt x="550" y="6604"/>
                  <a:pt x="556" y="6629"/>
                  <a:pt x="576" y="6610"/>
                </a:cubicBezTo>
                <a:cubicBezTo>
                  <a:pt x="595" y="6616"/>
                  <a:pt x="562" y="6616"/>
                  <a:pt x="569" y="6635"/>
                </a:cubicBezTo>
                <a:cubicBezTo>
                  <a:pt x="563" y="6635"/>
                  <a:pt x="556" y="6629"/>
                  <a:pt x="543" y="6629"/>
                </a:cubicBezTo>
                <a:cubicBezTo>
                  <a:pt x="511" y="6673"/>
                  <a:pt x="427" y="6648"/>
                  <a:pt x="407" y="6712"/>
                </a:cubicBezTo>
                <a:cubicBezTo>
                  <a:pt x="395" y="6706"/>
                  <a:pt x="381" y="6706"/>
                  <a:pt x="375" y="6699"/>
                </a:cubicBezTo>
                <a:cubicBezTo>
                  <a:pt x="427" y="6649"/>
                  <a:pt x="492" y="6642"/>
                  <a:pt x="543" y="6604"/>
                </a:cubicBezTo>
                <a:close/>
                <a:moveTo>
                  <a:pt x="1441" y="6603"/>
                </a:moveTo>
                <a:cubicBezTo>
                  <a:pt x="1443" y="6603"/>
                  <a:pt x="1445" y="6603"/>
                  <a:pt x="1447" y="6604"/>
                </a:cubicBezTo>
                <a:cubicBezTo>
                  <a:pt x="1454" y="6623"/>
                  <a:pt x="1434" y="6623"/>
                  <a:pt x="1428" y="6635"/>
                </a:cubicBezTo>
                <a:cubicBezTo>
                  <a:pt x="1435" y="6655"/>
                  <a:pt x="1454" y="6655"/>
                  <a:pt x="1447" y="6687"/>
                </a:cubicBezTo>
                <a:cubicBezTo>
                  <a:pt x="1466" y="6687"/>
                  <a:pt x="1486" y="6687"/>
                  <a:pt x="1498" y="6679"/>
                </a:cubicBezTo>
                <a:cubicBezTo>
                  <a:pt x="1504" y="6712"/>
                  <a:pt x="1518" y="6724"/>
                  <a:pt x="1530" y="6743"/>
                </a:cubicBezTo>
                <a:cubicBezTo>
                  <a:pt x="1485" y="6756"/>
                  <a:pt x="1421" y="6724"/>
                  <a:pt x="1401" y="6795"/>
                </a:cubicBezTo>
                <a:cubicBezTo>
                  <a:pt x="1395" y="6814"/>
                  <a:pt x="1421" y="6801"/>
                  <a:pt x="1421" y="6814"/>
                </a:cubicBezTo>
                <a:cubicBezTo>
                  <a:pt x="1421" y="6839"/>
                  <a:pt x="1402" y="6839"/>
                  <a:pt x="1376" y="6839"/>
                </a:cubicBezTo>
                <a:cubicBezTo>
                  <a:pt x="1382" y="6871"/>
                  <a:pt x="1350" y="6865"/>
                  <a:pt x="1337" y="6884"/>
                </a:cubicBezTo>
                <a:cubicBezTo>
                  <a:pt x="1324" y="6864"/>
                  <a:pt x="1350" y="6858"/>
                  <a:pt x="1357" y="6833"/>
                </a:cubicBezTo>
                <a:cubicBezTo>
                  <a:pt x="1357" y="6820"/>
                  <a:pt x="1357" y="6820"/>
                  <a:pt x="1344" y="6814"/>
                </a:cubicBezTo>
                <a:cubicBezTo>
                  <a:pt x="1331" y="6827"/>
                  <a:pt x="1267" y="6904"/>
                  <a:pt x="1293" y="6852"/>
                </a:cubicBezTo>
                <a:cubicBezTo>
                  <a:pt x="1286" y="6833"/>
                  <a:pt x="1260" y="6840"/>
                  <a:pt x="1260" y="6821"/>
                </a:cubicBezTo>
                <a:cubicBezTo>
                  <a:pt x="1241" y="6821"/>
                  <a:pt x="1260" y="6846"/>
                  <a:pt x="1241" y="6840"/>
                </a:cubicBezTo>
                <a:cubicBezTo>
                  <a:pt x="1253" y="6763"/>
                  <a:pt x="1408" y="6821"/>
                  <a:pt x="1357" y="6712"/>
                </a:cubicBezTo>
                <a:cubicBezTo>
                  <a:pt x="1350" y="6706"/>
                  <a:pt x="1331" y="6706"/>
                  <a:pt x="1324" y="6706"/>
                </a:cubicBezTo>
                <a:cubicBezTo>
                  <a:pt x="1331" y="6667"/>
                  <a:pt x="1383" y="6674"/>
                  <a:pt x="1389" y="6635"/>
                </a:cubicBezTo>
                <a:cubicBezTo>
                  <a:pt x="1438" y="6648"/>
                  <a:pt x="1413" y="6604"/>
                  <a:pt x="1441" y="6603"/>
                </a:cubicBezTo>
                <a:close/>
                <a:moveTo>
                  <a:pt x="3282" y="6578"/>
                </a:moveTo>
                <a:cubicBezTo>
                  <a:pt x="3205" y="6636"/>
                  <a:pt x="3114" y="6674"/>
                  <a:pt x="3036" y="6732"/>
                </a:cubicBezTo>
                <a:cubicBezTo>
                  <a:pt x="3140" y="6687"/>
                  <a:pt x="3230" y="6655"/>
                  <a:pt x="3302" y="6585"/>
                </a:cubicBezTo>
                <a:cubicBezTo>
                  <a:pt x="3295" y="6585"/>
                  <a:pt x="3288" y="6578"/>
                  <a:pt x="3282" y="6578"/>
                </a:cubicBezTo>
                <a:close/>
                <a:moveTo>
                  <a:pt x="6350" y="6540"/>
                </a:moveTo>
                <a:cubicBezTo>
                  <a:pt x="6350" y="6565"/>
                  <a:pt x="6311" y="6578"/>
                  <a:pt x="6305" y="6571"/>
                </a:cubicBezTo>
                <a:cubicBezTo>
                  <a:pt x="6266" y="6597"/>
                  <a:pt x="6234" y="6629"/>
                  <a:pt x="6175" y="6629"/>
                </a:cubicBezTo>
                <a:cubicBezTo>
                  <a:pt x="6214" y="6591"/>
                  <a:pt x="6305" y="6565"/>
                  <a:pt x="6350" y="6540"/>
                </a:cubicBezTo>
                <a:close/>
                <a:moveTo>
                  <a:pt x="5716" y="6521"/>
                </a:moveTo>
                <a:cubicBezTo>
                  <a:pt x="5724" y="6552"/>
                  <a:pt x="5698" y="6552"/>
                  <a:pt x="5690" y="6578"/>
                </a:cubicBezTo>
                <a:cubicBezTo>
                  <a:pt x="5730" y="6572"/>
                  <a:pt x="5769" y="6559"/>
                  <a:pt x="5781" y="6521"/>
                </a:cubicBezTo>
                <a:cubicBezTo>
                  <a:pt x="5755" y="6527"/>
                  <a:pt x="5736" y="6540"/>
                  <a:pt x="5716" y="6521"/>
                </a:cubicBezTo>
                <a:close/>
                <a:moveTo>
                  <a:pt x="4703" y="6521"/>
                </a:moveTo>
                <a:cubicBezTo>
                  <a:pt x="4677" y="6521"/>
                  <a:pt x="4664" y="6533"/>
                  <a:pt x="4651" y="6546"/>
                </a:cubicBezTo>
                <a:cubicBezTo>
                  <a:pt x="4676" y="6552"/>
                  <a:pt x="4676" y="6521"/>
                  <a:pt x="4696" y="6540"/>
                </a:cubicBezTo>
                <a:cubicBezTo>
                  <a:pt x="4696" y="6527"/>
                  <a:pt x="4696" y="6527"/>
                  <a:pt x="4703" y="6521"/>
                </a:cubicBezTo>
                <a:close/>
                <a:moveTo>
                  <a:pt x="1693" y="6508"/>
                </a:moveTo>
                <a:cubicBezTo>
                  <a:pt x="1680" y="6508"/>
                  <a:pt x="1667" y="6521"/>
                  <a:pt x="1661" y="6533"/>
                </a:cubicBezTo>
                <a:cubicBezTo>
                  <a:pt x="1667" y="6533"/>
                  <a:pt x="1667" y="6546"/>
                  <a:pt x="1673" y="6546"/>
                </a:cubicBezTo>
                <a:cubicBezTo>
                  <a:pt x="1699" y="6546"/>
                  <a:pt x="1706" y="6527"/>
                  <a:pt x="1693" y="6508"/>
                </a:cubicBezTo>
                <a:close/>
                <a:moveTo>
                  <a:pt x="1505" y="6501"/>
                </a:moveTo>
                <a:cubicBezTo>
                  <a:pt x="1512" y="6514"/>
                  <a:pt x="1480" y="6540"/>
                  <a:pt x="1454" y="6540"/>
                </a:cubicBezTo>
                <a:cubicBezTo>
                  <a:pt x="1466" y="6520"/>
                  <a:pt x="1492" y="6520"/>
                  <a:pt x="1505" y="6501"/>
                </a:cubicBezTo>
                <a:close/>
                <a:moveTo>
                  <a:pt x="1557" y="6469"/>
                </a:moveTo>
                <a:cubicBezTo>
                  <a:pt x="1577" y="6482"/>
                  <a:pt x="1545" y="6495"/>
                  <a:pt x="1545" y="6501"/>
                </a:cubicBezTo>
                <a:cubicBezTo>
                  <a:pt x="1519" y="6488"/>
                  <a:pt x="1557" y="6482"/>
                  <a:pt x="1557" y="6469"/>
                </a:cubicBezTo>
                <a:close/>
                <a:moveTo>
                  <a:pt x="6092" y="6450"/>
                </a:moveTo>
                <a:cubicBezTo>
                  <a:pt x="6085" y="6469"/>
                  <a:pt x="6105" y="6463"/>
                  <a:pt x="6111" y="6457"/>
                </a:cubicBezTo>
                <a:cubicBezTo>
                  <a:pt x="6118" y="6457"/>
                  <a:pt x="6118" y="6476"/>
                  <a:pt x="6124" y="6482"/>
                </a:cubicBezTo>
                <a:cubicBezTo>
                  <a:pt x="6104" y="6501"/>
                  <a:pt x="6085" y="6514"/>
                  <a:pt x="6053" y="6514"/>
                </a:cubicBezTo>
                <a:cubicBezTo>
                  <a:pt x="6072" y="6488"/>
                  <a:pt x="6059" y="6463"/>
                  <a:pt x="6092" y="6450"/>
                </a:cubicBezTo>
                <a:close/>
                <a:moveTo>
                  <a:pt x="5271" y="6431"/>
                </a:moveTo>
                <a:cubicBezTo>
                  <a:pt x="5265" y="6443"/>
                  <a:pt x="5239" y="6443"/>
                  <a:pt x="5220" y="6450"/>
                </a:cubicBezTo>
                <a:cubicBezTo>
                  <a:pt x="5232" y="6437"/>
                  <a:pt x="5251" y="6431"/>
                  <a:pt x="5271" y="6431"/>
                </a:cubicBezTo>
                <a:close/>
                <a:moveTo>
                  <a:pt x="5998" y="6427"/>
                </a:moveTo>
                <a:lnTo>
                  <a:pt x="5994" y="6431"/>
                </a:lnTo>
                <a:cubicBezTo>
                  <a:pt x="5995" y="6430"/>
                  <a:pt x="5996" y="6429"/>
                  <a:pt x="5997" y="6428"/>
                </a:cubicBezTo>
                <a:lnTo>
                  <a:pt x="5998" y="6427"/>
                </a:lnTo>
                <a:close/>
                <a:moveTo>
                  <a:pt x="7338" y="6405"/>
                </a:moveTo>
                <a:cubicBezTo>
                  <a:pt x="7332" y="6418"/>
                  <a:pt x="7319" y="6424"/>
                  <a:pt x="7306" y="6424"/>
                </a:cubicBezTo>
                <a:cubicBezTo>
                  <a:pt x="7306" y="6405"/>
                  <a:pt x="7319" y="6405"/>
                  <a:pt x="7338" y="6405"/>
                </a:cubicBezTo>
                <a:close/>
                <a:moveTo>
                  <a:pt x="6362" y="6405"/>
                </a:moveTo>
                <a:cubicBezTo>
                  <a:pt x="6343" y="6443"/>
                  <a:pt x="6305" y="6469"/>
                  <a:pt x="6246" y="6469"/>
                </a:cubicBezTo>
                <a:cubicBezTo>
                  <a:pt x="6279" y="6444"/>
                  <a:pt x="6311" y="6412"/>
                  <a:pt x="6362" y="6405"/>
                </a:cubicBezTo>
                <a:close/>
                <a:moveTo>
                  <a:pt x="5348" y="6387"/>
                </a:moveTo>
                <a:cubicBezTo>
                  <a:pt x="5362" y="6393"/>
                  <a:pt x="5368" y="6405"/>
                  <a:pt x="5374" y="6418"/>
                </a:cubicBezTo>
                <a:cubicBezTo>
                  <a:pt x="5361" y="6424"/>
                  <a:pt x="5342" y="6424"/>
                  <a:pt x="5322" y="6418"/>
                </a:cubicBezTo>
                <a:cubicBezTo>
                  <a:pt x="5322" y="6399"/>
                  <a:pt x="5348" y="6405"/>
                  <a:pt x="5348" y="6387"/>
                </a:cubicBezTo>
                <a:close/>
                <a:moveTo>
                  <a:pt x="5411" y="6382"/>
                </a:moveTo>
                <a:cubicBezTo>
                  <a:pt x="5417" y="6382"/>
                  <a:pt x="5423" y="6383"/>
                  <a:pt x="5426" y="6387"/>
                </a:cubicBezTo>
                <a:cubicBezTo>
                  <a:pt x="5426" y="6405"/>
                  <a:pt x="5400" y="6393"/>
                  <a:pt x="5387" y="6412"/>
                </a:cubicBezTo>
                <a:cubicBezTo>
                  <a:pt x="5368" y="6398"/>
                  <a:pt x="5392" y="6383"/>
                  <a:pt x="5411" y="6382"/>
                </a:cubicBezTo>
                <a:close/>
                <a:moveTo>
                  <a:pt x="5504" y="6379"/>
                </a:moveTo>
                <a:cubicBezTo>
                  <a:pt x="5459" y="6431"/>
                  <a:pt x="5407" y="6482"/>
                  <a:pt x="5330" y="6501"/>
                </a:cubicBezTo>
                <a:cubicBezTo>
                  <a:pt x="5310" y="6488"/>
                  <a:pt x="5342" y="6482"/>
                  <a:pt x="5330" y="6462"/>
                </a:cubicBezTo>
                <a:cubicBezTo>
                  <a:pt x="5388" y="6456"/>
                  <a:pt x="5427" y="6386"/>
                  <a:pt x="5504" y="6379"/>
                </a:cubicBezTo>
                <a:close/>
                <a:moveTo>
                  <a:pt x="889" y="6373"/>
                </a:moveTo>
                <a:cubicBezTo>
                  <a:pt x="901" y="6373"/>
                  <a:pt x="913" y="6377"/>
                  <a:pt x="924" y="6387"/>
                </a:cubicBezTo>
                <a:cubicBezTo>
                  <a:pt x="911" y="6432"/>
                  <a:pt x="859" y="6444"/>
                  <a:pt x="814" y="6457"/>
                </a:cubicBezTo>
                <a:cubicBezTo>
                  <a:pt x="819" y="6414"/>
                  <a:pt x="853" y="6374"/>
                  <a:pt x="889" y="6373"/>
                </a:cubicBezTo>
                <a:close/>
                <a:moveTo>
                  <a:pt x="2138" y="6360"/>
                </a:moveTo>
                <a:cubicBezTo>
                  <a:pt x="2145" y="6379"/>
                  <a:pt x="2119" y="6373"/>
                  <a:pt x="2112" y="6379"/>
                </a:cubicBezTo>
                <a:cubicBezTo>
                  <a:pt x="2100" y="6373"/>
                  <a:pt x="2126" y="6360"/>
                  <a:pt x="2138" y="6360"/>
                </a:cubicBezTo>
                <a:close/>
                <a:moveTo>
                  <a:pt x="6137" y="6342"/>
                </a:moveTo>
                <a:cubicBezTo>
                  <a:pt x="6117" y="6386"/>
                  <a:pt x="6059" y="6392"/>
                  <a:pt x="6039" y="6437"/>
                </a:cubicBezTo>
                <a:cubicBezTo>
                  <a:pt x="6028" y="6437"/>
                  <a:pt x="6012" y="6418"/>
                  <a:pt x="5999" y="6426"/>
                </a:cubicBezTo>
                <a:lnTo>
                  <a:pt x="5998" y="6427"/>
                </a:lnTo>
                <a:lnTo>
                  <a:pt x="6000" y="6425"/>
                </a:lnTo>
                <a:cubicBezTo>
                  <a:pt x="6029" y="6395"/>
                  <a:pt x="6088" y="6365"/>
                  <a:pt x="6137" y="6342"/>
                </a:cubicBezTo>
                <a:close/>
                <a:moveTo>
                  <a:pt x="6614" y="6341"/>
                </a:moveTo>
                <a:cubicBezTo>
                  <a:pt x="6628" y="6348"/>
                  <a:pt x="6640" y="6354"/>
                  <a:pt x="6634" y="6379"/>
                </a:cubicBezTo>
                <a:cubicBezTo>
                  <a:pt x="6595" y="6379"/>
                  <a:pt x="6608" y="6431"/>
                  <a:pt x="6563" y="6437"/>
                </a:cubicBezTo>
                <a:cubicBezTo>
                  <a:pt x="6557" y="6463"/>
                  <a:pt x="6602" y="6450"/>
                  <a:pt x="6595" y="6476"/>
                </a:cubicBezTo>
                <a:cubicBezTo>
                  <a:pt x="6583" y="6488"/>
                  <a:pt x="6550" y="6482"/>
                  <a:pt x="6544" y="6501"/>
                </a:cubicBezTo>
                <a:cubicBezTo>
                  <a:pt x="6524" y="6495"/>
                  <a:pt x="6557" y="6482"/>
                  <a:pt x="6557" y="6469"/>
                </a:cubicBezTo>
                <a:cubicBezTo>
                  <a:pt x="6492" y="6437"/>
                  <a:pt x="6447" y="6527"/>
                  <a:pt x="6388" y="6520"/>
                </a:cubicBezTo>
                <a:cubicBezTo>
                  <a:pt x="6376" y="6520"/>
                  <a:pt x="6382" y="6552"/>
                  <a:pt x="6356" y="6539"/>
                </a:cubicBezTo>
                <a:cubicBezTo>
                  <a:pt x="6395" y="6475"/>
                  <a:pt x="6485" y="6456"/>
                  <a:pt x="6517" y="6398"/>
                </a:cubicBezTo>
                <a:cubicBezTo>
                  <a:pt x="6531" y="6398"/>
                  <a:pt x="6524" y="6424"/>
                  <a:pt x="6537" y="6424"/>
                </a:cubicBezTo>
                <a:cubicBezTo>
                  <a:pt x="6563" y="6392"/>
                  <a:pt x="6588" y="6366"/>
                  <a:pt x="6614" y="6341"/>
                </a:cubicBezTo>
                <a:close/>
                <a:moveTo>
                  <a:pt x="5968" y="6322"/>
                </a:moveTo>
                <a:cubicBezTo>
                  <a:pt x="5930" y="6322"/>
                  <a:pt x="5885" y="6342"/>
                  <a:pt x="5897" y="6373"/>
                </a:cubicBezTo>
                <a:cubicBezTo>
                  <a:pt x="5917" y="6348"/>
                  <a:pt x="5956" y="6354"/>
                  <a:pt x="5968" y="6322"/>
                </a:cubicBezTo>
                <a:close/>
                <a:moveTo>
                  <a:pt x="5613" y="6315"/>
                </a:moveTo>
                <a:cubicBezTo>
                  <a:pt x="5588" y="6329"/>
                  <a:pt x="5562" y="6373"/>
                  <a:pt x="5529" y="6360"/>
                </a:cubicBezTo>
                <a:cubicBezTo>
                  <a:pt x="5536" y="6348"/>
                  <a:pt x="5543" y="6342"/>
                  <a:pt x="5548" y="6341"/>
                </a:cubicBezTo>
                <a:cubicBezTo>
                  <a:pt x="5542" y="6328"/>
                  <a:pt x="5529" y="6353"/>
                  <a:pt x="5516" y="6347"/>
                </a:cubicBezTo>
                <a:cubicBezTo>
                  <a:pt x="5542" y="6309"/>
                  <a:pt x="5587" y="6334"/>
                  <a:pt x="5613" y="6315"/>
                </a:cubicBezTo>
                <a:close/>
                <a:moveTo>
                  <a:pt x="5698" y="6309"/>
                </a:moveTo>
                <a:cubicBezTo>
                  <a:pt x="5710" y="6329"/>
                  <a:pt x="5685" y="6354"/>
                  <a:pt x="5659" y="6354"/>
                </a:cubicBezTo>
                <a:cubicBezTo>
                  <a:pt x="5639" y="6328"/>
                  <a:pt x="5685" y="6322"/>
                  <a:pt x="5698" y="6309"/>
                </a:cubicBezTo>
                <a:close/>
                <a:moveTo>
                  <a:pt x="6677" y="6306"/>
                </a:moveTo>
                <a:cubicBezTo>
                  <a:pt x="6680" y="6306"/>
                  <a:pt x="6684" y="6307"/>
                  <a:pt x="6686" y="6310"/>
                </a:cubicBezTo>
                <a:cubicBezTo>
                  <a:pt x="6680" y="6323"/>
                  <a:pt x="6660" y="6316"/>
                  <a:pt x="6660" y="6329"/>
                </a:cubicBezTo>
                <a:cubicBezTo>
                  <a:pt x="6644" y="6324"/>
                  <a:pt x="6662" y="6306"/>
                  <a:pt x="6677" y="6306"/>
                </a:cubicBezTo>
                <a:close/>
                <a:moveTo>
                  <a:pt x="6434" y="6297"/>
                </a:moveTo>
                <a:cubicBezTo>
                  <a:pt x="6434" y="6315"/>
                  <a:pt x="6421" y="6315"/>
                  <a:pt x="6401" y="6315"/>
                </a:cubicBezTo>
                <a:cubicBezTo>
                  <a:pt x="6407" y="6309"/>
                  <a:pt x="6421" y="6303"/>
                  <a:pt x="6434" y="6297"/>
                </a:cubicBezTo>
                <a:close/>
                <a:moveTo>
                  <a:pt x="5458" y="6290"/>
                </a:moveTo>
                <a:cubicBezTo>
                  <a:pt x="5446" y="6315"/>
                  <a:pt x="5420" y="6323"/>
                  <a:pt x="5400" y="6335"/>
                </a:cubicBezTo>
                <a:cubicBezTo>
                  <a:pt x="5387" y="6309"/>
                  <a:pt x="5439" y="6303"/>
                  <a:pt x="5458" y="6290"/>
                </a:cubicBezTo>
                <a:close/>
                <a:moveTo>
                  <a:pt x="7462" y="6270"/>
                </a:moveTo>
                <a:cubicBezTo>
                  <a:pt x="7468" y="6277"/>
                  <a:pt x="7468" y="6289"/>
                  <a:pt x="7474" y="6296"/>
                </a:cubicBezTo>
                <a:cubicBezTo>
                  <a:pt x="7448" y="6302"/>
                  <a:pt x="7442" y="6328"/>
                  <a:pt x="7455" y="6347"/>
                </a:cubicBezTo>
                <a:cubicBezTo>
                  <a:pt x="7436" y="6341"/>
                  <a:pt x="7429" y="6322"/>
                  <a:pt x="7403" y="6315"/>
                </a:cubicBezTo>
                <a:cubicBezTo>
                  <a:pt x="7410" y="6297"/>
                  <a:pt x="7448" y="6335"/>
                  <a:pt x="7455" y="6290"/>
                </a:cubicBezTo>
                <a:cubicBezTo>
                  <a:pt x="7447" y="6290"/>
                  <a:pt x="7441" y="6284"/>
                  <a:pt x="7435" y="6284"/>
                </a:cubicBezTo>
                <a:cubicBezTo>
                  <a:pt x="7428" y="6265"/>
                  <a:pt x="7461" y="6284"/>
                  <a:pt x="7462" y="6270"/>
                </a:cubicBezTo>
                <a:close/>
                <a:moveTo>
                  <a:pt x="5904" y="6259"/>
                </a:moveTo>
                <a:cubicBezTo>
                  <a:pt x="5885" y="6278"/>
                  <a:pt x="5852" y="6278"/>
                  <a:pt x="5840" y="6297"/>
                </a:cubicBezTo>
                <a:cubicBezTo>
                  <a:pt x="5872" y="6304"/>
                  <a:pt x="5930" y="6278"/>
                  <a:pt x="5904" y="6259"/>
                </a:cubicBezTo>
                <a:close/>
                <a:moveTo>
                  <a:pt x="7370" y="6246"/>
                </a:moveTo>
                <a:cubicBezTo>
                  <a:pt x="7377" y="6265"/>
                  <a:pt x="7351" y="6252"/>
                  <a:pt x="7357" y="6271"/>
                </a:cubicBezTo>
                <a:cubicBezTo>
                  <a:pt x="7350" y="6265"/>
                  <a:pt x="7350" y="6259"/>
                  <a:pt x="7338" y="6259"/>
                </a:cubicBezTo>
                <a:cubicBezTo>
                  <a:pt x="7345" y="6252"/>
                  <a:pt x="7357" y="6245"/>
                  <a:pt x="7370" y="6246"/>
                </a:cubicBezTo>
                <a:close/>
                <a:moveTo>
                  <a:pt x="6130" y="6240"/>
                </a:moveTo>
                <a:cubicBezTo>
                  <a:pt x="6085" y="6246"/>
                  <a:pt x="6059" y="6265"/>
                  <a:pt x="6008" y="6271"/>
                </a:cubicBezTo>
                <a:cubicBezTo>
                  <a:pt x="5995" y="6290"/>
                  <a:pt x="6021" y="6290"/>
                  <a:pt x="6008" y="6303"/>
                </a:cubicBezTo>
                <a:cubicBezTo>
                  <a:pt x="6066" y="6303"/>
                  <a:pt x="6098" y="6271"/>
                  <a:pt x="6130" y="6240"/>
                </a:cubicBezTo>
                <a:close/>
                <a:moveTo>
                  <a:pt x="7081" y="6236"/>
                </a:moveTo>
                <a:cubicBezTo>
                  <a:pt x="7090" y="6236"/>
                  <a:pt x="7097" y="6242"/>
                  <a:pt x="7099" y="6259"/>
                </a:cubicBezTo>
                <a:cubicBezTo>
                  <a:pt x="7073" y="6259"/>
                  <a:pt x="7041" y="6265"/>
                  <a:pt x="7028" y="6290"/>
                </a:cubicBezTo>
                <a:cubicBezTo>
                  <a:pt x="7019" y="6277"/>
                  <a:pt x="7056" y="6236"/>
                  <a:pt x="7081" y="6236"/>
                </a:cubicBezTo>
                <a:close/>
                <a:moveTo>
                  <a:pt x="26" y="6233"/>
                </a:moveTo>
                <a:cubicBezTo>
                  <a:pt x="52" y="6245"/>
                  <a:pt x="58" y="6265"/>
                  <a:pt x="91" y="6251"/>
                </a:cubicBezTo>
                <a:cubicBezTo>
                  <a:pt x="97" y="6278"/>
                  <a:pt x="58" y="6265"/>
                  <a:pt x="58" y="6290"/>
                </a:cubicBezTo>
                <a:cubicBezTo>
                  <a:pt x="39" y="6284"/>
                  <a:pt x="26" y="6265"/>
                  <a:pt x="0" y="6271"/>
                </a:cubicBezTo>
                <a:cubicBezTo>
                  <a:pt x="6" y="6251"/>
                  <a:pt x="13" y="6239"/>
                  <a:pt x="26" y="6233"/>
                </a:cubicBezTo>
                <a:close/>
                <a:moveTo>
                  <a:pt x="1370" y="6223"/>
                </a:moveTo>
                <a:cubicBezTo>
                  <a:pt x="1389" y="6222"/>
                  <a:pt x="1407" y="6229"/>
                  <a:pt x="1415" y="6233"/>
                </a:cubicBezTo>
                <a:cubicBezTo>
                  <a:pt x="1396" y="6239"/>
                  <a:pt x="1357" y="6251"/>
                  <a:pt x="1338" y="6233"/>
                </a:cubicBezTo>
                <a:cubicBezTo>
                  <a:pt x="1347" y="6225"/>
                  <a:pt x="1359" y="6223"/>
                  <a:pt x="1370" y="6223"/>
                </a:cubicBezTo>
                <a:close/>
                <a:moveTo>
                  <a:pt x="6452" y="6214"/>
                </a:moveTo>
                <a:cubicBezTo>
                  <a:pt x="6440" y="6240"/>
                  <a:pt x="6427" y="6259"/>
                  <a:pt x="6401" y="6271"/>
                </a:cubicBezTo>
                <a:cubicBezTo>
                  <a:pt x="6401" y="6259"/>
                  <a:pt x="6401" y="6252"/>
                  <a:pt x="6388" y="6252"/>
                </a:cubicBezTo>
                <a:cubicBezTo>
                  <a:pt x="6401" y="6233"/>
                  <a:pt x="6421" y="6220"/>
                  <a:pt x="6452" y="6214"/>
                </a:cubicBezTo>
                <a:close/>
                <a:moveTo>
                  <a:pt x="6705" y="6207"/>
                </a:moveTo>
                <a:cubicBezTo>
                  <a:pt x="6705" y="6207"/>
                  <a:pt x="6711" y="6214"/>
                  <a:pt x="6718" y="6214"/>
                </a:cubicBezTo>
                <a:cubicBezTo>
                  <a:pt x="6711" y="6239"/>
                  <a:pt x="6660" y="6207"/>
                  <a:pt x="6673" y="6259"/>
                </a:cubicBezTo>
                <a:cubicBezTo>
                  <a:pt x="6673" y="6259"/>
                  <a:pt x="6673" y="6259"/>
                  <a:pt x="6634" y="6259"/>
                </a:cubicBezTo>
                <a:cubicBezTo>
                  <a:pt x="6615" y="6290"/>
                  <a:pt x="6576" y="6310"/>
                  <a:pt x="6550" y="6335"/>
                </a:cubicBezTo>
                <a:cubicBezTo>
                  <a:pt x="6486" y="6329"/>
                  <a:pt x="6460" y="6405"/>
                  <a:pt x="6382" y="6405"/>
                </a:cubicBezTo>
                <a:cubicBezTo>
                  <a:pt x="6388" y="6399"/>
                  <a:pt x="6388" y="6393"/>
                  <a:pt x="6376" y="6393"/>
                </a:cubicBezTo>
                <a:cubicBezTo>
                  <a:pt x="6408" y="6360"/>
                  <a:pt x="6460" y="6316"/>
                  <a:pt x="6518" y="6329"/>
                </a:cubicBezTo>
                <a:cubicBezTo>
                  <a:pt x="6569" y="6278"/>
                  <a:pt x="6640" y="6246"/>
                  <a:pt x="6705" y="6207"/>
                </a:cubicBezTo>
                <a:close/>
                <a:moveTo>
                  <a:pt x="3325" y="6205"/>
                </a:moveTo>
                <a:cubicBezTo>
                  <a:pt x="3321" y="6205"/>
                  <a:pt x="3317" y="6206"/>
                  <a:pt x="3314" y="6207"/>
                </a:cubicBezTo>
                <a:cubicBezTo>
                  <a:pt x="3314" y="6207"/>
                  <a:pt x="3314" y="6207"/>
                  <a:pt x="3314" y="6226"/>
                </a:cubicBezTo>
                <a:cubicBezTo>
                  <a:pt x="3333" y="6226"/>
                  <a:pt x="3353" y="6245"/>
                  <a:pt x="3353" y="6214"/>
                </a:cubicBezTo>
                <a:cubicBezTo>
                  <a:pt x="3348" y="6209"/>
                  <a:pt x="3336" y="6204"/>
                  <a:pt x="3325" y="6205"/>
                </a:cubicBezTo>
                <a:close/>
                <a:moveTo>
                  <a:pt x="7687" y="6195"/>
                </a:moveTo>
                <a:cubicBezTo>
                  <a:pt x="7674" y="6201"/>
                  <a:pt x="7654" y="6220"/>
                  <a:pt x="7687" y="6220"/>
                </a:cubicBezTo>
                <a:cubicBezTo>
                  <a:pt x="7668" y="6245"/>
                  <a:pt x="7642" y="6201"/>
                  <a:pt x="7603" y="6220"/>
                </a:cubicBezTo>
                <a:cubicBezTo>
                  <a:pt x="7609" y="6188"/>
                  <a:pt x="7654" y="6201"/>
                  <a:pt x="7687" y="6195"/>
                </a:cubicBezTo>
                <a:close/>
                <a:moveTo>
                  <a:pt x="5930" y="6195"/>
                </a:moveTo>
                <a:cubicBezTo>
                  <a:pt x="5917" y="6226"/>
                  <a:pt x="5866" y="6214"/>
                  <a:pt x="5852" y="6265"/>
                </a:cubicBezTo>
                <a:cubicBezTo>
                  <a:pt x="5885" y="6240"/>
                  <a:pt x="5956" y="6226"/>
                  <a:pt x="5930" y="6195"/>
                </a:cubicBezTo>
                <a:close/>
                <a:moveTo>
                  <a:pt x="6905" y="6181"/>
                </a:moveTo>
                <a:cubicBezTo>
                  <a:pt x="6931" y="6181"/>
                  <a:pt x="6931" y="6214"/>
                  <a:pt x="6956" y="6200"/>
                </a:cubicBezTo>
                <a:cubicBezTo>
                  <a:pt x="6930" y="6232"/>
                  <a:pt x="6859" y="6251"/>
                  <a:pt x="6847" y="6200"/>
                </a:cubicBezTo>
                <a:cubicBezTo>
                  <a:pt x="6866" y="6200"/>
                  <a:pt x="6873" y="6206"/>
                  <a:pt x="6879" y="6213"/>
                </a:cubicBezTo>
                <a:cubicBezTo>
                  <a:pt x="6885" y="6200"/>
                  <a:pt x="6892" y="6188"/>
                  <a:pt x="6905" y="6181"/>
                </a:cubicBezTo>
                <a:close/>
                <a:moveTo>
                  <a:pt x="7583" y="6169"/>
                </a:moveTo>
                <a:cubicBezTo>
                  <a:pt x="7603" y="6175"/>
                  <a:pt x="7590" y="6201"/>
                  <a:pt x="7571" y="6200"/>
                </a:cubicBezTo>
                <a:cubicBezTo>
                  <a:pt x="7564" y="6181"/>
                  <a:pt x="7590" y="6188"/>
                  <a:pt x="7583" y="6169"/>
                </a:cubicBezTo>
                <a:close/>
                <a:moveTo>
                  <a:pt x="1300" y="6168"/>
                </a:moveTo>
                <a:cubicBezTo>
                  <a:pt x="1305" y="6168"/>
                  <a:pt x="1311" y="6168"/>
                  <a:pt x="1317" y="6169"/>
                </a:cubicBezTo>
                <a:cubicBezTo>
                  <a:pt x="1266" y="6200"/>
                  <a:pt x="1233" y="6245"/>
                  <a:pt x="1156" y="6251"/>
                </a:cubicBezTo>
                <a:cubicBezTo>
                  <a:pt x="1117" y="6297"/>
                  <a:pt x="1027" y="6379"/>
                  <a:pt x="937" y="6354"/>
                </a:cubicBezTo>
                <a:cubicBezTo>
                  <a:pt x="963" y="6342"/>
                  <a:pt x="1008" y="6328"/>
                  <a:pt x="1040" y="6297"/>
                </a:cubicBezTo>
                <a:cubicBezTo>
                  <a:pt x="1060" y="6278"/>
                  <a:pt x="1072" y="6251"/>
                  <a:pt x="1111" y="6239"/>
                </a:cubicBezTo>
                <a:cubicBezTo>
                  <a:pt x="1131" y="6233"/>
                  <a:pt x="1117" y="6258"/>
                  <a:pt x="1137" y="6251"/>
                </a:cubicBezTo>
                <a:cubicBezTo>
                  <a:pt x="1151" y="6233"/>
                  <a:pt x="1176" y="6226"/>
                  <a:pt x="1202" y="6226"/>
                </a:cubicBezTo>
                <a:cubicBezTo>
                  <a:pt x="1215" y="6226"/>
                  <a:pt x="1208" y="6207"/>
                  <a:pt x="1208" y="6201"/>
                </a:cubicBezTo>
                <a:cubicBezTo>
                  <a:pt x="1242" y="6190"/>
                  <a:pt x="1261" y="6169"/>
                  <a:pt x="1300" y="6168"/>
                </a:cubicBezTo>
                <a:close/>
                <a:moveTo>
                  <a:pt x="7441" y="6162"/>
                </a:moveTo>
                <a:cubicBezTo>
                  <a:pt x="7455" y="6162"/>
                  <a:pt x="7474" y="6162"/>
                  <a:pt x="7493" y="6169"/>
                </a:cubicBezTo>
                <a:cubicBezTo>
                  <a:pt x="7500" y="6214"/>
                  <a:pt x="7455" y="6207"/>
                  <a:pt x="7435" y="6226"/>
                </a:cubicBezTo>
                <a:cubicBezTo>
                  <a:pt x="7428" y="6207"/>
                  <a:pt x="7467" y="6194"/>
                  <a:pt x="7441" y="6162"/>
                </a:cubicBezTo>
                <a:close/>
                <a:moveTo>
                  <a:pt x="4510" y="6157"/>
                </a:moveTo>
                <a:cubicBezTo>
                  <a:pt x="4465" y="6157"/>
                  <a:pt x="4445" y="6176"/>
                  <a:pt x="4439" y="6208"/>
                </a:cubicBezTo>
                <a:cubicBezTo>
                  <a:pt x="4381" y="6202"/>
                  <a:pt x="4310" y="6278"/>
                  <a:pt x="4245" y="6247"/>
                </a:cubicBezTo>
                <a:cubicBezTo>
                  <a:pt x="4149" y="6298"/>
                  <a:pt x="4052" y="6342"/>
                  <a:pt x="3948" y="6394"/>
                </a:cubicBezTo>
                <a:cubicBezTo>
                  <a:pt x="3967" y="6394"/>
                  <a:pt x="3974" y="6375"/>
                  <a:pt x="4000" y="6381"/>
                </a:cubicBezTo>
                <a:cubicBezTo>
                  <a:pt x="4000" y="6387"/>
                  <a:pt x="4006" y="6387"/>
                  <a:pt x="4012" y="6394"/>
                </a:cubicBezTo>
                <a:cubicBezTo>
                  <a:pt x="3896" y="6400"/>
                  <a:pt x="3819" y="6432"/>
                  <a:pt x="3748" y="6477"/>
                </a:cubicBezTo>
                <a:cubicBezTo>
                  <a:pt x="3812" y="6470"/>
                  <a:pt x="3870" y="6450"/>
                  <a:pt x="3941" y="6432"/>
                </a:cubicBezTo>
                <a:cubicBezTo>
                  <a:pt x="3935" y="6444"/>
                  <a:pt x="3941" y="6450"/>
                  <a:pt x="3948" y="6457"/>
                </a:cubicBezTo>
                <a:cubicBezTo>
                  <a:pt x="3915" y="6464"/>
                  <a:pt x="3832" y="6464"/>
                  <a:pt x="3805" y="6495"/>
                </a:cubicBezTo>
                <a:cubicBezTo>
                  <a:pt x="3741" y="6489"/>
                  <a:pt x="3696" y="6489"/>
                  <a:pt x="3670" y="6521"/>
                </a:cubicBezTo>
                <a:cubicBezTo>
                  <a:pt x="3682" y="6521"/>
                  <a:pt x="3696" y="6521"/>
                  <a:pt x="3702" y="6533"/>
                </a:cubicBezTo>
                <a:cubicBezTo>
                  <a:pt x="3682" y="6546"/>
                  <a:pt x="3663" y="6559"/>
                  <a:pt x="3670" y="6591"/>
                </a:cubicBezTo>
                <a:cubicBezTo>
                  <a:pt x="3682" y="6559"/>
                  <a:pt x="3766" y="6578"/>
                  <a:pt x="3786" y="6540"/>
                </a:cubicBezTo>
                <a:cubicBezTo>
                  <a:pt x="3772" y="6533"/>
                  <a:pt x="3760" y="6540"/>
                  <a:pt x="3760" y="6533"/>
                </a:cubicBezTo>
                <a:cubicBezTo>
                  <a:pt x="3831" y="6553"/>
                  <a:pt x="3908" y="6469"/>
                  <a:pt x="3986" y="6508"/>
                </a:cubicBezTo>
                <a:cubicBezTo>
                  <a:pt x="4037" y="6488"/>
                  <a:pt x="4095" y="6438"/>
                  <a:pt x="4140" y="6457"/>
                </a:cubicBezTo>
                <a:cubicBezTo>
                  <a:pt x="4140" y="6444"/>
                  <a:pt x="4147" y="6444"/>
                  <a:pt x="4147" y="6432"/>
                </a:cubicBezTo>
                <a:cubicBezTo>
                  <a:pt x="4095" y="6438"/>
                  <a:pt x="4024" y="6476"/>
                  <a:pt x="3992" y="6457"/>
                </a:cubicBezTo>
                <a:cubicBezTo>
                  <a:pt x="3992" y="6450"/>
                  <a:pt x="4012" y="6457"/>
                  <a:pt x="4012" y="6444"/>
                </a:cubicBezTo>
                <a:cubicBezTo>
                  <a:pt x="3993" y="6438"/>
                  <a:pt x="3993" y="6450"/>
                  <a:pt x="3973" y="6450"/>
                </a:cubicBezTo>
                <a:cubicBezTo>
                  <a:pt x="3986" y="6424"/>
                  <a:pt x="4005" y="6437"/>
                  <a:pt x="3986" y="6412"/>
                </a:cubicBezTo>
                <a:cubicBezTo>
                  <a:pt x="4031" y="6405"/>
                  <a:pt x="4063" y="6393"/>
                  <a:pt x="4095" y="6380"/>
                </a:cubicBezTo>
                <a:cubicBezTo>
                  <a:pt x="4095" y="6393"/>
                  <a:pt x="4121" y="6380"/>
                  <a:pt x="4115" y="6405"/>
                </a:cubicBezTo>
                <a:cubicBezTo>
                  <a:pt x="4166" y="6348"/>
                  <a:pt x="4218" y="6360"/>
                  <a:pt x="4302" y="6354"/>
                </a:cubicBezTo>
                <a:cubicBezTo>
                  <a:pt x="4315" y="6342"/>
                  <a:pt x="4308" y="6335"/>
                  <a:pt x="4302" y="6323"/>
                </a:cubicBezTo>
                <a:cubicBezTo>
                  <a:pt x="4386" y="6290"/>
                  <a:pt x="4509" y="6271"/>
                  <a:pt x="4606" y="6202"/>
                </a:cubicBezTo>
                <a:cubicBezTo>
                  <a:pt x="4561" y="6195"/>
                  <a:pt x="4510" y="6240"/>
                  <a:pt x="4484" y="6214"/>
                </a:cubicBezTo>
                <a:cubicBezTo>
                  <a:pt x="4510" y="6208"/>
                  <a:pt x="4497" y="6188"/>
                  <a:pt x="4510" y="6157"/>
                </a:cubicBezTo>
                <a:close/>
                <a:moveTo>
                  <a:pt x="6892" y="6131"/>
                </a:moveTo>
                <a:cubicBezTo>
                  <a:pt x="6886" y="6150"/>
                  <a:pt x="6873" y="6156"/>
                  <a:pt x="6847" y="6156"/>
                </a:cubicBezTo>
                <a:cubicBezTo>
                  <a:pt x="6854" y="6137"/>
                  <a:pt x="6873" y="6137"/>
                  <a:pt x="6892" y="6131"/>
                </a:cubicBezTo>
                <a:close/>
                <a:moveTo>
                  <a:pt x="1105" y="6124"/>
                </a:moveTo>
                <a:cubicBezTo>
                  <a:pt x="1098" y="6143"/>
                  <a:pt x="1086" y="6150"/>
                  <a:pt x="1060" y="6150"/>
                </a:cubicBezTo>
                <a:cubicBezTo>
                  <a:pt x="1079" y="6143"/>
                  <a:pt x="1079" y="6124"/>
                  <a:pt x="1105" y="6124"/>
                </a:cubicBezTo>
                <a:close/>
                <a:moveTo>
                  <a:pt x="246" y="6118"/>
                </a:moveTo>
                <a:cubicBezTo>
                  <a:pt x="232" y="6143"/>
                  <a:pt x="239" y="6163"/>
                  <a:pt x="220" y="6188"/>
                </a:cubicBezTo>
                <a:cubicBezTo>
                  <a:pt x="188" y="6195"/>
                  <a:pt x="181" y="6163"/>
                  <a:pt x="168" y="6188"/>
                </a:cubicBezTo>
                <a:cubicBezTo>
                  <a:pt x="175" y="6169"/>
                  <a:pt x="207" y="6124"/>
                  <a:pt x="246" y="6118"/>
                </a:cubicBezTo>
                <a:close/>
                <a:moveTo>
                  <a:pt x="7178" y="6105"/>
                </a:moveTo>
                <a:cubicBezTo>
                  <a:pt x="7185" y="6105"/>
                  <a:pt x="7192" y="6106"/>
                  <a:pt x="7196" y="6111"/>
                </a:cubicBezTo>
                <a:cubicBezTo>
                  <a:pt x="7189" y="6131"/>
                  <a:pt x="7170" y="6105"/>
                  <a:pt x="7151" y="6124"/>
                </a:cubicBezTo>
                <a:cubicBezTo>
                  <a:pt x="7158" y="6117"/>
                  <a:pt x="7158" y="6111"/>
                  <a:pt x="7151" y="6111"/>
                </a:cubicBezTo>
                <a:cubicBezTo>
                  <a:pt x="7155" y="6111"/>
                  <a:pt x="7167" y="6106"/>
                  <a:pt x="7178" y="6105"/>
                </a:cubicBezTo>
                <a:close/>
                <a:moveTo>
                  <a:pt x="6066" y="6105"/>
                </a:moveTo>
                <a:cubicBezTo>
                  <a:pt x="6053" y="6124"/>
                  <a:pt x="5982" y="6130"/>
                  <a:pt x="5994" y="6175"/>
                </a:cubicBezTo>
                <a:cubicBezTo>
                  <a:pt x="5988" y="6175"/>
                  <a:pt x="5982" y="6175"/>
                  <a:pt x="5982" y="6181"/>
                </a:cubicBezTo>
                <a:cubicBezTo>
                  <a:pt x="5982" y="6175"/>
                  <a:pt x="5982" y="6162"/>
                  <a:pt x="5975" y="6162"/>
                </a:cubicBezTo>
                <a:cubicBezTo>
                  <a:pt x="5962" y="6175"/>
                  <a:pt x="5975" y="6175"/>
                  <a:pt x="5975" y="6195"/>
                </a:cubicBezTo>
                <a:cubicBezTo>
                  <a:pt x="6001" y="6188"/>
                  <a:pt x="6013" y="6163"/>
                  <a:pt x="6033" y="6188"/>
                </a:cubicBezTo>
                <a:cubicBezTo>
                  <a:pt x="6047" y="6175"/>
                  <a:pt x="6053" y="6162"/>
                  <a:pt x="6059" y="6150"/>
                </a:cubicBezTo>
                <a:cubicBezTo>
                  <a:pt x="6047" y="6131"/>
                  <a:pt x="6033" y="6169"/>
                  <a:pt x="6021" y="6150"/>
                </a:cubicBezTo>
                <a:cubicBezTo>
                  <a:pt x="6039" y="6150"/>
                  <a:pt x="6085" y="6111"/>
                  <a:pt x="6066" y="6105"/>
                </a:cubicBezTo>
                <a:close/>
                <a:moveTo>
                  <a:pt x="1596" y="6093"/>
                </a:moveTo>
                <a:cubicBezTo>
                  <a:pt x="1596" y="6137"/>
                  <a:pt x="1602" y="6137"/>
                  <a:pt x="1602" y="6188"/>
                </a:cubicBezTo>
                <a:cubicBezTo>
                  <a:pt x="1596" y="6162"/>
                  <a:pt x="1570" y="6137"/>
                  <a:pt x="1531" y="6150"/>
                </a:cubicBezTo>
                <a:cubicBezTo>
                  <a:pt x="1525" y="6143"/>
                  <a:pt x="1525" y="6137"/>
                  <a:pt x="1525" y="6124"/>
                </a:cubicBezTo>
                <a:cubicBezTo>
                  <a:pt x="1551" y="6111"/>
                  <a:pt x="1564" y="6092"/>
                  <a:pt x="1596" y="6093"/>
                </a:cubicBezTo>
                <a:close/>
                <a:moveTo>
                  <a:pt x="6951" y="6085"/>
                </a:moveTo>
                <a:lnTo>
                  <a:pt x="6951" y="6086"/>
                </a:lnTo>
                <a:lnTo>
                  <a:pt x="6951" y="6086"/>
                </a:lnTo>
                <a:lnTo>
                  <a:pt x="6951" y="6085"/>
                </a:lnTo>
                <a:close/>
                <a:moveTo>
                  <a:pt x="6932" y="6084"/>
                </a:moveTo>
                <a:cubicBezTo>
                  <a:pt x="6939" y="6085"/>
                  <a:pt x="6948" y="6089"/>
                  <a:pt x="6951" y="6086"/>
                </a:cubicBezTo>
                <a:lnTo>
                  <a:pt x="6951" y="6086"/>
                </a:lnTo>
                <a:lnTo>
                  <a:pt x="6951" y="6090"/>
                </a:lnTo>
                <a:cubicBezTo>
                  <a:pt x="6957" y="6129"/>
                  <a:pt x="6950" y="6098"/>
                  <a:pt x="6925" y="6092"/>
                </a:cubicBezTo>
                <a:cubicBezTo>
                  <a:pt x="6925" y="6086"/>
                  <a:pt x="6928" y="6084"/>
                  <a:pt x="6932" y="6084"/>
                </a:cubicBezTo>
                <a:close/>
                <a:moveTo>
                  <a:pt x="6951" y="6079"/>
                </a:moveTo>
                <a:cubicBezTo>
                  <a:pt x="6956" y="6079"/>
                  <a:pt x="6952" y="6084"/>
                  <a:pt x="6951" y="6085"/>
                </a:cubicBezTo>
                <a:lnTo>
                  <a:pt x="6951" y="6085"/>
                </a:lnTo>
                <a:lnTo>
                  <a:pt x="6951" y="6085"/>
                </a:lnTo>
                <a:cubicBezTo>
                  <a:pt x="6952" y="6083"/>
                  <a:pt x="6952" y="6082"/>
                  <a:pt x="6951" y="6079"/>
                </a:cubicBezTo>
                <a:close/>
                <a:moveTo>
                  <a:pt x="6298" y="6079"/>
                </a:moveTo>
                <a:cubicBezTo>
                  <a:pt x="6298" y="6079"/>
                  <a:pt x="6298" y="6079"/>
                  <a:pt x="6298" y="6098"/>
                </a:cubicBezTo>
                <a:cubicBezTo>
                  <a:pt x="6291" y="6111"/>
                  <a:pt x="6279" y="6086"/>
                  <a:pt x="6279" y="6105"/>
                </a:cubicBezTo>
                <a:cubicBezTo>
                  <a:pt x="6266" y="6098"/>
                  <a:pt x="6285" y="6079"/>
                  <a:pt x="6298" y="6079"/>
                </a:cubicBezTo>
                <a:close/>
                <a:moveTo>
                  <a:pt x="582" y="6079"/>
                </a:moveTo>
                <a:cubicBezTo>
                  <a:pt x="588" y="6079"/>
                  <a:pt x="588" y="6092"/>
                  <a:pt x="588" y="6105"/>
                </a:cubicBezTo>
                <a:cubicBezTo>
                  <a:pt x="588" y="6105"/>
                  <a:pt x="588" y="6105"/>
                  <a:pt x="562" y="6105"/>
                </a:cubicBezTo>
                <a:cubicBezTo>
                  <a:pt x="562" y="6092"/>
                  <a:pt x="576" y="6092"/>
                  <a:pt x="582" y="6079"/>
                </a:cubicBezTo>
                <a:close/>
                <a:moveTo>
                  <a:pt x="860" y="6079"/>
                </a:moveTo>
                <a:cubicBezTo>
                  <a:pt x="873" y="6086"/>
                  <a:pt x="866" y="6124"/>
                  <a:pt x="840" y="6117"/>
                </a:cubicBezTo>
                <a:cubicBezTo>
                  <a:pt x="828" y="6098"/>
                  <a:pt x="853" y="6086"/>
                  <a:pt x="860" y="6079"/>
                </a:cubicBezTo>
                <a:close/>
                <a:moveTo>
                  <a:pt x="6104" y="6073"/>
                </a:moveTo>
                <a:cubicBezTo>
                  <a:pt x="6098" y="6098"/>
                  <a:pt x="6098" y="6098"/>
                  <a:pt x="6078" y="6118"/>
                </a:cubicBezTo>
                <a:cubicBezTo>
                  <a:pt x="6104" y="6118"/>
                  <a:pt x="6130" y="6086"/>
                  <a:pt x="6104" y="6073"/>
                </a:cubicBezTo>
                <a:close/>
                <a:moveTo>
                  <a:pt x="7054" y="6054"/>
                </a:moveTo>
                <a:cubicBezTo>
                  <a:pt x="7047" y="6073"/>
                  <a:pt x="7047" y="6086"/>
                  <a:pt x="7035" y="6105"/>
                </a:cubicBezTo>
                <a:cubicBezTo>
                  <a:pt x="7009" y="6105"/>
                  <a:pt x="7042" y="6079"/>
                  <a:pt x="7015" y="6079"/>
                </a:cubicBezTo>
                <a:cubicBezTo>
                  <a:pt x="7028" y="6067"/>
                  <a:pt x="7034" y="6079"/>
                  <a:pt x="7054" y="6054"/>
                </a:cubicBezTo>
                <a:close/>
                <a:moveTo>
                  <a:pt x="2067" y="6048"/>
                </a:moveTo>
                <a:cubicBezTo>
                  <a:pt x="2043" y="6047"/>
                  <a:pt x="2015" y="6066"/>
                  <a:pt x="2022" y="6105"/>
                </a:cubicBezTo>
                <a:cubicBezTo>
                  <a:pt x="2029" y="6118"/>
                  <a:pt x="2048" y="6099"/>
                  <a:pt x="2048" y="6112"/>
                </a:cubicBezTo>
                <a:cubicBezTo>
                  <a:pt x="2055" y="6118"/>
                  <a:pt x="2036" y="6137"/>
                  <a:pt x="2048" y="6137"/>
                </a:cubicBezTo>
                <a:cubicBezTo>
                  <a:pt x="2080" y="6137"/>
                  <a:pt x="2112" y="6124"/>
                  <a:pt x="2132" y="6105"/>
                </a:cubicBezTo>
                <a:cubicBezTo>
                  <a:pt x="2113" y="6105"/>
                  <a:pt x="2132" y="6099"/>
                  <a:pt x="2126" y="6086"/>
                </a:cubicBezTo>
                <a:cubicBezTo>
                  <a:pt x="2126" y="6086"/>
                  <a:pt x="2126" y="6086"/>
                  <a:pt x="2100" y="6086"/>
                </a:cubicBezTo>
                <a:cubicBezTo>
                  <a:pt x="2103" y="6061"/>
                  <a:pt x="2086" y="6048"/>
                  <a:pt x="2067" y="6048"/>
                </a:cubicBezTo>
                <a:close/>
                <a:moveTo>
                  <a:pt x="7344" y="6035"/>
                </a:moveTo>
                <a:cubicBezTo>
                  <a:pt x="7344" y="6035"/>
                  <a:pt x="7344" y="6035"/>
                  <a:pt x="7364" y="6035"/>
                </a:cubicBezTo>
                <a:cubicBezTo>
                  <a:pt x="7370" y="6054"/>
                  <a:pt x="7357" y="6060"/>
                  <a:pt x="7338" y="6054"/>
                </a:cubicBezTo>
                <a:cubicBezTo>
                  <a:pt x="7338" y="6047"/>
                  <a:pt x="7351" y="6041"/>
                  <a:pt x="7344" y="6035"/>
                </a:cubicBezTo>
                <a:close/>
                <a:moveTo>
                  <a:pt x="4888" y="6033"/>
                </a:moveTo>
                <a:cubicBezTo>
                  <a:pt x="4828" y="6034"/>
                  <a:pt x="4793" y="6056"/>
                  <a:pt x="4754" y="6079"/>
                </a:cubicBezTo>
                <a:cubicBezTo>
                  <a:pt x="4754" y="6060"/>
                  <a:pt x="4729" y="6072"/>
                  <a:pt x="4741" y="6047"/>
                </a:cubicBezTo>
                <a:cubicBezTo>
                  <a:pt x="4722" y="6053"/>
                  <a:pt x="4710" y="6066"/>
                  <a:pt x="4690" y="6066"/>
                </a:cubicBezTo>
                <a:cubicBezTo>
                  <a:pt x="4696" y="6105"/>
                  <a:pt x="4651" y="6098"/>
                  <a:pt x="4645" y="6124"/>
                </a:cubicBezTo>
                <a:cubicBezTo>
                  <a:pt x="4677" y="6136"/>
                  <a:pt x="4716" y="6162"/>
                  <a:pt x="4755" y="6124"/>
                </a:cubicBezTo>
                <a:cubicBezTo>
                  <a:pt x="4761" y="6105"/>
                  <a:pt x="4741" y="6098"/>
                  <a:pt x="4761" y="6092"/>
                </a:cubicBezTo>
                <a:cubicBezTo>
                  <a:pt x="4774" y="6124"/>
                  <a:pt x="4826" y="6092"/>
                  <a:pt x="4871" y="6092"/>
                </a:cubicBezTo>
                <a:cubicBezTo>
                  <a:pt x="4877" y="6073"/>
                  <a:pt x="4864" y="6073"/>
                  <a:pt x="4871" y="6060"/>
                </a:cubicBezTo>
                <a:cubicBezTo>
                  <a:pt x="4883" y="6073"/>
                  <a:pt x="4883" y="6060"/>
                  <a:pt x="4903" y="6060"/>
                </a:cubicBezTo>
                <a:cubicBezTo>
                  <a:pt x="4897" y="6041"/>
                  <a:pt x="4909" y="6041"/>
                  <a:pt x="4915" y="6034"/>
                </a:cubicBezTo>
                <a:cubicBezTo>
                  <a:pt x="4905" y="6033"/>
                  <a:pt x="4896" y="6032"/>
                  <a:pt x="4888" y="6033"/>
                </a:cubicBezTo>
                <a:close/>
                <a:moveTo>
                  <a:pt x="446" y="6031"/>
                </a:moveTo>
                <a:cubicBezTo>
                  <a:pt x="454" y="6031"/>
                  <a:pt x="461" y="6034"/>
                  <a:pt x="466" y="6041"/>
                </a:cubicBezTo>
                <a:cubicBezTo>
                  <a:pt x="459" y="6060"/>
                  <a:pt x="434" y="6054"/>
                  <a:pt x="415" y="6053"/>
                </a:cubicBezTo>
                <a:cubicBezTo>
                  <a:pt x="419" y="6041"/>
                  <a:pt x="433" y="6032"/>
                  <a:pt x="446" y="6031"/>
                </a:cubicBezTo>
                <a:close/>
                <a:moveTo>
                  <a:pt x="1286" y="6028"/>
                </a:moveTo>
                <a:cubicBezTo>
                  <a:pt x="1286" y="6041"/>
                  <a:pt x="1273" y="6041"/>
                  <a:pt x="1260" y="6041"/>
                </a:cubicBezTo>
                <a:cubicBezTo>
                  <a:pt x="1253" y="6028"/>
                  <a:pt x="1273" y="6028"/>
                  <a:pt x="1286" y="6028"/>
                </a:cubicBezTo>
                <a:close/>
                <a:moveTo>
                  <a:pt x="7692" y="6022"/>
                </a:moveTo>
                <a:cubicBezTo>
                  <a:pt x="7700" y="6021"/>
                  <a:pt x="7710" y="6023"/>
                  <a:pt x="7720" y="6028"/>
                </a:cubicBezTo>
                <a:cubicBezTo>
                  <a:pt x="7661" y="6092"/>
                  <a:pt x="7597" y="6111"/>
                  <a:pt x="7519" y="6156"/>
                </a:cubicBezTo>
                <a:cubicBezTo>
                  <a:pt x="7519" y="6124"/>
                  <a:pt x="7564" y="6130"/>
                  <a:pt x="7564" y="6098"/>
                </a:cubicBezTo>
                <a:cubicBezTo>
                  <a:pt x="7619" y="6093"/>
                  <a:pt x="7645" y="6024"/>
                  <a:pt x="7692" y="6022"/>
                </a:cubicBezTo>
                <a:close/>
                <a:moveTo>
                  <a:pt x="4959" y="6014"/>
                </a:moveTo>
                <a:cubicBezTo>
                  <a:pt x="4942" y="6014"/>
                  <a:pt x="4941" y="6030"/>
                  <a:pt x="4935" y="6041"/>
                </a:cubicBezTo>
                <a:cubicBezTo>
                  <a:pt x="4954" y="6041"/>
                  <a:pt x="4968" y="6034"/>
                  <a:pt x="4968" y="6015"/>
                </a:cubicBezTo>
                <a:cubicBezTo>
                  <a:pt x="4965" y="6015"/>
                  <a:pt x="4962" y="6014"/>
                  <a:pt x="4959" y="6014"/>
                </a:cubicBezTo>
                <a:close/>
                <a:moveTo>
                  <a:pt x="4755" y="6009"/>
                </a:moveTo>
                <a:cubicBezTo>
                  <a:pt x="4722" y="6009"/>
                  <a:pt x="4703" y="6022"/>
                  <a:pt x="4696" y="6041"/>
                </a:cubicBezTo>
                <a:cubicBezTo>
                  <a:pt x="4716" y="6028"/>
                  <a:pt x="4761" y="6041"/>
                  <a:pt x="4755" y="6009"/>
                </a:cubicBezTo>
                <a:close/>
                <a:moveTo>
                  <a:pt x="1583" y="6009"/>
                </a:moveTo>
                <a:cubicBezTo>
                  <a:pt x="1583" y="6015"/>
                  <a:pt x="1576" y="6015"/>
                  <a:pt x="1570" y="6028"/>
                </a:cubicBezTo>
                <a:cubicBezTo>
                  <a:pt x="1583" y="6022"/>
                  <a:pt x="1583" y="6034"/>
                  <a:pt x="1602" y="6034"/>
                </a:cubicBezTo>
                <a:cubicBezTo>
                  <a:pt x="1595" y="6022"/>
                  <a:pt x="1595" y="6009"/>
                  <a:pt x="1583" y="6009"/>
                </a:cubicBezTo>
                <a:close/>
                <a:moveTo>
                  <a:pt x="6272" y="5990"/>
                </a:moveTo>
                <a:cubicBezTo>
                  <a:pt x="6246" y="5996"/>
                  <a:pt x="6240" y="6015"/>
                  <a:pt x="6221" y="6029"/>
                </a:cubicBezTo>
                <a:cubicBezTo>
                  <a:pt x="6246" y="6041"/>
                  <a:pt x="6260" y="6003"/>
                  <a:pt x="6272" y="5990"/>
                </a:cubicBezTo>
                <a:close/>
                <a:moveTo>
                  <a:pt x="6082" y="5989"/>
                </a:moveTo>
                <a:cubicBezTo>
                  <a:pt x="6083" y="5989"/>
                  <a:pt x="6084" y="5990"/>
                  <a:pt x="6085" y="5990"/>
                </a:cubicBezTo>
                <a:cubicBezTo>
                  <a:pt x="6085" y="5990"/>
                  <a:pt x="6085" y="5990"/>
                  <a:pt x="6085" y="6015"/>
                </a:cubicBezTo>
                <a:cubicBezTo>
                  <a:pt x="6067" y="6021"/>
                  <a:pt x="6066" y="5988"/>
                  <a:pt x="6082" y="5989"/>
                </a:cubicBezTo>
                <a:close/>
                <a:moveTo>
                  <a:pt x="6679" y="5989"/>
                </a:moveTo>
                <a:cubicBezTo>
                  <a:pt x="6666" y="5988"/>
                  <a:pt x="6664" y="6002"/>
                  <a:pt x="6647" y="5996"/>
                </a:cubicBezTo>
                <a:cubicBezTo>
                  <a:pt x="6647" y="6022"/>
                  <a:pt x="6653" y="6034"/>
                  <a:pt x="6653" y="6054"/>
                </a:cubicBezTo>
                <a:cubicBezTo>
                  <a:pt x="6679" y="6054"/>
                  <a:pt x="6698" y="5990"/>
                  <a:pt x="6692" y="5996"/>
                </a:cubicBezTo>
                <a:cubicBezTo>
                  <a:pt x="6692" y="6003"/>
                  <a:pt x="6679" y="6003"/>
                  <a:pt x="6685" y="5990"/>
                </a:cubicBezTo>
                <a:cubicBezTo>
                  <a:pt x="6683" y="5989"/>
                  <a:pt x="6681" y="5989"/>
                  <a:pt x="6679" y="5989"/>
                </a:cubicBezTo>
                <a:close/>
                <a:moveTo>
                  <a:pt x="5026" y="5984"/>
                </a:moveTo>
                <a:cubicBezTo>
                  <a:pt x="5033" y="6009"/>
                  <a:pt x="4974" y="5977"/>
                  <a:pt x="4974" y="6015"/>
                </a:cubicBezTo>
                <a:cubicBezTo>
                  <a:pt x="5000" y="6015"/>
                  <a:pt x="5052" y="5996"/>
                  <a:pt x="5026" y="5984"/>
                </a:cubicBezTo>
                <a:close/>
                <a:moveTo>
                  <a:pt x="4711" y="5961"/>
                </a:moveTo>
                <a:cubicBezTo>
                  <a:pt x="4703" y="5962"/>
                  <a:pt x="4696" y="5964"/>
                  <a:pt x="4684" y="5964"/>
                </a:cubicBezTo>
                <a:cubicBezTo>
                  <a:pt x="4690" y="5977"/>
                  <a:pt x="4677" y="6009"/>
                  <a:pt x="4690" y="6008"/>
                </a:cubicBezTo>
                <a:cubicBezTo>
                  <a:pt x="4690" y="5977"/>
                  <a:pt x="4716" y="6008"/>
                  <a:pt x="4729" y="5989"/>
                </a:cubicBezTo>
                <a:cubicBezTo>
                  <a:pt x="4729" y="5989"/>
                  <a:pt x="4729" y="5989"/>
                  <a:pt x="4729" y="5964"/>
                </a:cubicBezTo>
                <a:cubicBezTo>
                  <a:pt x="4721" y="5962"/>
                  <a:pt x="4716" y="5961"/>
                  <a:pt x="4711" y="5961"/>
                </a:cubicBezTo>
                <a:close/>
                <a:moveTo>
                  <a:pt x="1732" y="5958"/>
                </a:moveTo>
                <a:cubicBezTo>
                  <a:pt x="1738" y="5964"/>
                  <a:pt x="1744" y="5970"/>
                  <a:pt x="1744" y="5977"/>
                </a:cubicBezTo>
                <a:cubicBezTo>
                  <a:pt x="1757" y="5970"/>
                  <a:pt x="1777" y="5977"/>
                  <a:pt x="1770" y="5958"/>
                </a:cubicBezTo>
                <a:cubicBezTo>
                  <a:pt x="1758" y="5958"/>
                  <a:pt x="1738" y="5958"/>
                  <a:pt x="1732" y="5958"/>
                </a:cubicBezTo>
                <a:close/>
                <a:moveTo>
                  <a:pt x="6873" y="5957"/>
                </a:moveTo>
                <a:cubicBezTo>
                  <a:pt x="6892" y="5963"/>
                  <a:pt x="6899" y="5976"/>
                  <a:pt x="6912" y="5976"/>
                </a:cubicBezTo>
                <a:cubicBezTo>
                  <a:pt x="6912" y="5982"/>
                  <a:pt x="6906" y="5989"/>
                  <a:pt x="6906" y="5995"/>
                </a:cubicBezTo>
                <a:cubicBezTo>
                  <a:pt x="6906" y="6014"/>
                  <a:pt x="6913" y="5982"/>
                  <a:pt x="6925" y="5989"/>
                </a:cubicBezTo>
                <a:cubicBezTo>
                  <a:pt x="6932" y="6015"/>
                  <a:pt x="6906" y="6015"/>
                  <a:pt x="6899" y="6027"/>
                </a:cubicBezTo>
                <a:cubicBezTo>
                  <a:pt x="6880" y="6027"/>
                  <a:pt x="6887" y="6008"/>
                  <a:pt x="6861" y="6015"/>
                </a:cubicBezTo>
                <a:cubicBezTo>
                  <a:pt x="6867" y="6002"/>
                  <a:pt x="6880" y="6002"/>
                  <a:pt x="6873" y="5983"/>
                </a:cubicBezTo>
                <a:cubicBezTo>
                  <a:pt x="6854" y="5990"/>
                  <a:pt x="6866" y="6022"/>
                  <a:pt x="6835" y="6015"/>
                </a:cubicBezTo>
                <a:cubicBezTo>
                  <a:pt x="6828" y="5976"/>
                  <a:pt x="6867" y="5989"/>
                  <a:pt x="6873" y="5957"/>
                </a:cubicBezTo>
                <a:close/>
                <a:moveTo>
                  <a:pt x="1401" y="5956"/>
                </a:moveTo>
                <a:cubicBezTo>
                  <a:pt x="1407" y="5956"/>
                  <a:pt x="1415" y="5958"/>
                  <a:pt x="1422" y="5958"/>
                </a:cubicBezTo>
                <a:cubicBezTo>
                  <a:pt x="1422" y="5964"/>
                  <a:pt x="1422" y="5964"/>
                  <a:pt x="1429" y="5964"/>
                </a:cubicBezTo>
                <a:cubicBezTo>
                  <a:pt x="1429" y="5977"/>
                  <a:pt x="1415" y="5977"/>
                  <a:pt x="1409" y="5977"/>
                </a:cubicBezTo>
                <a:cubicBezTo>
                  <a:pt x="1409" y="5964"/>
                  <a:pt x="1395" y="5964"/>
                  <a:pt x="1389" y="5964"/>
                </a:cubicBezTo>
                <a:cubicBezTo>
                  <a:pt x="1389" y="5958"/>
                  <a:pt x="1394" y="5956"/>
                  <a:pt x="1401" y="5956"/>
                </a:cubicBezTo>
                <a:close/>
                <a:moveTo>
                  <a:pt x="7652" y="5932"/>
                </a:moveTo>
                <a:cubicBezTo>
                  <a:pt x="7671" y="5931"/>
                  <a:pt x="7650" y="5970"/>
                  <a:pt x="7680" y="5958"/>
                </a:cubicBezTo>
                <a:cubicBezTo>
                  <a:pt x="7674" y="5977"/>
                  <a:pt x="7661" y="5996"/>
                  <a:pt x="7648" y="6015"/>
                </a:cubicBezTo>
                <a:cubicBezTo>
                  <a:pt x="7583" y="6003"/>
                  <a:pt x="7564" y="6073"/>
                  <a:pt x="7519" y="6094"/>
                </a:cubicBezTo>
                <a:cubicBezTo>
                  <a:pt x="7500" y="6101"/>
                  <a:pt x="7500" y="6082"/>
                  <a:pt x="7481" y="6082"/>
                </a:cubicBezTo>
                <a:cubicBezTo>
                  <a:pt x="7435" y="6094"/>
                  <a:pt x="7448" y="6203"/>
                  <a:pt x="7383" y="6177"/>
                </a:cubicBezTo>
                <a:cubicBezTo>
                  <a:pt x="7365" y="6209"/>
                  <a:pt x="7326" y="6229"/>
                  <a:pt x="7300" y="6248"/>
                </a:cubicBezTo>
                <a:cubicBezTo>
                  <a:pt x="7293" y="6240"/>
                  <a:pt x="7286" y="6228"/>
                  <a:pt x="7280" y="6209"/>
                </a:cubicBezTo>
                <a:cubicBezTo>
                  <a:pt x="7228" y="6221"/>
                  <a:pt x="7202" y="6260"/>
                  <a:pt x="7151" y="6266"/>
                </a:cubicBezTo>
                <a:cubicBezTo>
                  <a:pt x="7169" y="6235"/>
                  <a:pt x="7222" y="6235"/>
                  <a:pt x="7196" y="6184"/>
                </a:cubicBezTo>
                <a:cubicBezTo>
                  <a:pt x="7170" y="6177"/>
                  <a:pt x="7170" y="6196"/>
                  <a:pt x="7144" y="6203"/>
                </a:cubicBezTo>
                <a:cubicBezTo>
                  <a:pt x="7157" y="6184"/>
                  <a:pt x="7163" y="6165"/>
                  <a:pt x="7196" y="6171"/>
                </a:cubicBezTo>
                <a:cubicBezTo>
                  <a:pt x="7202" y="6151"/>
                  <a:pt x="7209" y="6132"/>
                  <a:pt x="7222" y="6126"/>
                </a:cubicBezTo>
                <a:cubicBezTo>
                  <a:pt x="7228" y="6126"/>
                  <a:pt x="7241" y="6145"/>
                  <a:pt x="7248" y="6126"/>
                </a:cubicBezTo>
                <a:cubicBezTo>
                  <a:pt x="7274" y="6139"/>
                  <a:pt x="7215" y="6151"/>
                  <a:pt x="7248" y="6151"/>
                </a:cubicBezTo>
                <a:cubicBezTo>
                  <a:pt x="7235" y="6170"/>
                  <a:pt x="7196" y="6190"/>
                  <a:pt x="7215" y="6221"/>
                </a:cubicBezTo>
                <a:cubicBezTo>
                  <a:pt x="7267" y="6202"/>
                  <a:pt x="7312" y="6176"/>
                  <a:pt x="7331" y="6119"/>
                </a:cubicBezTo>
                <a:cubicBezTo>
                  <a:pt x="7383" y="6119"/>
                  <a:pt x="7428" y="6113"/>
                  <a:pt x="7422" y="6061"/>
                </a:cubicBezTo>
                <a:cubicBezTo>
                  <a:pt x="7448" y="6068"/>
                  <a:pt x="7422" y="6086"/>
                  <a:pt x="7455" y="6080"/>
                </a:cubicBezTo>
                <a:cubicBezTo>
                  <a:pt x="7461" y="6067"/>
                  <a:pt x="7468" y="6054"/>
                  <a:pt x="7481" y="6041"/>
                </a:cubicBezTo>
                <a:cubicBezTo>
                  <a:pt x="7487" y="6048"/>
                  <a:pt x="7481" y="6054"/>
                  <a:pt x="7481" y="6060"/>
                </a:cubicBezTo>
                <a:cubicBezTo>
                  <a:pt x="7481" y="6073"/>
                  <a:pt x="7487" y="6054"/>
                  <a:pt x="7493" y="6067"/>
                </a:cubicBezTo>
                <a:cubicBezTo>
                  <a:pt x="7493" y="5978"/>
                  <a:pt x="7603" y="5996"/>
                  <a:pt x="7648" y="5933"/>
                </a:cubicBezTo>
                <a:cubicBezTo>
                  <a:pt x="7650" y="5932"/>
                  <a:pt x="7651" y="5932"/>
                  <a:pt x="7652" y="5932"/>
                </a:cubicBezTo>
                <a:close/>
                <a:moveTo>
                  <a:pt x="1383" y="5926"/>
                </a:moveTo>
                <a:cubicBezTo>
                  <a:pt x="1395" y="5939"/>
                  <a:pt x="1350" y="5951"/>
                  <a:pt x="1338" y="5958"/>
                </a:cubicBezTo>
                <a:cubicBezTo>
                  <a:pt x="1324" y="5945"/>
                  <a:pt x="1370" y="5933"/>
                  <a:pt x="1383" y="5926"/>
                </a:cubicBezTo>
                <a:close/>
                <a:moveTo>
                  <a:pt x="841" y="5922"/>
                </a:moveTo>
                <a:cubicBezTo>
                  <a:pt x="849" y="5922"/>
                  <a:pt x="857" y="5923"/>
                  <a:pt x="866" y="5926"/>
                </a:cubicBezTo>
                <a:cubicBezTo>
                  <a:pt x="866" y="5939"/>
                  <a:pt x="860" y="5951"/>
                  <a:pt x="840" y="5951"/>
                </a:cubicBezTo>
                <a:cubicBezTo>
                  <a:pt x="866" y="5970"/>
                  <a:pt x="834" y="6003"/>
                  <a:pt x="815" y="6002"/>
                </a:cubicBezTo>
                <a:cubicBezTo>
                  <a:pt x="809" y="6002"/>
                  <a:pt x="809" y="5989"/>
                  <a:pt x="809" y="5977"/>
                </a:cubicBezTo>
                <a:cubicBezTo>
                  <a:pt x="770" y="5990"/>
                  <a:pt x="738" y="6003"/>
                  <a:pt x="705" y="6022"/>
                </a:cubicBezTo>
                <a:cubicBezTo>
                  <a:pt x="750" y="5994"/>
                  <a:pt x="785" y="5922"/>
                  <a:pt x="841" y="5922"/>
                </a:cubicBezTo>
                <a:close/>
                <a:moveTo>
                  <a:pt x="1151" y="5906"/>
                </a:moveTo>
                <a:cubicBezTo>
                  <a:pt x="1151" y="5919"/>
                  <a:pt x="1151" y="5933"/>
                  <a:pt x="1125" y="5932"/>
                </a:cubicBezTo>
                <a:cubicBezTo>
                  <a:pt x="1138" y="5919"/>
                  <a:pt x="1131" y="5906"/>
                  <a:pt x="1151" y="5906"/>
                </a:cubicBezTo>
                <a:close/>
                <a:moveTo>
                  <a:pt x="1828" y="5894"/>
                </a:moveTo>
                <a:cubicBezTo>
                  <a:pt x="1828" y="5913"/>
                  <a:pt x="1842" y="5932"/>
                  <a:pt x="1848" y="5913"/>
                </a:cubicBezTo>
                <a:cubicBezTo>
                  <a:pt x="1842" y="5913"/>
                  <a:pt x="1854" y="5906"/>
                  <a:pt x="1854" y="5900"/>
                </a:cubicBezTo>
                <a:cubicBezTo>
                  <a:pt x="1841" y="5900"/>
                  <a:pt x="1841" y="5894"/>
                  <a:pt x="1828" y="5894"/>
                </a:cubicBezTo>
                <a:close/>
                <a:moveTo>
                  <a:pt x="5401" y="5881"/>
                </a:moveTo>
                <a:cubicBezTo>
                  <a:pt x="5401" y="5894"/>
                  <a:pt x="5387" y="5900"/>
                  <a:pt x="5381" y="5906"/>
                </a:cubicBezTo>
                <a:cubicBezTo>
                  <a:pt x="5393" y="5919"/>
                  <a:pt x="5420" y="5906"/>
                  <a:pt x="5420" y="5887"/>
                </a:cubicBezTo>
                <a:cubicBezTo>
                  <a:pt x="5413" y="5887"/>
                  <a:pt x="5407" y="5881"/>
                  <a:pt x="5401" y="5881"/>
                </a:cubicBezTo>
                <a:close/>
                <a:moveTo>
                  <a:pt x="7551" y="5876"/>
                </a:moveTo>
                <a:cubicBezTo>
                  <a:pt x="7571" y="5882"/>
                  <a:pt x="7532" y="5882"/>
                  <a:pt x="7545" y="5895"/>
                </a:cubicBezTo>
                <a:cubicBezTo>
                  <a:pt x="7545" y="5920"/>
                  <a:pt x="7570" y="5914"/>
                  <a:pt x="7596" y="5920"/>
                </a:cubicBezTo>
                <a:cubicBezTo>
                  <a:pt x="7557" y="5958"/>
                  <a:pt x="7506" y="6009"/>
                  <a:pt x="7447" y="6009"/>
                </a:cubicBezTo>
                <a:cubicBezTo>
                  <a:pt x="7428" y="5996"/>
                  <a:pt x="7461" y="5970"/>
                  <a:pt x="7441" y="5951"/>
                </a:cubicBezTo>
                <a:cubicBezTo>
                  <a:pt x="7454" y="5951"/>
                  <a:pt x="7460" y="5970"/>
                  <a:pt x="7480" y="5958"/>
                </a:cubicBezTo>
                <a:cubicBezTo>
                  <a:pt x="7506" y="5933"/>
                  <a:pt x="7506" y="5881"/>
                  <a:pt x="7551" y="5876"/>
                </a:cubicBezTo>
                <a:close/>
                <a:moveTo>
                  <a:pt x="329" y="5868"/>
                </a:moveTo>
                <a:cubicBezTo>
                  <a:pt x="329" y="5900"/>
                  <a:pt x="284" y="5900"/>
                  <a:pt x="278" y="5932"/>
                </a:cubicBezTo>
                <a:cubicBezTo>
                  <a:pt x="265" y="5932"/>
                  <a:pt x="272" y="5913"/>
                  <a:pt x="265" y="5913"/>
                </a:cubicBezTo>
                <a:cubicBezTo>
                  <a:pt x="259" y="5913"/>
                  <a:pt x="259" y="5913"/>
                  <a:pt x="259" y="5913"/>
                </a:cubicBezTo>
                <a:cubicBezTo>
                  <a:pt x="265" y="5900"/>
                  <a:pt x="310" y="5887"/>
                  <a:pt x="329" y="5868"/>
                </a:cubicBezTo>
                <a:close/>
                <a:moveTo>
                  <a:pt x="1485" y="5867"/>
                </a:moveTo>
                <a:cubicBezTo>
                  <a:pt x="1487" y="5867"/>
                  <a:pt x="1489" y="5867"/>
                  <a:pt x="1492" y="5869"/>
                </a:cubicBezTo>
                <a:cubicBezTo>
                  <a:pt x="1492" y="5869"/>
                  <a:pt x="1492" y="5869"/>
                  <a:pt x="1492" y="5881"/>
                </a:cubicBezTo>
                <a:cubicBezTo>
                  <a:pt x="1479" y="5881"/>
                  <a:pt x="1473" y="5875"/>
                  <a:pt x="1466" y="5887"/>
                </a:cubicBezTo>
                <a:cubicBezTo>
                  <a:pt x="1454" y="5887"/>
                  <a:pt x="1466" y="5881"/>
                  <a:pt x="1466" y="5875"/>
                </a:cubicBezTo>
                <a:cubicBezTo>
                  <a:pt x="1477" y="5875"/>
                  <a:pt x="1479" y="5868"/>
                  <a:pt x="1485" y="5867"/>
                </a:cubicBezTo>
                <a:close/>
                <a:moveTo>
                  <a:pt x="6718" y="5857"/>
                </a:moveTo>
                <a:cubicBezTo>
                  <a:pt x="6692" y="5902"/>
                  <a:pt x="6628" y="5934"/>
                  <a:pt x="6640" y="5992"/>
                </a:cubicBezTo>
                <a:cubicBezTo>
                  <a:pt x="6685" y="5985"/>
                  <a:pt x="6724" y="5915"/>
                  <a:pt x="6763" y="5934"/>
                </a:cubicBezTo>
                <a:cubicBezTo>
                  <a:pt x="6763" y="5959"/>
                  <a:pt x="6724" y="5940"/>
                  <a:pt x="6730" y="5959"/>
                </a:cubicBezTo>
                <a:cubicBezTo>
                  <a:pt x="6737" y="5978"/>
                  <a:pt x="6769" y="5966"/>
                  <a:pt x="6763" y="5953"/>
                </a:cubicBezTo>
                <a:cubicBezTo>
                  <a:pt x="6782" y="5953"/>
                  <a:pt x="6769" y="5966"/>
                  <a:pt x="6769" y="5978"/>
                </a:cubicBezTo>
                <a:cubicBezTo>
                  <a:pt x="6744" y="5991"/>
                  <a:pt x="6738" y="5978"/>
                  <a:pt x="6718" y="5985"/>
                </a:cubicBezTo>
                <a:cubicBezTo>
                  <a:pt x="6718" y="5997"/>
                  <a:pt x="6725" y="6004"/>
                  <a:pt x="6738" y="6004"/>
                </a:cubicBezTo>
                <a:cubicBezTo>
                  <a:pt x="6711" y="6048"/>
                  <a:pt x="6640" y="6105"/>
                  <a:pt x="6602" y="6099"/>
                </a:cubicBezTo>
                <a:cubicBezTo>
                  <a:pt x="6595" y="6105"/>
                  <a:pt x="6595" y="6112"/>
                  <a:pt x="6589" y="6118"/>
                </a:cubicBezTo>
                <a:cubicBezTo>
                  <a:pt x="6582" y="6112"/>
                  <a:pt x="6569" y="6112"/>
                  <a:pt x="6569" y="6093"/>
                </a:cubicBezTo>
                <a:cubicBezTo>
                  <a:pt x="6524" y="6099"/>
                  <a:pt x="6492" y="6157"/>
                  <a:pt x="6427" y="6150"/>
                </a:cubicBezTo>
                <a:cubicBezTo>
                  <a:pt x="6421" y="6195"/>
                  <a:pt x="6304" y="6233"/>
                  <a:pt x="6220" y="6240"/>
                </a:cubicBezTo>
                <a:cubicBezTo>
                  <a:pt x="6214" y="6233"/>
                  <a:pt x="6214" y="6227"/>
                  <a:pt x="6220" y="6214"/>
                </a:cubicBezTo>
                <a:cubicBezTo>
                  <a:pt x="6188" y="6221"/>
                  <a:pt x="6162" y="6233"/>
                  <a:pt x="6162" y="6278"/>
                </a:cubicBezTo>
                <a:cubicBezTo>
                  <a:pt x="6162" y="6285"/>
                  <a:pt x="6175" y="6278"/>
                  <a:pt x="6188" y="6285"/>
                </a:cubicBezTo>
                <a:cubicBezTo>
                  <a:pt x="6072" y="6374"/>
                  <a:pt x="5923" y="6425"/>
                  <a:pt x="5794" y="6508"/>
                </a:cubicBezTo>
                <a:cubicBezTo>
                  <a:pt x="5794" y="6521"/>
                  <a:pt x="5814" y="6514"/>
                  <a:pt x="5814" y="6527"/>
                </a:cubicBezTo>
                <a:cubicBezTo>
                  <a:pt x="5871" y="6502"/>
                  <a:pt x="5910" y="6463"/>
                  <a:pt x="5968" y="6444"/>
                </a:cubicBezTo>
                <a:cubicBezTo>
                  <a:pt x="5897" y="6540"/>
                  <a:pt x="5735" y="6547"/>
                  <a:pt x="5652" y="6630"/>
                </a:cubicBezTo>
                <a:cubicBezTo>
                  <a:pt x="5671" y="6649"/>
                  <a:pt x="5697" y="6611"/>
                  <a:pt x="5716" y="6636"/>
                </a:cubicBezTo>
                <a:cubicBezTo>
                  <a:pt x="5736" y="6616"/>
                  <a:pt x="5755" y="6597"/>
                  <a:pt x="5781" y="6591"/>
                </a:cubicBezTo>
                <a:cubicBezTo>
                  <a:pt x="5794" y="6604"/>
                  <a:pt x="5788" y="6611"/>
                  <a:pt x="5781" y="6630"/>
                </a:cubicBezTo>
                <a:cubicBezTo>
                  <a:pt x="5833" y="6617"/>
                  <a:pt x="5840" y="6566"/>
                  <a:pt x="5885" y="6553"/>
                </a:cubicBezTo>
                <a:cubicBezTo>
                  <a:pt x="5885" y="6553"/>
                  <a:pt x="5885" y="6553"/>
                  <a:pt x="5885" y="6578"/>
                </a:cubicBezTo>
                <a:cubicBezTo>
                  <a:pt x="5930" y="6578"/>
                  <a:pt x="5917" y="6527"/>
                  <a:pt x="5956" y="6527"/>
                </a:cubicBezTo>
                <a:cubicBezTo>
                  <a:pt x="5962" y="6533"/>
                  <a:pt x="5936" y="6552"/>
                  <a:pt x="5956" y="6552"/>
                </a:cubicBezTo>
                <a:cubicBezTo>
                  <a:pt x="5924" y="6590"/>
                  <a:pt x="5853" y="6590"/>
                  <a:pt x="5833" y="6635"/>
                </a:cubicBezTo>
                <a:cubicBezTo>
                  <a:pt x="5866" y="6629"/>
                  <a:pt x="5892" y="6610"/>
                  <a:pt x="5924" y="6604"/>
                </a:cubicBezTo>
                <a:cubicBezTo>
                  <a:pt x="5918" y="6617"/>
                  <a:pt x="5912" y="6630"/>
                  <a:pt x="5924" y="6642"/>
                </a:cubicBezTo>
                <a:cubicBezTo>
                  <a:pt x="5866" y="6674"/>
                  <a:pt x="5782" y="6680"/>
                  <a:pt x="5756" y="6738"/>
                </a:cubicBezTo>
                <a:cubicBezTo>
                  <a:pt x="5769" y="6757"/>
                  <a:pt x="5802" y="6738"/>
                  <a:pt x="5814" y="6751"/>
                </a:cubicBezTo>
                <a:cubicBezTo>
                  <a:pt x="5743" y="6808"/>
                  <a:pt x="5621" y="6821"/>
                  <a:pt x="5562" y="6885"/>
                </a:cubicBezTo>
                <a:cubicBezTo>
                  <a:pt x="5569" y="6904"/>
                  <a:pt x="5589" y="6885"/>
                  <a:pt x="5601" y="6885"/>
                </a:cubicBezTo>
                <a:cubicBezTo>
                  <a:pt x="5569" y="6917"/>
                  <a:pt x="5536" y="6949"/>
                  <a:pt x="5543" y="7000"/>
                </a:cubicBezTo>
                <a:cubicBezTo>
                  <a:pt x="5465" y="7025"/>
                  <a:pt x="5394" y="7058"/>
                  <a:pt x="5311" y="7077"/>
                </a:cubicBezTo>
                <a:cubicBezTo>
                  <a:pt x="5337" y="7044"/>
                  <a:pt x="5401" y="6987"/>
                  <a:pt x="5440" y="7013"/>
                </a:cubicBezTo>
                <a:cubicBezTo>
                  <a:pt x="5472" y="6981"/>
                  <a:pt x="5517" y="6961"/>
                  <a:pt x="5550" y="6936"/>
                </a:cubicBezTo>
                <a:cubicBezTo>
                  <a:pt x="5544" y="6923"/>
                  <a:pt x="5531" y="6917"/>
                  <a:pt x="5505" y="6917"/>
                </a:cubicBezTo>
                <a:cubicBezTo>
                  <a:pt x="5505" y="6904"/>
                  <a:pt x="5505" y="6891"/>
                  <a:pt x="5511" y="6878"/>
                </a:cubicBezTo>
                <a:cubicBezTo>
                  <a:pt x="5479" y="6885"/>
                  <a:pt x="5420" y="6898"/>
                  <a:pt x="5382" y="6923"/>
                </a:cubicBezTo>
                <a:cubicBezTo>
                  <a:pt x="5368" y="6949"/>
                  <a:pt x="5394" y="6962"/>
                  <a:pt x="5388" y="6975"/>
                </a:cubicBezTo>
                <a:cubicBezTo>
                  <a:pt x="5369" y="7026"/>
                  <a:pt x="5304" y="7006"/>
                  <a:pt x="5278" y="7045"/>
                </a:cubicBezTo>
                <a:cubicBezTo>
                  <a:pt x="5213" y="7045"/>
                  <a:pt x="5142" y="7084"/>
                  <a:pt x="5078" y="7096"/>
                </a:cubicBezTo>
                <a:cubicBezTo>
                  <a:pt x="5071" y="7096"/>
                  <a:pt x="5084" y="7103"/>
                  <a:pt x="5078" y="7115"/>
                </a:cubicBezTo>
                <a:cubicBezTo>
                  <a:pt x="5005" y="7139"/>
                  <a:pt x="4972" y="7202"/>
                  <a:pt x="4890" y="7218"/>
                </a:cubicBezTo>
                <a:lnTo>
                  <a:pt x="4874" y="7220"/>
                </a:lnTo>
                <a:lnTo>
                  <a:pt x="4876" y="7219"/>
                </a:lnTo>
                <a:cubicBezTo>
                  <a:pt x="4879" y="7217"/>
                  <a:pt x="4879" y="7212"/>
                  <a:pt x="4879" y="7208"/>
                </a:cubicBezTo>
                <a:cubicBezTo>
                  <a:pt x="4859" y="7201"/>
                  <a:pt x="4859" y="7214"/>
                  <a:pt x="4853" y="7208"/>
                </a:cubicBezTo>
                <a:cubicBezTo>
                  <a:pt x="4840" y="7214"/>
                  <a:pt x="4853" y="7214"/>
                  <a:pt x="4840" y="7220"/>
                </a:cubicBezTo>
                <a:cubicBezTo>
                  <a:pt x="4743" y="7220"/>
                  <a:pt x="4724" y="7297"/>
                  <a:pt x="4620" y="7291"/>
                </a:cubicBezTo>
                <a:cubicBezTo>
                  <a:pt x="4620" y="7272"/>
                  <a:pt x="4633" y="7265"/>
                  <a:pt x="4653" y="7265"/>
                </a:cubicBezTo>
                <a:cubicBezTo>
                  <a:pt x="4646" y="7253"/>
                  <a:pt x="4634" y="7253"/>
                  <a:pt x="4646" y="7240"/>
                </a:cubicBezTo>
                <a:cubicBezTo>
                  <a:pt x="4666" y="7234"/>
                  <a:pt x="4685" y="7221"/>
                  <a:pt x="4705" y="7240"/>
                </a:cubicBezTo>
                <a:cubicBezTo>
                  <a:pt x="4736" y="7190"/>
                  <a:pt x="4827" y="7196"/>
                  <a:pt x="4866" y="7151"/>
                </a:cubicBezTo>
                <a:cubicBezTo>
                  <a:pt x="4912" y="7170"/>
                  <a:pt x="4918" y="7118"/>
                  <a:pt x="4963" y="7106"/>
                </a:cubicBezTo>
                <a:cubicBezTo>
                  <a:pt x="5002" y="7093"/>
                  <a:pt x="5009" y="7055"/>
                  <a:pt x="5060" y="7048"/>
                </a:cubicBezTo>
                <a:cubicBezTo>
                  <a:pt x="4958" y="7061"/>
                  <a:pt x="4860" y="7106"/>
                  <a:pt x="4757" y="7131"/>
                </a:cubicBezTo>
                <a:cubicBezTo>
                  <a:pt x="4757" y="7131"/>
                  <a:pt x="4757" y="7131"/>
                  <a:pt x="4757" y="7118"/>
                </a:cubicBezTo>
                <a:cubicBezTo>
                  <a:pt x="4725" y="7112"/>
                  <a:pt x="4699" y="7118"/>
                  <a:pt x="4680" y="7131"/>
                </a:cubicBezTo>
                <a:cubicBezTo>
                  <a:pt x="4680" y="7137"/>
                  <a:pt x="4693" y="7131"/>
                  <a:pt x="4699" y="7131"/>
                </a:cubicBezTo>
                <a:cubicBezTo>
                  <a:pt x="4693" y="7189"/>
                  <a:pt x="4615" y="7182"/>
                  <a:pt x="4564" y="7201"/>
                </a:cubicBezTo>
                <a:cubicBezTo>
                  <a:pt x="4486" y="7221"/>
                  <a:pt x="4415" y="7246"/>
                  <a:pt x="4312" y="7246"/>
                </a:cubicBezTo>
                <a:cubicBezTo>
                  <a:pt x="4298" y="7253"/>
                  <a:pt x="4312" y="7278"/>
                  <a:pt x="4292" y="7272"/>
                </a:cubicBezTo>
                <a:cubicBezTo>
                  <a:pt x="4285" y="7246"/>
                  <a:pt x="4305" y="7252"/>
                  <a:pt x="4305" y="7233"/>
                </a:cubicBezTo>
                <a:cubicBezTo>
                  <a:pt x="4291" y="7227"/>
                  <a:pt x="4266" y="7233"/>
                  <a:pt x="4246" y="7220"/>
                </a:cubicBezTo>
                <a:cubicBezTo>
                  <a:pt x="4278" y="7163"/>
                  <a:pt x="4401" y="7201"/>
                  <a:pt x="4421" y="7131"/>
                </a:cubicBezTo>
                <a:cubicBezTo>
                  <a:pt x="4524" y="7163"/>
                  <a:pt x="4595" y="7073"/>
                  <a:pt x="4718" y="7067"/>
                </a:cubicBezTo>
                <a:cubicBezTo>
                  <a:pt x="4718" y="7080"/>
                  <a:pt x="4705" y="7080"/>
                  <a:pt x="4705" y="7086"/>
                </a:cubicBezTo>
                <a:cubicBezTo>
                  <a:pt x="4731" y="7099"/>
                  <a:pt x="4763" y="7073"/>
                  <a:pt x="4770" y="7047"/>
                </a:cubicBezTo>
                <a:cubicBezTo>
                  <a:pt x="4802" y="7047"/>
                  <a:pt x="4815" y="7085"/>
                  <a:pt x="4847" y="7066"/>
                </a:cubicBezTo>
                <a:cubicBezTo>
                  <a:pt x="4860" y="7066"/>
                  <a:pt x="4847" y="7028"/>
                  <a:pt x="4873" y="7041"/>
                </a:cubicBezTo>
                <a:cubicBezTo>
                  <a:pt x="4880" y="7015"/>
                  <a:pt x="4854" y="7021"/>
                  <a:pt x="4860" y="7002"/>
                </a:cubicBezTo>
                <a:cubicBezTo>
                  <a:pt x="4853" y="7009"/>
                  <a:pt x="4841" y="7009"/>
                  <a:pt x="4841" y="7015"/>
                </a:cubicBezTo>
                <a:cubicBezTo>
                  <a:pt x="4827" y="7015"/>
                  <a:pt x="4841" y="6990"/>
                  <a:pt x="4821" y="6996"/>
                </a:cubicBezTo>
                <a:cubicBezTo>
                  <a:pt x="4827" y="6976"/>
                  <a:pt x="4853" y="6976"/>
                  <a:pt x="4866" y="6957"/>
                </a:cubicBezTo>
                <a:cubicBezTo>
                  <a:pt x="4879" y="6951"/>
                  <a:pt x="4892" y="6957"/>
                  <a:pt x="4898" y="6964"/>
                </a:cubicBezTo>
                <a:cubicBezTo>
                  <a:pt x="4918" y="6938"/>
                  <a:pt x="4957" y="6931"/>
                  <a:pt x="5002" y="6925"/>
                </a:cubicBezTo>
                <a:cubicBezTo>
                  <a:pt x="4995" y="6912"/>
                  <a:pt x="4983" y="6912"/>
                  <a:pt x="4963" y="6912"/>
                </a:cubicBezTo>
                <a:cubicBezTo>
                  <a:pt x="4989" y="6893"/>
                  <a:pt x="5022" y="6880"/>
                  <a:pt x="5054" y="6874"/>
                </a:cubicBezTo>
                <a:cubicBezTo>
                  <a:pt x="5086" y="6912"/>
                  <a:pt x="5157" y="6855"/>
                  <a:pt x="5196" y="6842"/>
                </a:cubicBezTo>
                <a:cubicBezTo>
                  <a:pt x="5183" y="6823"/>
                  <a:pt x="5171" y="6848"/>
                  <a:pt x="5151" y="6842"/>
                </a:cubicBezTo>
                <a:cubicBezTo>
                  <a:pt x="5164" y="6823"/>
                  <a:pt x="5190" y="6817"/>
                  <a:pt x="5216" y="6817"/>
                </a:cubicBezTo>
                <a:cubicBezTo>
                  <a:pt x="5210" y="6823"/>
                  <a:pt x="5203" y="6829"/>
                  <a:pt x="5203" y="6836"/>
                </a:cubicBezTo>
                <a:cubicBezTo>
                  <a:pt x="5222" y="6836"/>
                  <a:pt x="5236" y="6823"/>
                  <a:pt x="5248" y="6817"/>
                </a:cubicBezTo>
                <a:cubicBezTo>
                  <a:pt x="5248" y="6811"/>
                  <a:pt x="5242" y="6804"/>
                  <a:pt x="5242" y="6798"/>
                </a:cubicBezTo>
                <a:cubicBezTo>
                  <a:pt x="5319" y="6792"/>
                  <a:pt x="5364" y="6740"/>
                  <a:pt x="5429" y="6709"/>
                </a:cubicBezTo>
                <a:cubicBezTo>
                  <a:pt x="5442" y="6709"/>
                  <a:pt x="5442" y="6721"/>
                  <a:pt x="5435" y="6734"/>
                </a:cubicBezTo>
                <a:cubicBezTo>
                  <a:pt x="5461" y="6740"/>
                  <a:pt x="5467" y="6709"/>
                  <a:pt x="5487" y="6728"/>
                </a:cubicBezTo>
                <a:cubicBezTo>
                  <a:pt x="5487" y="6753"/>
                  <a:pt x="5448" y="6728"/>
                  <a:pt x="5454" y="6753"/>
                </a:cubicBezTo>
                <a:cubicBezTo>
                  <a:pt x="5474" y="6759"/>
                  <a:pt x="5519" y="6721"/>
                  <a:pt x="5545" y="6753"/>
                </a:cubicBezTo>
                <a:cubicBezTo>
                  <a:pt x="5552" y="6753"/>
                  <a:pt x="5552" y="6740"/>
                  <a:pt x="5565" y="6740"/>
                </a:cubicBezTo>
                <a:cubicBezTo>
                  <a:pt x="5559" y="6721"/>
                  <a:pt x="5540" y="6715"/>
                  <a:pt x="5514" y="6721"/>
                </a:cubicBezTo>
                <a:cubicBezTo>
                  <a:pt x="5546" y="6683"/>
                  <a:pt x="5604" y="6657"/>
                  <a:pt x="5649" y="6651"/>
                </a:cubicBezTo>
                <a:cubicBezTo>
                  <a:pt x="5624" y="6606"/>
                  <a:pt x="5578" y="6683"/>
                  <a:pt x="5533" y="6676"/>
                </a:cubicBezTo>
                <a:cubicBezTo>
                  <a:pt x="5546" y="6664"/>
                  <a:pt x="5533" y="6651"/>
                  <a:pt x="5514" y="6651"/>
                </a:cubicBezTo>
                <a:cubicBezTo>
                  <a:pt x="5514" y="6632"/>
                  <a:pt x="5532" y="6638"/>
                  <a:pt x="5526" y="6626"/>
                </a:cubicBezTo>
                <a:cubicBezTo>
                  <a:pt x="5487" y="6645"/>
                  <a:pt x="5416" y="6632"/>
                  <a:pt x="5404" y="6690"/>
                </a:cubicBezTo>
                <a:cubicBezTo>
                  <a:pt x="5300" y="6741"/>
                  <a:pt x="5191" y="6773"/>
                  <a:pt x="5113" y="6799"/>
                </a:cubicBezTo>
                <a:cubicBezTo>
                  <a:pt x="5107" y="6792"/>
                  <a:pt x="5119" y="6773"/>
                  <a:pt x="5139" y="6773"/>
                </a:cubicBezTo>
                <a:cubicBezTo>
                  <a:pt x="5132" y="6761"/>
                  <a:pt x="5119" y="6761"/>
                  <a:pt x="5119" y="6742"/>
                </a:cubicBezTo>
                <a:cubicBezTo>
                  <a:pt x="5172" y="6729"/>
                  <a:pt x="5198" y="6698"/>
                  <a:pt x="5249" y="6710"/>
                </a:cubicBezTo>
                <a:cubicBezTo>
                  <a:pt x="5255" y="6704"/>
                  <a:pt x="5255" y="6691"/>
                  <a:pt x="5255" y="6685"/>
                </a:cubicBezTo>
                <a:cubicBezTo>
                  <a:pt x="5313" y="6691"/>
                  <a:pt x="5416" y="6634"/>
                  <a:pt x="5487" y="6602"/>
                </a:cubicBezTo>
                <a:cubicBezTo>
                  <a:pt x="5559" y="6563"/>
                  <a:pt x="5636" y="6538"/>
                  <a:pt x="5675" y="6480"/>
                </a:cubicBezTo>
                <a:cubicBezTo>
                  <a:pt x="5687" y="6480"/>
                  <a:pt x="5681" y="6499"/>
                  <a:pt x="5687" y="6506"/>
                </a:cubicBezTo>
                <a:cubicBezTo>
                  <a:pt x="5726" y="6480"/>
                  <a:pt x="5765" y="6462"/>
                  <a:pt x="5784" y="6423"/>
                </a:cubicBezTo>
                <a:cubicBezTo>
                  <a:pt x="5739" y="6442"/>
                  <a:pt x="5642" y="6467"/>
                  <a:pt x="5584" y="6506"/>
                </a:cubicBezTo>
                <a:cubicBezTo>
                  <a:pt x="5551" y="6532"/>
                  <a:pt x="5544" y="6557"/>
                  <a:pt x="5493" y="6544"/>
                </a:cubicBezTo>
                <a:cubicBezTo>
                  <a:pt x="5525" y="6493"/>
                  <a:pt x="5590" y="6500"/>
                  <a:pt x="5641" y="6462"/>
                </a:cubicBezTo>
                <a:cubicBezTo>
                  <a:pt x="5668" y="6449"/>
                  <a:pt x="5680" y="6423"/>
                  <a:pt x="5719" y="6404"/>
                </a:cubicBezTo>
                <a:cubicBezTo>
                  <a:pt x="5731" y="6404"/>
                  <a:pt x="5731" y="6417"/>
                  <a:pt x="5751" y="6410"/>
                </a:cubicBezTo>
                <a:cubicBezTo>
                  <a:pt x="5777" y="6385"/>
                  <a:pt x="5784" y="6340"/>
                  <a:pt x="5822" y="6327"/>
                </a:cubicBezTo>
                <a:cubicBezTo>
                  <a:pt x="5816" y="6308"/>
                  <a:pt x="5809" y="6308"/>
                  <a:pt x="5829" y="6296"/>
                </a:cubicBezTo>
                <a:cubicBezTo>
                  <a:pt x="5829" y="6283"/>
                  <a:pt x="5816" y="6283"/>
                  <a:pt x="5816" y="6277"/>
                </a:cubicBezTo>
                <a:cubicBezTo>
                  <a:pt x="5810" y="6296"/>
                  <a:pt x="5784" y="6270"/>
                  <a:pt x="5777" y="6296"/>
                </a:cubicBezTo>
                <a:cubicBezTo>
                  <a:pt x="5764" y="6276"/>
                  <a:pt x="5796" y="6251"/>
                  <a:pt x="5822" y="6244"/>
                </a:cubicBezTo>
                <a:cubicBezTo>
                  <a:pt x="5816" y="6219"/>
                  <a:pt x="5776" y="6244"/>
                  <a:pt x="5796" y="6213"/>
                </a:cubicBezTo>
                <a:cubicBezTo>
                  <a:pt x="5777" y="6213"/>
                  <a:pt x="5771" y="6219"/>
                  <a:pt x="5745" y="6213"/>
                </a:cubicBezTo>
                <a:cubicBezTo>
                  <a:pt x="5758" y="6199"/>
                  <a:pt x="5790" y="6193"/>
                  <a:pt x="5796" y="6174"/>
                </a:cubicBezTo>
                <a:cubicBezTo>
                  <a:pt x="5887" y="6218"/>
                  <a:pt x="5952" y="6174"/>
                  <a:pt x="5997" y="6123"/>
                </a:cubicBezTo>
                <a:cubicBezTo>
                  <a:pt x="5997" y="6110"/>
                  <a:pt x="5983" y="6110"/>
                  <a:pt x="5971" y="6110"/>
                </a:cubicBezTo>
                <a:cubicBezTo>
                  <a:pt x="5971" y="6084"/>
                  <a:pt x="5984" y="6078"/>
                  <a:pt x="5997" y="6065"/>
                </a:cubicBezTo>
                <a:cubicBezTo>
                  <a:pt x="6016" y="6065"/>
                  <a:pt x="6029" y="6071"/>
                  <a:pt x="6042" y="6071"/>
                </a:cubicBezTo>
                <a:cubicBezTo>
                  <a:pt x="6119" y="6020"/>
                  <a:pt x="6216" y="5981"/>
                  <a:pt x="6274" y="5905"/>
                </a:cubicBezTo>
                <a:cubicBezTo>
                  <a:pt x="6287" y="5924"/>
                  <a:pt x="6299" y="5911"/>
                  <a:pt x="6325" y="5905"/>
                </a:cubicBezTo>
                <a:cubicBezTo>
                  <a:pt x="6319" y="5931"/>
                  <a:pt x="6325" y="5937"/>
                  <a:pt x="6332" y="5963"/>
                </a:cubicBezTo>
                <a:cubicBezTo>
                  <a:pt x="6312" y="5956"/>
                  <a:pt x="6306" y="5963"/>
                  <a:pt x="6299" y="5969"/>
                </a:cubicBezTo>
                <a:cubicBezTo>
                  <a:pt x="6299" y="5981"/>
                  <a:pt x="6319" y="5975"/>
                  <a:pt x="6332" y="5975"/>
                </a:cubicBezTo>
                <a:cubicBezTo>
                  <a:pt x="6332" y="5988"/>
                  <a:pt x="6312" y="5981"/>
                  <a:pt x="6312" y="5994"/>
                </a:cubicBezTo>
                <a:cubicBezTo>
                  <a:pt x="6331" y="6007"/>
                  <a:pt x="6396" y="5974"/>
                  <a:pt x="6363" y="5955"/>
                </a:cubicBezTo>
                <a:cubicBezTo>
                  <a:pt x="6363" y="5929"/>
                  <a:pt x="6370" y="5917"/>
                  <a:pt x="6389" y="5910"/>
                </a:cubicBezTo>
                <a:cubicBezTo>
                  <a:pt x="6382" y="5943"/>
                  <a:pt x="6402" y="5949"/>
                  <a:pt x="6402" y="5968"/>
                </a:cubicBezTo>
                <a:cubicBezTo>
                  <a:pt x="6324" y="5993"/>
                  <a:pt x="6311" y="6095"/>
                  <a:pt x="6201" y="6064"/>
                </a:cubicBezTo>
                <a:cubicBezTo>
                  <a:pt x="6195" y="6051"/>
                  <a:pt x="6201" y="6051"/>
                  <a:pt x="6208" y="6045"/>
                </a:cubicBezTo>
                <a:cubicBezTo>
                  <a:pt x="6188" y="6038"/>
                  <a:pt x="6195" y="6057"/>
                  <a:pt x="6175" y="6051"/>
                </a:cubicBezTo>
                <a:cubicBezTo>
                  <a:pt x="6188" y="6064"/>
                  <a:pt x="6195" y="6077"/>
                  <a:pt x="6208" y="6096"/>
                </a:cubicBezTo>
                <a:cubicBezTo>
                  <a:pt x="6175" y="6115"/>
                  <a:pt x="6150" y="6141"/>
                  <a:pt x="6130" y="6166"/>
                </a:cubicBezTo>
                <a:cubicBezTo>
                  <a:pt x="6169" y="6179"/>
                  <a:pt x="6214" y="6140"/>
                  <a:pt x="6246" y="6128"/>
                </a:cubicBezTo>
                <a:cubicBezTo>
                  <a:pt x="6246" y="6140"/>
                  <a:pt x="6246" y="6146"/>
                  <a:pt x="6253" y="6153"/>
                </a:cubicBezTo>
                <a:cubicBezTo>
                  <a:pt x="6291" y="6128"/>
                  <a:pt x="6324" y="6089"/>
                  <a:pt x="6362" y="6057"/>
                </a:cubicBezTo>
                <a:cubicBezTo>
                  <a:pt x="6421" y="6070"/>
                  <a:pt x="6415" y="6025"/>
                  <a:pt x="6466" y="6012"/>
                </a:cubicBezTo>
                <a:cubicBezTo>
                  <a:pt x="6460" y="6025"/>
                  <a:pt x="6447" y="6025"/>
                  <a:pt x="6453" y="6044"/>
                </a:cubicBezTo>
                <a:cubicBezTo>
                  <a:pt x="6479" y="6038"/>
                  <a:pt x="6498" y="6031"/>
                  <a:pt x="6492" y="5986"/>
                </a:cubicBezTo>
                <a:cubicBezTo>
                  <a:pt x="6524" y="5986"/>
                  <a:pt x="6505" y="6005"/>
                  <a:pt x="6512" y="6018"/>
                </a:cubicBezTo>
                <a:cubicBezTo>
                  <a:pt x="6544" y="6005"/>
                  <a:pt x="6557" y="5973"/>
                  <a:pt x="6595" y="5966"/>
                </a:cubicBezTo>
                <a:cubicBezTo>
                  <a:pt x="6563" y="5902"/>
                  <a:pt x="6659" y="5870"/>
                  <a:pt x="6718" y="5857"/>
                </a:cubicBezTo>
                <a:close/>
                <a:moveTo>
                  <a:pt x="5446" y="5856"/>
                </a:moveTo>
                <a:cubicBezTo>
                  <a:pt x="5446" y="5862"/>
                  <a:pt x="5439" y="5869"/>
                  <a:pt x="5439" y="5881"/>
                </a:cubicBezTo>
                <a:cubicBezTo>
                  <a:pt x="5465" y="5887"/>
                  <a:pt x="5472" y="5856"/>
                  <a:pt x="5446" y="5856"/>
                </a:cubicBezTo>
                <a:close/>
                <a:moveTo>
                  <a:pt x="6526" y="5848"/>
                </a:moveTo>
                <a:cubicBezTo>
                  <a:pt x="6529" y="5848"/>
                  <a:pt x="6533" y="5848"/>
                  <a:pt x="6537" y="5849"/>
                </a:cubicBezTo>
                <a:cubicBezTo>
                  <a:pt x="6537" y="5881"/>
                  <a:pt x="6543" y="5881"/>
                  <a:pt x="6537" y="5906"/>
                </a:cubicBezTo>
                <a:cubicBezTo>
                  <a:pt x="6498" y="5900"/>
                  <a:pt x="6466" y="5945"/>
                  <a:pt x="6421" y="5945"/>
                </a:cubicBezTo>
                <a:cubicBezTo>
                  <a:pt x="6415" y="5906"/>
                  <a:pt x="6441" y="5900"/>
                  <a:pt x="6421" y="5868"/>
                </a:cubicBezTo>
                <a:cubicBezTo>
                  <a:pt x="6441" y="5849"/>
                  <a:pt x="6466" y="5855"/>
                  <a:pt x="6492" y="5861"/>
                </a:cubicBezTo>
                <a:cubicBezTo>
                  <a:pt x="6466" y="5875"/>
                  <a:pt x="6446" y="5881"/>
                  <a:pt x="6434" y="5906"/>
                </a:cubicBezTo>
                <a:cubicBezTo>
                  <a:pt x="6482" y="5918"/>
                  <a:pt x="6474" y="5846"/>
                  <a:pt x="6526" y="5848"/>
                </a:cubicBezTo>
                <a:close/>
                <a:moveTo>
                  <a:pt x="1899" y="5846"/>
                </a:moveTo>
                <a:cubicBezTo>
                  <a:pt x="1883" y="5846"/>
                  <a:pt x="1868" y="5857"/>
                  <a:pt x="1868" y="5875"/>
                </a:cubicBezTo>
                <a:cubicBezTo>
                  <a:pt x="1880" y="5881"/>
                  <a:pt x="1880" y="5881"/>
                  <a:pt x="1900" y="5881"/>
                </a:cubicBezTo>
                <a:cubicBezTo>
                  <a:pt x="1913" y="5869"/>
                  <a:pt x="1893" y="5856"/>
                  <a:pt x="1913" y="5856"/>
                </a:cubicBezTo>
                <a:cubicBezTo>
                  <a:pt x="1913" y="5856"/>
                  <a:pt x="1919" y="5862"/>
                  <a:pt x="1919" y="5856"/>
                </a:cubicBezTo>
                <a:cubicBezTo>
                  <a:pt x="1913" y="5850"/>
                  <a:pt x="1906" y="5847"/>
                  <a:pt x="1899" y="5846"/>
                </a:cubicBezTo>
                <a:close/>
                <a:moveTo>
                  <a:pt x="6370" y="5842"/>
                </a:moveTo>
                <a:cubicBezTo>
                  <a:pt x="6382" y="5842"/>
                  <a:pt x="6370" y="5849"/>
                  <a:pt x="6370" y="5861"/>
                </a:cubicBezTo>
                <a:cubicBezTo>
                  <a:pt x="6356" y="5861"/>
                  <a:pt x="6356" y="5849"/>
                  <a:pt x="6343" y="5855"/>
                </a:cubicBezTo>
                <a:cubicBezTo>
                  <a:pt x="6343" y="5830"/>
                  <a:pt x="6363" y="5855"/>
                  <a:pt x="6370" y="5842"/>
                </a:cubicBezTo>
                <a:close/>
                <a:moveTo>
                  <a:pt x="7072" y="5836"/>
                </a:moveTo>
                <a:cubicBezTo>
                  <a:pt x="7079" y="5842"/>
                  <a:pt x="7086" y="5849"/>
                  <a:pt x="7098" y="5855"/>
                </a:cubicBezTo>
                <a:cubicBezTo>
                  <a:pt x="7079" y="5868"/>
                  <a:pt x="7092" y="5894"/>
                  <a:pt x="7086" y="5906"/>
                </a:cubicBezTo>
                <a:cubicBezTo>
                  <a:pt x="7047" y="5887"/>
                  <a:pt x="7022" y="5906"/>
                  <a:pt x="7008" y="5939"/>
                </a:cubicBezTo>
                <a:cubicBezTo>
                  <a:pt x="6989" y="5887"/>
                  <a:pt x="7060" y="5875"/>
                  <a:pt x="7072" y="5836"/>
                </a:cubicBezTo>
                <a:close/>
                <a:moveTo>
                  <a:pt x="1006" y="5829"/>
                </a:moveTo>
                <a:cubicBezTo>
                  <a:pt x="1008" y="5829"/>
                  <a:pt x="1012" y="5829"/>
                  <a:pt x="1015" y="5830"/>
                </a:cubicBezTo>
                <a:cubicBezTo>
                  <a:pt x="995" y="5862"/>
                  <a:pt x="963" y="5875"/>
                  <a:pt x="924" y="5887"/>
                </a:cubicBezTo>
                <a:cubicBezTo>
                  <a:pt x="948" y="5870"/>
                  <a:pt x="962" y="5829"/>
                  <a:pt x="1006" y="5829"/>
                </a:cubicBezTo>
                <a:close/>
                <a:moveTo>
                  <a:pt x="7415" y="5817"/>
                </a:moveTo>
                <a:cubicBezTo>
                  <a:pt x="7421" y="5843"/>
                  <a:pt x="7402" y="5837"/>
                  <a:pt x="7409" y="5856"/>
                </a:cubicBezTo>
                <a:cubicBezTo>
                  <a:pt x="7428" y="5856"/>
                  <a:pt x="7435" y="5842"/>
                  <a:pt x="7435" y="5824"/>
                </a:cubicBezTo>
                <a:cubicBezTo>
                  <a:pt x="7428" y="5824"/>
                  <a:pt x="7421" y="5824"/>
                  <a:pt x="7415" y="5817"/>
                </a:cubicBezTo>
                <a:close/>
                <a:moveTo>
                  <a:pt x="6647" y="5811"/>
                </a:moveTo>
                <a:cubicBezTo>
                  <a:pt x="6647" y="5830"/>
                  <a:pt x="6666" y="5817"/>
                  <a:pt x="6659" y="5842"/>
                </a:cubicBezTo>
                <a:cubicBezTo>
                  <a:pt x="6621" y="5842"/>
                  <a:pt x="6602" y="5862"/>
                  <a:pt x="6582" y="5881"/>
                </a:cubicBezTo>
                <a:cubicBezTo>
                  <a:pt x="6582" y="5862"/>
                  <a:pt x="6621" y="5824"/>
                  <a:pt x="6647" y="5811"/>
                </a:cubicBezTo>
                <a:close/>
                <a:moveTo>
                  <a:pt x="629" y="5802"/>
                </a:moveTo>
                <a:cubicBezTo>
                  <a:pt x="636" y="5801"/>
                  <a:pt x="644" y="5804"/>
                  <a:pt x="652" y="5811"/>
                </a:cubicBezTo>
                <a:cubicBezTo>
                  <a:pt x="627" y="5836"/>
                  <a:pt x="595" y="5850"/>
                  <a:pt x="569" y="5875"/>
                </a:cubicBezTo>
                <a:cubicBezTo>
                  <a:pt x="562" y="5869"/>
                  <a:pt x="569" y="5856"/>
                  <a:pt x="561" y="5856"/>
                </a:cubicBezTo>
                <a:cubicBezTo>
                  <a:pt x="582" y="5840"/>
                  <a:pt x="602" y="5802"/>
                  <a:pt x="629" y="5802"/>
                </a:cubicBezTo>
                <a:close/>
                <a:moveTo>
                  <a:pt x="7196" y="5792"/>
                </a:moveTo>
                <a:cubicBezTo>
                  <a:pt x="7190" y="5811"/>
                  <a:pt x="7170" y="5830"/>
                  <a:pt x="7158" y="5811"/>
                </a:cubicBezTo>
                <a:cubicBezTo>
                  <a:pt x="7151" y="5843"/>
                  <a:pt x="7197" y="5831"/>
                  <a:pt x="7177" y="5862"/>
                </a:cubicBezTo>
                <a:cubicBezTo>
                  <a:pt x="7177" y="5875"/>
                  <a:pt x="7197" y="5862"/>
                  <a:pt x="7203" y="5869"/>
                </a:cubicBezTo>
                <a:cubicBezTo>
                  <a:pt x="7210" y="5894"/>
                  <a:pt x="7217" y="5920"/>
                  <a:pt x="7197" y="5939"/>
                </a:cubicBezTo>
                <a:cubicBezTo>
                  <a:pt x="7203" y="5945"/>
                  <a:pt x="7203" y="5945"/>
                  <a:pt x="7203" y="5951"/>
                </a:cubicBezTo>
                <a:cubicBezTo>
                  <a:pt x="7243" y="5933"/>
                  <a:pt x="7282" y="5920"/>
                  <a:pt x="7294" y="5875"/>
                </a:cubicBezTo>
                <a:cubicBezTo>
                  <a:pt x="7327" y="5888"/>
                  <a:pt x="7339" y="5856"/>
                  <a:pt x="7378" y="5843"/>
                </a:cubicBezTo>
                <a:cubicBezTo>
                  <a:pt x="7403" y="5887"/>
                  <a:pt x="7300" y="5887"/>
                  <a:pt x="7320" y="5926"/>
                </a:cubicBezTo>
                <a:cubicBezTo>
                  <a:pt x="7293" y="5939"/>
                  <a:pt x="7281" y="5977"/>
                  <a:pt x="7248" y="5958"/>
                </a:cubicBezTo>
                <a:cubicBezTo>
                  <a:pt x="7235" y="5964"/>
                  <a:pt x="7242" y="5977"/>
                  <a:pt x="7222" y="5970"/>
                </a:cubicBezTo>
                <a:cubicBezTo>
                  <a:pt x="7229" y="6009"/>
                  <a:pt x="7203" y="6015"/>
                  <a:pt x="7196" y="6041"/>
                </a:cubicBezTo>
                <a:cubicBezTo>
                  <a:pt x="7177" y="6041"/>
                  <a:pt x="7144" y="6047"/>
                  <a:pt x="7146" y="6079"/>
                </a:cubicBezTo>
                <a:cubicBezTo>
                  <a:pt x="7126" y="6079"/>
                  <a:pt x="7126" y="6092"/>
                  <a:pt x="7120" y="6079"/>
                </a:cubicBezTo>
                <a:cubicBezTo>
                  <a:pt x="7113" y="6067"/>
                  <a:pt x="7126" y="6067"/>
                  <a:pt x="7126" y="6048"/>
                </a:cubicBezTo>
                <a:cubicBezTo>
                  <a:pt x="7101" y="6048"/>
                  <a:pt x="7101" y="6067"/>
                  <a:pt x="7075" y="6067"/>
                </a:cubicBezTo>
                <a:cubicBezTo>
                  <a:pt x="7081" y="6041"/>
                  <a:pt x="7107" y="6041"/>
                  <a:pt x="7120" y="6028"/>
                </a:cubicBezTo>
                <a:cubicBezTo>
                  <a:pt x="7132" y="6028"/>
                  <a:pt x="7126" y="6047"/>
                  <a:pt x="7126" y="6060"/>
                </a:cubicBezTo>
                <a:cubicBezTo>
                  <a:pt x="7151" y="6053"/>
                  <a:pt x="7139" y="6022"/>
                  <a:pt x="7177" y="6041"/>
                </a:cubicBezTo>
                <a:cubicBezTo>
                  <a:pt x="7177" y="6041"/>
                  <a:pt x="7177" y="6041"/>
                  <a:pt x="7177" y="6028"/>
                </a:cubicBezTo>
                <a:cubicBezTo>
                  <a:pt x="7164" y="6028"/>
                  <a:pt x="7138" y="5977"/>
                  <a:pt x="7158" y="5958"/>
                </a:cubicBezTo>
                <a:cubicBezTo>
                  <a:pt x="7158" y="5951"/>
                  <a:pt x="7151" y="5964"/>
                  <a:pt x="7138" y="5958"/>
                </a:cubicBezTo>
                <a:cubicBezTo>
                  <a:pt x="7151" y="5920"/>
                  <a:pt x="7151" y="5900"/>
                  <a:pt x="7170" y="5875"/>
                </a:cubicBezTo>
                <a:cubicBezTo>
                  <a:pt x="7144" y="5881"/>
                  <a:pt x="7170" y="5831"/>
                  <a:pt x="7132" y="5850"/>
                </a:cubicBezTo>
                <a:cubicBezTo>
                  <a:pt x="7132" y="5817"/>
                  <a:pt x="7164" y="5798"/>
                  <a:pt x="7196" y="5792"/>
                </a:cubicBezTo>
                <a:close/>
                <a:moveTo>
                  <a:pt x="5394" y="5784"/>
                </a:moveTo>
                <a:cubicBezTo>
                  <a:pt x="5359" y="5784"/>
                  <a:pt x="5340" y="5797"/>
                  <a:pt x="5330" y="5817"/>
                </a:cubicBezTo>
                <a:cubicBezTo>
                  <a:pt x="5362" y="5824"/>
                  <a:pt x="5407" y="5824"/>
                  <a:pt x="5420" y="5786"/>
                </a:cubicBezTo>
                <a:cubicBezTo>
                  <a:pt x="5411" y="5784"/>
                  <a:pt x="5402" y="5784"/>
                  <a:pt x="5394" y="5784"/>
                </a:cubicBezTo>
                <a:close/>
                <a:moveTo>
                  <a:pt x="1948" y="5782"/>
                </a:moveTo>
                <a:cubicBezTo>
                  <a:pt x="1947" y="5782"/>
                  <a:pt x="1946" y="5783"/>
                  <a:pt x="1944" y="5785"/>
                </a:cubicBezTo>
                <a:cubicBezTo>
                  <a:pt x="1944" y="5804"/>
                  <a:pt x="1924" y="5797"/>
                  <a:pt x="1912" y="5791"/>
                </a:cubicBezTo>
                <a:cubicBezTo>
                  <a:pt x="1918" y="5817"/>
                  <a:pt x="1951" y="5804"/>
                  <a:pt x="1944" y="5842"/>
                </a:cubicBezTo>
                <a:cubicBezTo>
                  <a:pt x="1944" y="5842"/>
                  <a:pt x="1944" y="5842"/>
                  <a:pt x="1970" y="5842"/>
                </a:cubicBezTo>
                <a:cubicBezTo>
                  <a:pt x="1977" y="5824"/>
                  <a:pt x="1990" y="5824"/>
                  <a:pt x="1989" y="5797"/>
                </a:cubicBezTo>
                <a:cubicBezTo>
                  <a:pt x="1983" y="5785"/>
                  <a:pt x="1951" y="5804"/>
                  <a:pt x="1951" y="5791"/>
                </a:cubicBezTo>
                <a:cubicBezTo>
                  <a:pt x="1951" y="5786"/>
                  <a:pt x="1951" y="5782"/>
                  <a:pt x="1948" y="5782"/>
                </a:cubicBezTo>
                <a:close/>
                <a:moveTo>
                  <a:pt x="7480" y="5779"/>
                </a:moveTo>
                <a:cubicBezTo>
                  <a:pt x="7493" y="5779"/>
                  <a:pt x="7487" y="5811"/>
                  <a:pt x="7526" y="5797"/>
                </a:cubicBezTo>
                <a:cubicBezTo>
                  <a:pt x="7533" y="5828"/>
                  <a:pt x="7513" y="5842"/>
                  <a:pt x="7507" y="5873"/>
                </a:cubicBezTo>
                <a:cubicBezTo>
                  <a:pt x="7494" y="5861"/>
                  <a:pt x="7500" y="5854"/>
                  <a:pt x="7500" y="5842"/>
                </a:cubicBezTo>
                <a:cubicBezTo>
                  <a:pt x="7500" y="5842"/>
                  <a:pt x="7500" y="5842"/>
                  <a:pt x="7481" y="5842"/>
                </a:cubicBezTo>
                <a:cubicBezTo>
                  <a:pt x="7500" y="5868"/>
                  <a:pt x="7474" y="5874"/>
                  <a:pt x="7448" y="5887"/>
                </a:cubicBezTo>
                <a:cubicBezTo>
                  <a:pt x="7448" y="5880"/>
                  <a:pt x="7455" y="5874"/>
                  <a:pt x="7461" y="5868"/>
                </a:cubicBezTo>
                <a:cubicBezTo>
                  <a:pt x="7441" y="5855"/>
                  <a:pt x="7422" y="5874"/>
                  <a:pt x="7402" y="5874"/>
                </a:cubicBezTo>
                <a:cubicBezTo>
                  <a:pt x="7396" y="5848"/>
                  <a:pt x="7396" y="5848"/>
                  <a:pt x="7402" y="5816"/>
                </a:cubicBezTo>
                <a:cubicBezTo>
                  <a:pt x="7415" y="5810"/>
                  <a:pt x="7435" y="5804"/>
                  <a:pt x="7435" y="5791"/>
                </a:cubicBezTo>
                <a:cubicBezTo>
                  <a:pt x="7447" y="5791"/>
                  <a:pt x="7474" y="5797"/>
                  <a:pt x="7480" y="5779"/>
                </a:cubicBezTo>
                <a:close/>
                <a:moveTo>
                  <a:pt x="1383" y="5773"/>
                </a:moveTo>
                <a:cubicBezTo>
                  <a:pt x="1370" y="5773"/>
                  <a:pt x="1350" y="5779"/>
                  <a:pt x="1350" y="5792"/>
                </a:cubicBezTo>
                <a:cubicBezTo>
                  <a:pt x="1370" y="5798"/>
                  <a:pt x="1383" y="5785"/>
                  <a:pt x="1383" y="5773"/>
                </a:cubicBezTo>
                <a:close/>
                <a:moveTo>
                  <a:pt x="7564" y="5767"/>
                </a:moveTo>
                <a:cubicBezTo>
                  <a:pt x="7564" y="5779"/>
                  <a:pt x="7558" y="5786"/>
                  <a:pt x="7558" y="5798"/>
                </a:cubicBezTo>
                <a:cubicBezTo>
                  <a:pt x="7545" y="5805"/>
                  <a:pt x="7545" y="5798"/>
                  <a:pt x="7538" y="5792"/>
                </a:cubicBezTo>
                <a:cubicBezTo>
                  <a:pt x="7538" y="5779"/>
                  <a:pt x="7551" y="5766"/>
                  <a:pt x="7564" y="5767"/>
                </a:cubicBezTo>
                <a:close/>
                <a:moveTo>
                  <a:pt x="287" y="5766"/>
                </a:moveTo>
                <a:cubicBezTo>
                  <a:pt x="293" y="5766"/>
                  <a:pt x="299" y="5767"/>
                  <a:pt x="304" y="5772"/>
                </a:cubicBezTo>
                <a:cubicBezTo>
                  <a:pt x="298" y="5792"/>
                  <a:pt x="272" y="5785"/>
                  <a:pt x="265" y="5797"/>
                </a:cubicBezTo>
                <a:cubicBezTo>
                  <a:pt x="251" y="5788"/>
                  <a:pt x="269" y="5768"/>
                  <a:pt x="287" y="5766"/>
                </a:cubicBezTo>
                <a:close/>
                <a:moveTo>
                  <a:pt x="7222" y="5753"/>
                </a:moveTo>
                <a:cubicBezTo>
                  <a:pt x="7222" y="5753"/>
                  <a:pt x="7222" y="5753"/>
                  <a:pt x="7241" y="5753"/>
                </a:cubicBezTo>
                <a:cubicBezTo>
                  <a:pt x="7241" y="5760"/>
                  <a:pt x="7241" y="5772"/>
                  <a:pt x="7248" y="5772"/>
                </a:cubicBezTo>
                <a:cubicBezTo>
                  <a:pt x="7248" y="5785"/>
                  <a:pt x="7228" y="5772"/>
                  <a:pt x="7215" y="5779"/>
                </a:cubicBezTo>
                <a:cubicBezTo>
                  <a:pt x="7215" y="5766"/>
                  <a:pt x="7222" y="5766"/>
                  <a:pt x="7222" y="5753"/>
                </a:cubicBezTo>
                <a:close/>
                <a:moveTo>
                  <a:pt x="1990" y="5753"/>
                </a:moveTo>
                <a:cubicBezTo>
                  <a:pt x="1990" y="5760"/>
                  <a:pt x="1984" y="5766"/>
                  <a:pt x="1990" y="5772"/>
                </a:cubicBezTo>
                <a:cubicBezTo>
                  <a:pt x="1990" y="5766"/>
                  <a:pt x="1990" y="5760"/>
                  <a:pt x="1996" y="5760"/>
                </a:cubicBezTo>
                <a:cubicBezTo>
                  <a:pt x="1996" y="5785"/>
                  <a:pt x="2016" y="5785"/>
                  <a:pt x="2015" y="5805"/>
                </a:cubicBezTo>
                <a:cubicBezTo>
                  <a:pt x="2022" y="5786"/>
                  <a:pt x="2035" y="5798"/>
                  <a:pt x="2041" y="5792"/>
                </a:cubicBezTo>
                <a:cubicBezTo>
                  <a:pt x="2029" y="5772"/>
                  <a:pt x="2016" y="5753"/>
                  <a:pt x="1990" y="5753"/>
                </a:cubicBezTo>
                <a:close/>
                <a:moveTo>
                  <a:pt x="769" y="5752"/>
                </a:moveTo>
                <a:cubicBezTo>
                  <a:pt x="780" y="5753"/>
                  <a:pt x="776" y="5775"/>
                  <a:pt x="776" y="5792"/>
                </a:cubicBezTo>
                <a:cubicBezTo>
                  <a:pt x="750" y="5786"/>
                  <a:pt x="750" y="5805"/>
                  <a:pt x="718" y="5792"/>
                </a:cubicBezTo>
                <a:cubicBezTo>
                  <a:pt x="730" y="5772"/>
                  <a:pt x="757" y="5779"/>
                  <a:pt x="763" y="5753"/>
                </a:cubicBezTo>
                <a:cubicBezTo>
                  <a:pt x="765" y="5752"/>
                  <a:pt x="767" y="5752"/>
                  <a:pt x="769" y="5752"/>
                </a:cubicBezTo>
                <a:close/>
                <a:moveTo>
                  <a:pt x="7395" y="5746"/>
                </a:moveTo>
                <a:cubicBezTo>
                  <a:pt x="7399" y="5746"/>
                  <a:pt x="7404" y="5746"/>
                  <a:pt x="7409" y="5747"/>
                </a:cubicBezTo>
                <a:cubicBezTo>
                  <a:pt x="7390" y="5773"/>
                  <a:pt x="7421" y="5805"/>
                  <a:pt x="7370" y="5805"/>
                </a:cubicBezTo>
                <a:cubicBezTo>
                  <a:pt x="7377" y="5767"/>
                  <a:pt x="7325" y="5811"/>
                  <a:pt x="7319" y="5792"/>
                </a:cubicBezTo>
                <a:cubicBezTo>
                  <a:pt x="7335" y="5769"/>
                  <a:pt x="7362" y="5747"/>
                  <a:pt x="7395" y="5746"/>
                </a:cubicBezTo>
                <a:close/>
                <a:moveTo>
                  <a:pt x="2102" y="5729"/>
                </a:moveTo>
                <a:cubicBezTo>
                  <a:pt x="2088" y="5729"/>
                  <a:pt x="2069" y="5736"/>
                  <a:pt x="2060" y="5741"/>
                </a:cubicBezTo>
                <a:cubicBezTo>
                  <a:pt x="2074" y="5741"/>
                  <a:pt x="2067" y="5760"/>
                  <a:pt x="2080" y="5760"/>
                </a:cubicBezTo>
                <a:cubicBezTo>
                  <a:pt x="2086" y="5747"/>
                  <a:pt x="2112" y="5747"/>
                  <a:pt x="2119" y="5734"/>
                </a:cubicBezTo>
                <a:cubicBezTo>
                  <a:pt x="2115" y="5730"/>
                  <a:pt x="2109" y="5729"/>
                  <a:pt x="2102" y="5729"/>
                </a:cubicBezTo>
                <a:close/>
                <a:moveTo>
                  <a:pt x="6912" y="5689"/>
                </a:moveTo>
                <a:cubicBezTo>
                  <a:pt x="6899" y="5689"/>
                  <a:pt x="6880" y="5696"/>
                  <a:pt x="6886" y="5721"/>
                </a:cubicBezTo>
                <a:cubicBezTo>
                  <a:pt x="6906" y="5721"/>
                  <a:pt x="6912" y="5708"/>
                  <a:pt x="6912" y="5689"/>
                </a:cubicBezTo>
                <a:close/>
                <a:moveTo>
                  <a:pt x="1273" y="5689"/>
                </a:moveTo>
                <a:cubicBezTo>
                  <a:pt x="1260" y="5696"/>
                  <a:pt x="1234" y="5689"/>
                  <a:pt x="1234" y="5708"/>
                </a:cubicBezTo>
                <a:cubicBezTo>
                  <a:pt x="1253" y="5708"/>
                  <a:pt x="1273" y="5708"/>
                  <a:pt x="1273" y="5689"/>
                </a:cubicBezTo>
                <a:close/>
                <a:moveTo>
                  <a:pt x="5684" y="5664"/>
                </a:moveTo>
                <a:cubicBezTo>
                  <a:pt x="5664" y="5696"/>
                  <a:pt x="5639" y="5677"/>
                  <a:pt x="5619" y="5709"/>
                </a:cubicBezTo>
                <a:cubicBezTo>
                  <a:pt x="5607" y="5703"/>
                  <a:pt x="5607" y="5690"/>
                  <a:pt x="5607" y="5677"/>
                </a:cubicBezTo>
                <a:cubicBezTo>
                  <a:pt x="5581" y="5677"/>
                  <a:pt x="5562" y="5677"/>
                  <a:pt x="5562" y="5696"/>
                </a:cubicBezTo>
                <a:cubicBezTo>
                  <a:pt x="5569" y="5703"/>
                  <a:pt x="5581" y="5703"/>
                  <a:pt x="5581" y="5709"/>
                </a:cubicBezTo>
                <a:cubicBezTo>
                  <a:pt x="5575" y="5722"/>
                  <a:pt x="5562" y="5728"/>
                  <a:pt x="5549" y="5734"/>
                </a:cubicBezTo>
                <a:cubicBezTo>
                  <a:pt x="5562" y="5734"/>
                  <a:pt x="5542" y="5773"/>
                  <a:pt x="5562" y="5773"/>
                </a:cubicBezTo>
                <a:cubicBezTo>
                  <a:pt x="5562" y="5760"/>
                  <a:pt x="5575" y="5760"/>
                  <a:pt x="5581" y="5760"/>
                </a:cubicBezTo>
                <a:cubicBezTo>
                  <a:pt x="5581" y="5767"/>
                  <a:pt x="5588" y="5779"/>
                  <a:pt x="5588" y="5786"/>
                </a:cubicBezTo>
                <a:cubicBezTo>
                  <a:pt x="5574" y="5786"/>
                  <a:pt x="5562" y="5792"/>
                  <a:pt x="5562" y="5805"/>
                </a:cubicBezTo>
                <a:cubicBezTo>
                  <a:pt x="5600" y="5817"/>
                  <a:pt x="5633" y="5772"/>
                  <a:pt x="5665" y="5753"/>
                </a:cubicBezTo>
                <a:cubicBezTo>
                  <a:pt x="5672" y="5727"/>
                  <a:pt x="5659" y="5721"/>
                  <a:pt x="5653" y="5708"/>
                </a:cubicBezTo>
                <a:cubicBezTo>
                  <a:pt x="5665" y="5708"/>
                  <a:pt x="5672" y="5721"/>
                  <a:pt x="5685" y="5715"/>
                </a:cubicBezTo>
                <a:cubicBezTo>
                  <a:pt x="5678" y="5696"/>
                  <a:pt x="5710" y="5670"/>
                  <a:pt x="5684" y="5664"/>
                </a:cubicBezTo>
                <a:close/>
                <a:moveTo>
                  <a:pt x="7745" y="5651"/>
                </a:moveTo>
                <a:cubicBezTo>
                  <a:pt x="7770" y="5651"/>
                  <a:pt x="7739" y="5677"/>
                  <a:pt x="7759" y="5683"/>
                </a:cubicBezTo>
                <a:cubicBezTo>
                  <a:pt x="7745" y="5702"/>
                  <a:pt x="7720" y="5696"/>
                  <a:pt x="7700" y="5708"/>
                </a:cubicBezTo>
                <a:cubicBezTo>
                  <a:pt x="7706" y="5670"/>
                  <a:pt x="7719" y="5670"/>
                  <a:pt x="7745" y="5651"/>
                </a:cubicBezTo>
                <a:close/>
                <a:moveTo>
                  <a:pt x="982" y="5645"/>
                </a:moveTo>
                <a:cubicBezTo>
                  <a:pt x="996" y="5651"/>
                  <a:pt x="1008" y="5651"/>
                  <a:pt x="1002" y="5670"/>
                </a:cubicBezTo>
                <a:cubicBezTo>
                  <a:pt x="1002" y="5670"/>
                  <a:pt x="1002" y="5670"/>
                  <a:pt x="982" y="5670"/>
                </a:cubicBezTo>
                <a:cubicBezTo>
                  <a:pt x="976" y="5658"/>
                  <a:pt x="982" y="5651"/>
                  <a:pt x="982" y="5645"/>
                </a:cubicBezTo>
                <a:close/>
                <a:moveTo>
                  <a:pt x="6370" y="5632"/>
                </a:moveTo>
                <a:cubicBezTo>
                  <a:pt x="6363" y="5682"/>
                  <a:pt x="6298" y="5670"/>
                  <a:pt x="6298" y="5721"/>
                </a:cubicBezTo>
                <a:cubicBezTo>
                  <a:pt x="6350" y="5715"/>
                  <a:pt x="6382" y="5689"/>
                  <a:pt x="6402" y="5644"/>
                </a:cubicBezTo>
                <a:cubicBezTo>
                  <a:pt x="6389" y="5644"/>
                  <a:pt x="6389" y="5632"/>
                  <a:pt x="6370" y="5632"/>
                </a:cubicBezTo>
                <a:close/>
                <a:moveTo>
                  <a:pt x="938" y="5626"/>
                </a:moveTo>
                <a:lnTo>
                  <a:pt x="940" y="5627"/>
                </a:lnTo>
                <a:cubicBezTo>
                  <a:pt x="976" y="5646"/>
                  <a:pt x="884" y="5677"/>
                  <a:pt x="853" y="5696"/>
                </a:cubicBezTo>
                <a:cubicBezTo>
                  <a:pt x="865" y="5659"/>
                  <a:pt x="895" y="5635"/>
                  <a:pt x="935" y="5627"/>
                </a:cubicBezTo>
                <a:lnTo>
                  <a:pt x="938" y="5626"/>
                </a:lnTo>
                <a:close/>
                <a:moveTo>
                  <a:pt x="937" y="5625"/>
                </a:moveTo>
                <a:cubicBezTo>
                  <a:pt x="944" y="5625"/>
                  <a:pt x="944" y="5625"/>
                  <a:pt x="944" y="5625"/>
                </a:cubicBezTo>
                <a:lnTo>
                  <a:pt x="938" y="5626"/>
                </a:lnTo>
                <a:lnTo>
                  <a:pt x="937" y="5625"/>
                </a:lnTo>
                <a:close/>
                <a:moveTo>
                  <a:pt x="7177" y="5613"/>
                </a:moveTo>
                <a:cubicBezTo>
                  <a:pt x="7189" y="5638"/>
                  <a:pt x="7196" y="5702"/>
                  <a:pt x="7234" y="5703"/>
                </a:cubicBezTo>
                <a:cubicBezTo>
                  <a:pt x="7222" y="5735"/>
                  <a:pt x="7209" y="5754"/>
                  <a:pt x="7183" y="5767"/>
                </a:cubicBezTo>
                <a:cubicBezTo>
                  <a:pt x="7177" y="5709"/>
                  <a:pt x="7183" y="5696"/>
                  <a:pt x="7132" y="5658"/>
                </a:cubicBezTo>
                <a:cubicBezTo>
                  <a:pt x="7138" y="5632"/>
                  <a:pt x="7164" y="5632"/>
                  <a:pt x="7177" y="5613"/>
                </a:cubicBezTo>
                <a:close/>
                <a:moveTo>
                  <a:pt x="1406" y="5597"/>
                </a:moveTo>
                <a:cubicBezTo>
                  <a:pt x="1379" y="5596"/>
                  <a:pt x="1324" y="5625"/>
                  <a:pt x="1357" y="5625"/>
                </a:cubicBezTo>
                <a:cubicBezTo>
                  <a:pt x="1331" y="5638"/>
                  <a:pt x="1299" y="5651"/>
                  <a:pt x="1286" y="5683"/>
                </a:cubicBezTo>
                <a:cubicBezTo>
                  <a:pt x="1293" y="5683"/>
                  <a:pt x="1293" y="5696"/>
                  <a:pt x="1299" y="5702"/>
                </a:cubicBezTo>
                <a:cubicBezTo>
                  <a:pt x="1363" y="5689"/>
                  <a:pt x="1376" y="5632"/>
                  <a:pt x="1416" y="5600"/>
                </a:cubicBezTo>
                <a:cubicBezTo>
                  <a:pt x="1413" y="5598"/>
                  <a:pt x="1410" y="5598"/>
                  <a:pt x="1406" y="5597"/>
                </a:cubicBezTo>
                <a:close/>
                <a:moveTo>
                  <a:pt x="1273" y="5574"/>
                </a:moveTo>
                <a:cubicBezTo>
                  <a:pt x="1260" y="5581"/>
                  <a:pt x="1228" y="5600"/>
                  <a:pt x="1241" y="5613"/>
                </a:cubicBezTo>
                <a:cubicBezTo>
                  <a:pt x="1253" y="5600"/>
                  <a:pt x="1267" y="5594"/>
                  <a:pt x="1273" y="5574"/>
                </a:cubicBezTo>
                <a:close/>
                <a:moveTo>
                  <a:pt x="7118" y="5568"/>
                </a:moveTo>
                <a:cubicBezTo>
                  <a:pt x="7061" y="5580"/>
                  <a:pt x="7002" y="5600"/>
                  <a:pt x="6995" y="5664"/>
                </a:cubicBezTo>
                <a:cubicBezTo>
                  <a:pt x="7027" y="5658"/>
                  <a:pt x="7066" y="5638"/>
                  <a:pt x="7053" y="5606"/>
                </a:cubicBezTo>
                <a:cubicBezTo>
                  <a:pt x="7079" y="5600"/>
                  <a:pt x="7072" y="5600"/>
                  <a:pt x="7098" y="5606"/>
                </a:cubicBezTo>
                <a:cubicBezTo>
                  <a:pt x="7106" y="5593"/>
                  <a:pt x="7118" y="5587"/>
                  <a:pt x="7118" y="5568"/>
                </a:cubicBezTo>
                <a:close/>
                <a:moveTo>
                  <a:pt x="1344" y="5568"/>
                </a:moveTo>
                <a:cubicBezTo>
                  <a:pt x="1312" y="5587"/>
                  <a:pt x="1293" y="5600"/>
                  <a:pt x="1267" y="5619"/>
                </a:cubicBezTo>
                <a:cubicBezTo>
                  <a:pt x="1273" y="5619"/>
                  <a:pt x="1267" y="5625"/>
                  <a:pt x="1273" y="5625"/>
                </a:cubicBezTo>
                <a:cubicBezTo>
                  <a:pt x="1299" y="5606"/>
                  <a:pt x="1331" y="5600"/>
                  <a:pt x="1344" y="5568"/>
                </a:cubicBezTo>
                <a:close/>
                <a:moveTo>
                  <a:pt x="1116" y="5559"/>
                </a:moveTo>
                <a:cubicBezTo>
                  <a:pt x="1126" y="5560"/>
                  <a:pt x="1135" y="5564"/>
                  <a:pt x="1143" y="5574"/>
                </a:cubicBezTo>
                <a:cubicBezTo>
                  <a:pt x="1125" y="5606"/>
                  <a:pt x="1072" y="5632"/>
                  <a:pt x="1040" y="5613"/>
                </a:cubicBezTo>
                <a:cubicBezTo>
                  <a:pt x="1055" y="5588"/>
                  <a:pt x="1087" y="5557"/>
                  <a:pt x="1116" y="5559"/>
                </a:cubicBezTo>
                <a:close/>
                <a:moveTo>
                  <a:pt x="7158" y="5542"/>
                </a:moveTo>
                <a:cubicBezTo>
                  <a:pt x="7145" y="5555"/>
                  <a:pt x="7125" y="5555"/>
                  <a:pt x="7125" y="5580"/>
                </a:cubicBezTo>
                <a:cubicBezTo>
                  <a:pt x="7144" y="5580"/>
                  <a:pt x="7177" y="5561"/>
                  <a:pt x="7158" y="5542"/>
                </a:cubicBezTo>
                <a:close/>
                <a:moveTo>
                  <a:pt x="1382" y="5541"/>
                </a:moveTo>
                <a:cubicBezTo>
                  <a:pt x="1366" y="5541"/>
                  <a:pt x="1352" y="5557"/>
                  <a:pt x="1363" y="5568"/>
                </a:cubicBezTo>
                <a:cubicBezTo>
                  <a:pt x="1383" y="5568"/>
                  <a:pt x="1389" y="5561"/>
                  <a:pt x="1389" y="5542"/>
                </a:cubicBezTo>
                <a:cubicBezTo>
                  <a:pt x="1387" y="5542"/>
                  <a:pt x="1384" y="5541"/>
                  <a:pt x="1382" y="5541"/>
                </a:cubicBezTo>
                <a:close/>
                <a:moveTo>
                  <a:pt x="5814" y="5530"/>
                </a:moveTo>
                <a:cubicBezTo>
                  <a:pt x="5814" y="5542"/>
                  <a:pt x="5801" y="5542"/>
                  <a:pt x="5781" y="5542"/>
                </a:cubicBezTo>
                <a:cubicBezTo>
                  <a:pt x="5775" y="5561"/>
                  <a:pt x="5761" y="5575"/>
                  <a:pt x="5749" y="5600"/>
                </a:cubicBezTo>
                <a:cubicBezTo>
                  <a:pt x="5755" y="5600"/>
                  <a:pt x="5761" y="5600"/>
                  <a:pt x="5761" y="5606"/>
                </a:cubicBezTo>
                <a:cubicBezTo>
                  <a:pt x="5788" y="5600"/>
                  <a:pt x="5806" y="5574"/>
                  <a:pt x="5826" y="5555"/>
                </a:cubicBezTo>
                <a:cubicBezTo>
                  <a:pt x="5820" y="5549"/>
                  <a:pt x="5820" y="5530"/>
                  <a:pt x="5814" y="5530"/>
                </a:cubicBezTo>
                <a:close/>
                <a:moveTo>
                  <a:pt x="659" y="5491"/>
                </a:moveTo>
                <a:cubicBezTo>
                  <a:pt x="659" y="5491"/>
                  <a:pt x="659" y="5491"/>
                  <a:pt x="679" y="5491"/>
                </a:cubicBezTo>
                <a:cubicBezTo>
                  <a:pt x="679" y="5510"/>
                  <a:pt x="659" y="5510"/>
                  <a:pt x="647" y="5516"/>
                </a:cubicBezTo>
                <a:cubicBezTo>
                  <a:pt x="647" y="5504"/>
                  <a:pt x="666" y="5510"/>
                  <a:pt x="659" y="5491"/>
                </a:cubicBezTo>
                <a:close/>
                <a:moveTo>
                  <a:pt x="5639" y="5472"/>
                </a:moveTo>
                <a:cubicBezTo>
                  <a:pt x="5608" y="5472"/>
                  <a:pt x="5600" y="5491"/>
                  <a:pt x="5588" y="5504"/>
                </a:cubicBezTo>
                <a:cubicBezTo>
                  <a:pt x="5614" y="5516"/>
                  <a:pt x="5633" y="5491"/>
                  <a:pt x="5639" y="5472"/>
                </a:cubicBezTo>
                <a:close/>
                <a:moveTo>
                  <a:pt x="6606" y="5471"/>
                </a:moveTo>
                <a:cubicBezTo>
                  <a:pt x="6591" y="5472"/>
                  <a:pt x="6598" y="5490"/>
                  <a:pt x="6576" y="5485"/>
                </a:cubicBezTo>
                <a:cubicBezTo>
                  <a:pt x="6582" y="5505"/>
                  <a:pt x="6589" y="5517"/>
                  <a:pt x="6602" y="5523"/>
                </a:cubicBezTo>
                <a:cubicBezTo>
                  <a:pt x="6608" y="5510"/>
                  <a:pt x="6614" y="5497"/>
                  <a:pt x="6614" y="5472"/>
                </a:cubicBezTo>
                <a:cubicBezTo>
                  <a:pt x="6611" y="5471"/>
                  <a:pt x="6608" y="5471"/>
                  <a:pt x="6606" y="5471"/>
                </a:cubicBezTo>
                <a:close/>
                <a:moveTo>
                  <a:pt x="1415" y="5466"/>
                </a:moveTo>
                <a:cubicBezTo>
                  <a:pt x="1357" y="5478"/>
                  <a:pt x="1338" y="5530"/>
                  <a:pt x="1299" y="5555"/>
                </a:cubicBezTo>
                <a:cubicBezTo>
                  <a:pt x="1344" y="5530"/>
                  <a:pt x="1395" y="5510"/>
                  <a:pt x="1415" y="5466"/>
                </a:cubicBezTo>
                <a:close/>
                <a:moveTo>
                  <a:pt x="5801" y="5452"/>
                </a:moveTo>
                <a:cubicBezTo>
                  <a:pt x="5807" y="5472"/>
                  <a:pt x="5807" y="5466"/>
                  <a:pt x="5801" y="5484"/>
                </a:cubicBezTo>
                <a:cubicBezTo>
                  <a:pt x="5827" y="5484"/>
                  <a:pt x="5827" y="5452"/>
                  <a:pt x="5801" y="5452"/>
                </a:cubicBezTo>
                <a:close/>
                <a:moveTo>
                  <a:pt x="7545" y="5446"/>
                </a:moveTo>
                <a:cubicBezTo>
                  <a:pt x="7519" y="5446"/>
                  <a:pt x="7506" y="5460"/>
                  <a:pt x="7493" y="5471"/>
                </a:cubicBezTo>
                <a:cubicBezTo>
                  <a:pt x="7512" y="5465"/>
                  <a:pt x="7545" y="5471"/>
                  <a:pt x="7545" y="5446"/>
                </a:cubicBezTo>
                <a:close/>
                <a:moveTo>
                  <a:pt x="5994" y="5440"/>
                </a:moveTo>
                <a:cubicBezTo>
                  <a:pt x="5962" y="5446"/>
                  <a:pt x="5949" y="5472"/>
                  <a:pt x="5968" y="5497"/>
                </a:cubicBezTo>
                <a:cubicBezTo>
                  <a:pt x="5994" y="5497"/>
                  <a:pt x="6007" y="5491"/>
                  <a:pt x="6001" y="5466"/>
                </a:cubicBezTo>
                <a:cubicBezTo>
                  <a:pt x="5968" y="5472"/>
                  <a:pt x="6008" y="5460"/>
                  <a:pt x="5994" y="5440"/>
                </a:cubicBezTo>
                <a:close/>
                <a:moveTo>
                  <a:pt x="1180" y="5434"/>
                </a:moveTo>
                <a:cubicBezTo>
                  <a:pt x="1201" y="5433"/>
                  <a:pt x="1218" y="5452"/>
                  <a:pt x="1228" y="5466"/>
                </a:cubicBezTo>
                <a:cubicBezTo>
                  <a:pt x="1196" y="5478"/>
                  <a:pt x="1183" y="5485"/>
                  <a:pt x="1151" y="5485"/>
                </a:cubicBezTo>
                <a:cubicBezTo>
                  <a:pt x="1143" y="5497"/>
                  <a:pt x="1163" y="5460"/>
                  <a:pt x="1157" y="5441"/>
                </a:cubicBezTo>
                <a:cubicBezTo>
                  <a:pt x="1165" y="5436"/>
                  <a:pt x="1173" y="5434"/>
                  <a:pt x="1180" y="5434"/>
                </a:cubicBezTo>
                <a:close/>
                <a:moveTo>
                  <a:pt x="718" y="5421"/>
                </a:moveTo>
                <a:cubicBezTo>
                  <a:pt x="730" y="5433"/>
                  <a:pt x="698" y="5460"/>
                  <a:pt x="679" y="5452"/>
                </a:cubicBezTo>
                <a:cubicBezTo>
                  <a:pt x="692" y="5440"/>
                  <a:pt x="698" y="5427"/>
                  <a:pt x="718" y="5421"/>
                </a:cubicBezTo>
                <a:close/>
                <a:moveTo>
                  <a:pt x="6251" y="5420"/>
                </a:moveTo>
                <a:cubicBezTo>
                  <a:pt x="6258" y="5419"/>
                  <a:pt x="6254" y="5433"/>
                  <a:pt x="6265" y="5433"/>
                </a:cubicBezTo>
                <a:cubicBezTo>
                  <a:pt x="6259" y="5452"/>
                  <a:pt x="6233" y="5446"/>
                  <a:pt x="6227" y="5459"/>
                </a:cubicBezTo>
                <a:cubicBezTo>
                  <a:pt x="6220" y="5459"/>
                  <a:pt x="6214" y="5446"/>
                  <a:pt x="6214" y="5433"/>
                </a:cubicBezTo>
                <a:cubicBezTo>
                  <a:pt x="6234" y="5427"/>
                  <a:pt x="6253" y="5452"/>
                  <a:pt x="6246" y="5421"/>
                </a:cubicBezTo>
                <a:cubicBezTo>
                  <a:pt x="6248" y="5420"/>
                  <a:pt x="6249" y="5420"/>
                  <a:pt x="6251" y="5420"/>
                </a:cubicBezTo>
                <a:close/>
                <a:moveTo>
                  <a:pt x="7151" y="5415"/>
                </a:moveTo>
                <a:cubicBezTo>
                  <a:pt x="7125" y="5428"/>
                  <a:pt x="7132" y="5441"/>
                  <a:pt x="7119" y="5453"/>
                </a:cubicBezTo>
                <a:cubicBezTo>
                  <a:pt x="7119" y="5427"/>
                  <a:pt x="7073" y="5466"/>
                  <a:pt x="7093" y="5472"/>
                </a:cubicBezTo>
                <a:cubicBezTo>
                  <a:pt x="7100" y="5466"/>
                  <a:pt x="7106" y="5460"/>
                  <a:pt x="7113" y="5453"/>
                </a:cubicBezTo>
                <a:cubicBezTo>
                  <a:pt x="7106" y="5472"/>
                  <a:pt x="7100" y="5485"/>
                  <a:pt x="7080" y="5485"/>
                </a:cubicBezTo>
                <a:cubicBezTo>
                  <a:pt x="7080" y="5460"/>
                  <a:pt x="7061" y="5491"/>
                  <a:pt x="7048" y="5472"/>
                </a:cubicBezTo>
                <a:cubicBezTo>
                  <a:pt x="7042" y="5491"/>
                  <a:pt x="7054" y="5485"/>
                  <a:pt x="7054" y="5504"/>
                </a:cubicBezTo>
                <a:cubicBezTo>
                  <a:pt x="7079" y="5510"/>
                  <a:pt x="7106" y="5510"/>
                  <a:pt x="7092" y="5543"/>
                </a:cubicBezTo>
                <a:cubicBezTo>
                  <a:pt x="7124" y="5523"/>
                  <a:pt x="7138" y="5530"/>
                  <a:pt x="7183" y="5498"/>
                </a:cubicBezTo>
                <a:cubicBezTo>
                  <a:pt x="7183" y="5478"/>
                  <a:pt x="7170" y="5472"/>
                  <a:pt x="7177" y="5453"/>
                </a:cubicBezTo>
                <a:cubicBezTo>
                  <a:pt x="7158" y="5453"/>
                  <a:pt x="7132" y="5472"/>
                  <a:pt x="7125" y="5453"/>
                </a:cubicBezTo>
                <a:cubicBezTo>
                  <a:pt x="7139" y="5440"/>
                  <a:pt x="7171" y="5433"/>
                  <a:pt x="7151" y="5415"/>
                </a:cubicBezTo>
                <a:close/>
                <a:moveTo>
                  <a:pt x="6764" y="5408"/>
                </a:moveTo>
                <a:cubicBezTo>
                  <a:pt x="6744" y="5434"/>
                  <a:pt x="6744" y="5441"/>
                  <a:pt x="6731" y="5466"/>
                </a:cubicBezTo>
                <a:cubicBezTo>
                  <a:pt x="6756" y="5466"/>
                  <a:pt x="6756" y="5478"/>
                  <a:pt x="6776" y="5478"/>
                </a:cubicBezTo>
                <a:cubicBezTo>
                  <a:pt x="6770" y="5447"/>
                  <a:pt x="6770" y="5421"/>
                  <a:pt x="6764" y="5408"/>
                </a:cubicBezTo>
                <a:close/>
                <a:moveTo>
                  <a:pt x="7182" y="5374"/>
                </a:moveTo>
                <a:cubicBezTo>
                  <a:pt x="7186" y="5374"/>
                  <a:pt x="7191" y="5375"/>
                  <a:pt x="7195" y="5377"/>
                </a:cubicBezTo>
                <a:cubicBezTo>
                  <a:pt x="7175" y="5383"/>
                  <a:pt x="7175" y="5409"/>
                  <a:pt x="7162" y="5422"/>
                </a:cubicBezTo>
                <a:cubicBezTo>
                  <a:pt x="7162" y="5434"/>
                  <a:pt x="7176" y="5441"/>
                  <a:pt x="7182" y="5453"/>
                </a:cubicBezTo>
                <a:cubicBezTo>
                  <a:pt x="7188" y="5447"/>
                  <a:pt x="7202" y="5447"/>
                  <a:pt x="7214" y="5453"/>
                </a:cubicBezTo>
                <a:cubicBezTo>
                  <a:pt x="7214" y="5460"/>
                  <a:pt x="7221" y="5466"/>
                  <a:pt x="7221" y="5472"/>
                </a:cubicBezTo>
                <a:cubicBezTo>
                  <a:pt x="7201" y="5478"/>
                  <a:pt x="7207" y="5466"/>
                  <a:pt x="7195" y="5460"/>
                </a:cubicBezTo>
                <a:cubicBezTo>
                  <a:pt x="7202" y="5504"/>
                  <a:pt x="7227" y="5472"/>
                  <a:pt x="7253" y="5472"/>
                </a:cubicBezTo>
                <a:cubicBezTo>
                  <a:pt x="7247" y="5485"/>
                  <a:pt x="7234" y="5478"/>
                  <a:pt x="7241" y="5497"/>
                </a:cubicBezTo>
                <a:cubicBezTo>
                  <a:pt x="7267" y="5517"/>
                  <a:pt x="7292" y="5485"/>
                  <a:pt x="7312" y="5478"/>
                </a:cubicBezTo>
                <a:cubicBezTo>
                  <a:pt x="7299" y="5497"/>
                  <a:pt x="7331" y="5497"/>
                  <a:pt x="7331" y="5485"/>
                </a:cubicBezTo>
                <a:cubicBezTo>
                  <a:pt x="7344" y="5491"/>
                  <a:pt x="7319" y="5497"/>
                  <a:pt x="7331" y="5516"/>
                </a:cubicBezTo>
                <a:cubicBezTo>
                  <a:pt x="7189" y="5574"/>
                  <a:pt x="7067" y="5658"/>
                  <a:pt x="6957" y="5753"/>
                </a:cubicBezTo>
                <a:cubicBezTo>
                  <a:pt x="6963" y="5760"/>
                  <a:pt x="6963" y="5766"/>
                  <a:pt x="6963" y="5785"/>
                </a:cubicBezTo>
                <a:cubicBezTo>
                  <a:pt x="6982" y="5785"/>
                  <a:pt x="6989" y="5753"/>
                  <a:pt x="7002" y="5772"/>
                </a:cubicBezTo>
                <a:cubicBezTo>
                  <a:pt x="7027" y="5741"/>
                  <a:pt x="7047" y="5721"/>
                  <a:pt x="7053" y="5689"/>
                </a:cubicBezTo>
                <a:cubicBezTo>
                  <a:pt x="7067" y="5689"/>
                  <a:pt x="7060" y="5715"/>
                  <a:pt x="7079" y="5708"/>
                </a:cubicBezTo>
                <a:cubicBezTo>
                  <a:pt x="7073" y="5721"/>
                  <a:pt x="7086" y="5727"/>
                  <a:pt x="7086" y="5740"/>
                </a:cubicBezTo>
                <a:cubicBezTo>
                  <a:pt x="7060" y="5746"/>
                  <a:pt x="7079" y="5752"/>
                  <a:pt x="7066" y="5771"/>
                </a:cubicBezTo>
                <a:cubicBezTo>
                  <a:pt x="7086" y="5771"/>
                  <a:pt x="7073" y="5797"/>
                  <a:pt x="7086" y="5790"/>
                </a:cubicBezTo>
                <a:cubicBezTo>
                  <a:pt x="7086" y="5848"/>
                  <a:pt x="6982" y="5868"/>
                  <a:pt x="6950" y="5899"/>
                </a:cubicBezTo>
                <a:cubicBezTo>
                  <a:pt x="6924" y="5874"/>
                  <a:pt x="6989" y="5849"/>
                  <a:pt x="6989" y="5810"/>
                </a:cubicBezTo>
                <a:cubicBezTo>
                  <a:pt x="6944" y="5772"/>
                  <a:pt x="6885" y="5881"/>
                  <a:pt x="6911" y="5913"/>
                </a:cubicBezTo>
                <a:cubicBezTo>
                  <a:pt x="6911" y="5933"/>
                  <a:pt x="6899" y="5939"/>
                  <a:pt x="6899" y="5958"/>
                </a:cubicBezTo>
                <a:cubicBezTo>
                  <a:pt x="6886" y="5951"/>
                  <a:pt x="6866" y="5939"/>
                  <a:pt x="6860" y="5958"/>
                </a:cubicBezTo>
                <a:cubicBezTo>
                  <a:pt x="6860" y="5945"/>
                  <a:pt x="6860" y="5926"/>
                  <a:pt x="6834" y="5926"/>
                </a:cubicBezTo>
                <a:cubicBezTo>
                  <a:pt x="6821" y="5939"/>
                  <a:pt x="6809" y="5951"/>
                  <a:pt x="6789" y="5958"/>
                </a:cubicBezTo>
                <a:cubicBezTo>
                  <a:pt x="6776" y="5894"/>
                  <a:pt x="6841" y="5887"/>
                  <a:pt x="6873" y="5844"/>
                </a:cubicBezTo>
                <a:cubicBezTo>
                  <a:pt x="6867" y="5818"/>
                  <a:pt x="6854" y="5793"/>
                  <a:pt x="6822" y="5793"/>
                </a:cubicBezTo>
                <a:cubicBezTo>
                  <a:pt x="6835" y="5774"/>
                  <a:pt x="6835" y="5748"/>
                  <a:pt x="6854" y="5735"/>
                </a:cubicBezTo>
                <a:cubicBezTo>
                  <a:pt x="6854" y="5722"/>
                  <a:pt x="6835" y="5735"/>
                  <a:pt x="6835" y="5722"/>
                </a:cubicBezTo>
                <a:cubicBezTo>
                  <a:pt x="6835" y="5696"/>
                  <a:pt x="6866" y="5696"/>
                  <a:pt x="6886" y="5684"/>
                </a:cubicBezTo>
                <a:cubicBezTo>
                  <a:pt x="6892" y="5651"/>
                  <a:pt x="6867" y="5651"/>
                  <a:pt x="6880" y="5626"/>
                </a:cubicBezTo>
                <a:cubicBezTo>
                  <a:pt x="6886" y="5640"/>
                  <a:pt x="6892" y="5652"/>
                  <a:pt x="6892" y="5671"/>
                </a:cubicBezTo>
                <a:cubicBezTo>
                  <a:pt x="6944" y="5671"/>
                  <a:pt x="6989" y="5595"/>
                  <a:pt x="6970" y="5556"/>
                </a:cubicBezTo>
                <a:cubicBezTo>
                  <a:pt x="6970" y="5550"/>
                  <a:pt x="6982" y="5556"/>
                  <a:pt x="6982" y="5543"/>
                </a:cubicBezTo>
                <a:cubicBezTo>
                  <a:pt x="7002" y="5556"/>
                  <a:pt x="7008" y="5576"/>
                  <a:pt x="7002" y="5601"/>
                </a:cubicBezTo>
                <a:cubicBezTo>
                  <a:pt x="7034" y="5601"/>
                  <a:pt x="7053" y="5581"/>
                  <a:pt x="7073" y="5556"/>
                </a:cubicBezTo>
                <a:cubicBezTo>
                  <a:pt x="7073" y="5543"/>
                  <a:pt x="7060" y="5524"/>
                  <a:pt x="7053" y="5543"/>
                </a:cubicBezTo>
                <a:cubicBezTo>
                  <a:pt x="7047" y="5531"/>
                  <a:pt x="7053" y="5518"/>
                  <a:pt x="7021" y="5531"/>
                </a:cubicBezTo>
                <a:cubicBezTo>
                  <a:pt x="7021" y="5505"/>
                  <a:pt x="7027" y="5479"/>
                  <a:pt x="7001" y="5492"/>
                </a:cubicBezTo>
                <a:cubicBezTo>
                  <a:pt x="7014" y="5441"/>
                  <a:pt x="7059" y="5453"/>
                  <a:pt x="7085" y="5434"/>
                </a:cubicBezTo>
                <a:cubicBezTo>
                  <a:pt x="7091" y="5415"/>
                  <a:pt x="7072" y="5415"/>
                  <a:pt x="7079" y="5396"/>
                </a:cubicBezTo>
                <a:cubicBezTo>
                  <a:pt x="7108" y="5436"/>
                  <a:pt x="7143" y="5372"/>
                  <a:pt x="7182" y="5374"/>
                </a:cubicBezTo>
                <a:close/>
                <a:moveTo>
                  <a:pt x="7215" y="5363"/>
                </a:moveTo>
                <a:cubicBezTo>
                  <a:pt x="7215" y="5363"/>
                  <a:pt x="7215" y="5363"/>
                  <a:pt x="7222" y="5363"/>
                </a:cubicBezTo>
                <a:cubicBezTo>
                  <a:pt x="7215" y="5363"/>
                  <a:pt x="7215" y="5370"/>
                  <a:pt x="7215" y="5376"/>
                </a:cubicBezTo>
                <a:lnTo>
                  <a:pt x="7215" y="5363"/>
                </a:lnTo>
                <a:close/>
                <a:moveTo>
                  <a:pt x="6840" y="5363"/>
                </a:moveTo>
                <a:cubicBezTo>
                  <a:pt x="6840" y="5376"/>
                  <a:pt x="6801" y="5376"/>
                  <a:pt x="6828" y="5388"/>
                </a:cubicBezTo>
                <a:cubicBezTo>
                  <a:pt x="6834" y="5388"/>
                  <a:pt x="6866" y="5363"/>
                  <a:pt x="6840" y="5363"/>
                </a:cubicBezTo>
                <a:close/>
                <a:moveTo>
                  <a:pt x="963" y="5357"/>
                </a:moveTo>
                <a:cubicBezTo>
                  <a:pt x="937" y="5396"/>
                  <a:pt x="873" y="5402"/>
                  <a:pt x="839" y="5440"/>
                </a:cubicBezTo>
                <a:cubicBezTo>
                  <a:pt x="839" y="5452"/>
                  <a:pt x="853" y="5452"/>
                  <a:pt x="859" y="5452"/>
                </a:cubicBezTo>
                <a:cubicBezTo>
                  <a:pt x="788" y="5523"/>
                  <a:pt x="678" y="5529"/>
                  <a:pt x="601" y="5593"/>
                </a:cubicBezTo>
                <a:cubicBezTo>
                  <a:pt x="665" y="5536"/>
                  <a:pt x="736" y="5491"/>
                  <a:pt x="794" y="5433"/>
                </a:cubicBezTo>
                <a:cubicBezTo>
                  <a:pt x="807" y="5433"/>
                  <a:pt x="813" y="5440"/>
                  <a:pt x="833" y="5440"/>
                </a:cubicBezTo>
                <a:cubicBezTo>
                  <a:pt x="853" y="5396"/>
                  <a:pt x="918" y="5357"/>
                  <a:pt x="963" y="5357"/>
                </a:cubicBezTo>
                <a:close/>
                <a:moveTo>
                  <a:pt x="1565" y="5344"/>
                </a:moveTo>
                <a:cubicBezTo>
                  <a:pt x="1510" y="5343"/>
                  <a:pt x="1497" y="5379"/>
                  <a:pt x="1473" y="5408"/>
                </a:cubicBezTo>
                <a:cubicBezTo>
                  <a:pt x="1492" y="5427"/>
                  <a:pt x="1518" y="5408"/>
                  <a:pt x="1538" y="5402"/>
                </a:cubicBezTo>
                <a:cubicBezTo>
                  <a:pt x="1531" y="5370"/>
                  <a:pt x="1564" y="5363"/>
                  <a:pt x="1576" y="5344"/>
                </a:cubicBezTo>
                <a:cubicBezTo>
                  <a:pt x="1572" y="5344"/>
                  <a:pt x="1568" y="5344"/>
                  <a:pt x="1565" y="5344"/>
                </a:cubicBezTo>
                <a:close/>
                <a:moveTo>
                  <a:pt x="5802" y="5342"/>
                </a:moveTo>
                <a:cubicBezTo>
                  <a:pt x="5793" y="5341"/>
                  <a:pt x="5791" y="5355"/>
                  <a:pt x="5780" y="5350"/>
                </a:cubicBezTo>
                <a:cubicBezTo>
                  <a:pt x="5780" y="5376"/>
                  <a:pt x="5768" y="5382"/>
                  <a:pt x="5774" y="5401"/>
                </a:cubicBezTo>
                <a:cubicBezTo>
                  <a:pt x="5755" y="5401"/>
                  <a:pt x="5742" y="5414"/>
                  <a:pt x="5729" y="5426"/>
                </a:cubicBezTo>
                <a:cubicBezTo>
                  <a:pt x="5729" y="5414"/>
                  <a:pt x="5749" y="5407"/>
                  <a:pt x="5723" y="5407"/>
                </a:cubicBezTo>
                <a:cubicBezTo>
                  <a:pt x="5710" y="5421"/>
                  <a:pt x="5749" y="5446"/>
                  <a:pt x="5716" y="5452"/>
                </a:cubicBezTo>
                <a:cubicBezTo>
                  <a:pt x="5730" y="5452"/>
                  <a:pt x="5724" y="5472"/>
                  <a:pt x="5735" y="5471"/>
                </a:cubicBezTo>
                <a:cubicBezTo>
                  <a:pt x="5742" y="5433"/>
                  <a:pt x="5794" y="5439"/>
                  <a:pt x="5806" y="5407"/>
                </a:cubicBezTo>
                <a:cubicBezTo>
                  <a:pt x="5806" y="5375"/>
                  <a:pt x="5800" y="5369"/>
                  <a:pt x="5806" y="5343"/>
                </a:cubicBezTo>
                <a:cubicBezTo>
                  <a:pt x="5805" y="5343"/>
                  <a:pt x="5803" y="5342"/>
                  <a:pt x="5802" y="5342"/>
                </a:cubicBezTo>
                <a:close/>
                <a:moveTo>
                  <a:pt x="1079" y="5325"/>
                </a:moveTo>
                <a:cubicBezTo>
                  <a:pt x="1098" y="5338"/>
                  <a:pt x="1060" y="5338"/>
                  <a:pt x="1067" y="5357"/>
                </a:cubicBezTo>
                <a:cubicBezTo>
                  <a:pt x="1054" y="5344"/>
                  <a:pt x="1054" y="5357"/>
                  <a:pt x="1034" y="5357"/>
                </a:cubicBezTo>
                <a:cubicBezTo>
                  <a:pt x="1034" y="5332"/>
                  <a:pt x="1079" y="5351"/>
                  <a:pt x="1079" y="5325"/>
                </a:cubicBezTo>
                <a:close/>
                <a:moveTo>
                  <a:pt x="5826" y="5313"/>
                </a:moveTo>
                <a:cubicBezTo>
                  <a:pt x="5826" y="5319"/>
                  <a:pt x="5820" y="5325"/>
                  <a:pt x="5820" y="5332"/>
                </a:cubicBezTo>
                <a:cubicBezTo>
                  <a:pt x="5840" y="5332"/>
                  <a:pt x="5852" y="5332"/>
                  <a:pt x="5852" y="5313"/>
                </a:cubicBezTo>
                <a:cubicBezTo>
                  <a:pt x="5852" y="5313"/>
                  <a:pt x="5852" y="5313"/>
                  <a:pt x="5826" y="5313"/>
                </a:cubicBezTo>
                <a:close/>
                <a:moveTo>
                  <a:pt x="7829" y="5306"/>
                </a:moveTo>
                <a:cubicBezTo>
                  <a:pt x="7796" y="5312"/>
                  <a:pt x="7790" y="5338"/>
                  <a:pt x="7764" y="5351"/>
                </a:cubicBezTo>
                <a:cubicBezTo>
                  <a:pt x="7796" y="5351"/>
                  <a:pt x="7809" y="5325"/>
                  <a:pt x="7829" y="5306"/>
                </a:cubicBezTo>
                <a:close/>
                <a:moveTo>
                  <a:pt x="6582" y="5300"/>
                </a:moveTo>
                <a:cubicBezTo>
                  <a:pt x="6582" y="5313"/>
                  <a:pt x="6556" y="5332"/>
                  <a:pt x="6582" y="5325"/>
                </a:cubicBezTo>
                <a:cubicBezTo>
                  <a:pt x="6569" y="5363"/>
                  <a:pt x="6537" y="5325"/>
                  <a:pt x="6537" y="5357"/>
                </a:cubicBezTo>
                <a:cubicBezTo>
                  <a:pt x="6518" y="5325"/>
                  <a:pt x="6563" y="5312"/>
                  <a:pt x="6582" y="5300"/>
                </a:cubicBezTo>
                <a:close/>
                <a:moveTo>
                  <a:pt x="852" y="5286"/>
                </a:moveTo>
                <a:cubicBezTo>
                  <a:pt x="864" y="5286"/>
                  <a:pt x="861" y="5304"/>
                  <a:pt x="878" y="5293"/>
                </a:cubicBezTo>
                <a:cubicBezTo>
                  <a:pt x="878" y="5306"/>
                  <a:pt x="865" y="5299"/>
                  <a:pt x="865" y="5299"/>
                </a:cubicBezTo>
                <a:cubicBezTo>
                  <a:pt x="833" y="5357"/>
                  <a:pt x="840" y="5351"/>
                  <a:pt x="782" y="5363"/>
                </a:cubicBezTo>
                <a:cubicBezTo>
                  <a:pt x="757" y="5370"/>
                  <a:pt x="730" y="5382"/>
                  <a:pt x="698" y="5395"/>
                </a:cubicBezTo>
                <a:cubicBezTo>
                  <a:pt x="705" y="5376"/>
                  <a:pt x="730" y="5357"/>
                  <a:pt x="757" y="5370"/>
                </a:cubicBezTo>
                <a:cubicBezTo>
                  <a:pt x="782" y="5332"/>
                  <a:pt x="814" y="5306"/>
                  <a:pt x="846" y="5287"/>
                </a:cubicBezTo>
                <a:cubicBezTo>
                  <a:pt x="848" y="5286"/>
                  <a:pt x="850" y="5286"/>
                  <a:pt x="852" y="5286"/>
                </a:cubicBezTo>
                <a:close/>
                <a:moveTo>
                  <a:pt x="7079" y="5280"/>
                </a:moveTo>
                <a:cubicBezTo>
                  <a:pt x="7093" y="5280"/>
                  <a:pt x="7079" y="5299"/>
                  <a:pt x="7079" y="5299"/>
                </a:cubicBezTo>
                <a:cubicBezTo>
                  <a:pt x="7066" y="5306"/>
                  <a:pt x="7066" y="5299"/>
                  <a:pt x="7053" y="5293"/>
                </a:cubicBezTo>
                <a:cubicBezTo>
                  <a:pt x="7060" y="5287"/>
                  <a:pt x="7073" y="5293"/>
                  <a:pt x="7079" y="5287"/>
                </a:cubicBezTo>
                <a:cubicBezTo>
                  <a:pt x="7079" y="5287"/>
                  <a:pt x="7079" y="5287"/>
                  <a:pt x="7079" y="5280"/>
                </a:cubicBezTo>
                <a:close/>
                <a:moveTo>
                  <a:pt x="6549" y="5274"/>
                </a:moveTo>
                <a:cubicBezTo>
                  <a:pt x="6553" y="5274"/>
                  <a:pt x="6558" y="5276"/>
                  <a:pt x="6563" y="5280"/>
                </a:cubicBezTo>
                <a:cubicBezTo>
                  <a:pt x="6563" y="5306"/>
                  <a:pt x="6543" y="5306"/>
                  <a:pt x="6524" y="5306"/>
                </a:cubicBezTo>
                <a:cubicBezTo>
                  <a:pt x="6524" y="5291"/>
                  <a:pt x="6535" y="5274"/>
                  <a:pt x="6549" y="5274"/>
                </a:cubicBezTo>
                <a:close/>
                <a:moveTo>
                  <a:pt x="7338" y="5268"/>
                </a:moveTo>
                <a:cubicBezTo>
                  <a:pt x="7338" y="5268"/>
                  <a:pt x="7338" y="5280"/>
                  <a:pt x="7351" y="5280"/>
                </a:cubicBezTo>
                <a:cubicBezTo>
                  <a:pt x="7357" y="5299"/>
                  <a:pt x="7331" y="5293"/>
                  <a:pt x="7338" y="5312"/>
                </a:cubicBezTo>
                <a:cubicBezTo>
                  <a:pt x="7306" y="5287"/>
                  <a:pt x="7281" y="5344"/>
                  <a:pt x="7261" y="5363"/>
                </a:cubicBezTo>
                <a:cubicBezTo>
                  <a:pt x="7261" y="5363"/>
                  <a:pt x="7261" y="5363"/>
                  <a:pt x="7222" y="5363"/>
                </a:cubicBezTo>
                <a:cubicBezTo>
                  <a:pt x="7241" y="5325"/>
                  <a:pt x="7319" y="5313"/>
                  <a:pt x="7338" y="5268"/>
                </a:cubicBezTo>
                <a:close/>
                <a:moveTo>
                  <a:pt x="6401" y="5268"/>
                </a:moveTo>
                <a:cubicBezTo>
                  <a:pt x="6415" y="5268"/>
                  <a:pt x="6401" y="5293"/>
                  <a:pt x="6408" y="5299"/>
                </a:cubicBezTo>
                <a:cubicBezTo>
                  <a:pt x="6401" y="5299"/>
                  <a:pt x="6401" y="5287"/>
                  <a:pt x="6388" y="5287"/>
                </a:cubicBezTo>
                <a:cubicBezTo>
                  <a:pt x="6381" y="5274"/>
                  <a:pt x="6401" y="5280"/>
                  <a:pt x="6401" y="5268"/>
                </a:cubicBezTo>
                <a:close/>
                <a:moveTo>
                  <a:pt x="5994" y="5268"/>
                </a:moveTo>
                <a:cubicBezTo>
                  <a:pt x="6014" y="5280"/>
                  <a:pt x="5988" y="5312"/>
                  <a:pt x="5988" y="5325"/>
                </a:cubicBezTo>
                <a:cubicBezTo>
                  <a:pt x="5956" y="5313"/>
                  <a:pt x="5994" y="5287"/>
                  <a:pt x="5994" y="5268"/>
                </a:cubicBezTo>
                <a:close/>
                <a:moveTo>
                  <a:pt x="1564" y="5254"/>
                </a:moveTo>
                <a:cubicBezTo>
                  <a:pt x="1525" y="5268"/>
                  <a:pt x="1525" y="5325"/>
                  <a:pt x="1480" y="5331"/>
                </a:cubicBezTo>
                <a:cubicBezTo>
                  <a:pt x="1519" y="5350"/>
                  <a:pt x="1557" y="5299"/>
                  <a:pt x="1564" y="5254"/>
                </a:cubicBezTo>
                <a:close/>
                <a:moveTo>
                  <a:pt x="7467" y="5248"/>
                </a:moveTo>
                <a:cubicBezTo>
                  <a:pt x="7455" y="5254"/>
                  <a:pt x="7455" y="5280"/>
                  <a:pt x="7474" y="5280"/>
                </a:cubicBezTo>
                <a:cubicBezTo>
                  <a:pt x="7480" y="5267"/>
                  <a:pt x="7480" y="5248"/>
                  <a:pt x="7467" y="5248"/>
                </a:cubicBezTo>
                <a:close/>
                <a:moveTo>
                  <a:pt x="6705" y="5248"/>
                </a:moveTo>
                <a:cubicBezTo>
                  <a:pt x="6705" y="5254"/>
                  <a:pt x="6693" y="5280"/>
                  <a:pt x="6705" y="5280"/>
                </a:cubicBezTo>
                <a:cubicBezTo>
                  <a:pt x="6705" y="5267"/>
                  <a:pt x="6724" y="5267"/>
                  <a:pt x="6718" y="5254"/>
                </a:cubicBezTo>
                <a:cubicBezTo>
                  <a:pt x="6711" y="5254"/>
                  <a:pt x="6711" y="5248"/>
                  <a:pt x="6705" y="5248"/>
                </a:cubicBezTo>
                <a:close/>
                <a:moveTo>
                  <a:pt x="6892" y="5242"/>
                </a:moveTo>
                <a:cubicBezTo>
                  <a:pt x="6879" y="5242"/>
                  <a:pt x="6873" y="5249"/>
                  <a:pt x="6866" y="5261"/>
                </a:cubicBezTo>
                <a:cubicBezTo>
                  <a:pt x="6873" y="5261"/>
                  <a:pt x="6880" y="5261"/>
                  <a:pt x="6886" y="5268"/>
                </a:cubicBezTo>
                <a:cubicBezTo>
                  <a:pt x="6886" y="5261"/>
                  <a:pt x="6892" y="5254"/>
                  <a:pt x="6892" y="5242"/>
                </a:cubicBezTo>
                <a:close/>
                <a:moveTo>
                  <a:pt x="1518" y="5238"/>
                </a:moveTo>
                <a:cubicBezTo>
                  <a:pt x="1491" y="5239"/>
                  <a:pt x="1461" y="5253"/>
                  <a:pt x="1441" y="5268"/>
                </a:cubicBezTo>
                <a:cubicBezTo>
                  <a:pt x="1434" y="5287"/>
                  <a:pt x="1460" y="5274"/>
                  <a:pt x="1461" y="5287"/>
                </a:cubicBezTo>
                <a:cubicBezTo>
                  <a:pt x="1486" y="5281"/>
                  <a:pt x="1551" y="5268"/>
                  <a:pt x="1545" y="5242"/>
                </a:cubicBezTo>
                <a:cubicBezTo>
                  <a:pt x="1537" y="5239"/>
                  <a:pt x="1528" y="5238"/>
                  <a:pt x="1518" y="5238"/>
                </a:cubicBezTo>
                <a:close/>
                <a:moveTo>
                  <a:pt x="6220" y="5216"/>
                </a:moveTo>
                <a:cubicBezTo>
                  <a:pt x="6240" y="5223"/>
                  <a:pt x="6240" y="5235"/>
                  <a:pt x="6246" y="5249"/>
                </a:cubicBezTo>
                <a:cubicBezTo>
                  <a:pt x="6240" y="5255"/>
                  <a:pt x="6220" y="5255"/>
                  <a:pt x="6214" y="5268"/>
                </a:cubicBezTo>
                <a:cubicBezTo>
                  <a:pt x="6208" y="5261"/>
                  <a:pt x="6208" y="5242"/>
                  <a:pt x="6208" y="5229"/>
                </a:cubicBezTo>
                <a:cubicBezTo>
                  <a:pt x="6208" y="5223"/>
                  <a:pt x="6220" y="5229"/>
                  <a:pt x="6220" y="5216"/>
                </a:cubicBezTo>
                <a:close/>
                <a:moveTo>
                  <a:pt x="7177" y="5204"/>
                </a:moveTo>
                <a:cubicBezTo>
                  <a:pt x="7144" y="5204"/>
                  <a:pt x="7138" y="5223"/>
                  <a:pt x="7118" y="5230"/>
                </a:cubicBezTo>
                <a:cubicBezTo>
                  <a:pt x="7138" y="5223"/>
                  <a:pt x="7138" y="5242"/>
                  <a:pt x="7151" y="5242"/>
                </a:cubicBezTo>
                <a:cubicBezTo>
                  <a:pt x="7151" y="5216"/>
                  <a:pt x="7177" y="5223"/>
                  <a:pt x="7177" y="5204"/>
                </a:cubicBezTo>
                <a:close/>
                <a:moveTo>
                  <a:pt x="6723" y="5196"/>
                </a:moveTo>
                <a:cubicBezTo>
                  <a:pt x="6701" y="5195"/>
                  <a:pt x="6679" y="5212"/>
                  <a:pt x="6679" y="5235"/>
                </a:cubicBezTo>
                <a:cubicBezTo>
                  <a:pt x="6718" y="5242"/>
                  <a:pt x="6731" y="5223"/>
                  <a:pt x="6744" y="5204"/>
                </a:cubicBezTo>
                <a:cubicBezTo>
                  <a:pt x="6737" y="5199"/>
                  <a:pt x="6730" y="5196"/>
                  <a:pt x="6723" y="5196"/>
                </a:cubicBezTo>
                <a:close/>
                <a:moveTo>
                  <a:pt x="1251" y="5189"/>
                </a:moveTo>
                <a:cubicBezTo>
                  <a:pt x="1246" y="5189"/>
                  <a:pt x="1241" y="5192"/>
                  <a:pt x="1234" y="5204"/>
                </a:cubicBezTo>
                <a:cubicBezTo>
                  <a:pt x="1234" y="5204"/>
                  <a:pt x="1234" y="5204"/>
                  <a:pt x="1247" y="5204"/>
                </a:cubicBezTo>
                <a:cubicBezTo>
                  <a:pt x="1241" y="5229"/>
                  <a:pt x="1260" y="5223"/>
                  <a:pt x="1267" y="5235"/>
                </a:cubicBezTo>
                <a:cubicBezTo>
                  <a:pt x="1279" y="5235"/>
                  <a:pt x="1286" y="5223"/>
                  <a:pt x="1293" y="5210"/>
                </a:cubicBezTo>
                <a:cubicBezTo>
                  <a:pt x="1273" y="5229"/>
                  <a:pt x="1265" y="5191"/>
                  <a:pt x="1251" y="5189"/>
                </a:cubicBezTo>
                <a:close/>
                <a:moveTo>
                  <a:pt x="1187" y="5159"/>
                </a:moveTo>
                <a:cubicBezTo>
                  <a:pt x="1147" y="5157"/>
                  <a:pt x="1112" y="5182"/>
                  <a:pt x="1086" y="5203"/>
                </a:cubicBezTo>
                <a:cubicBezTo>
                  <a:pt x="1098" y="5223"/>
                  <a:pt x="1086" y="5229"/>
                  <a:pt x="1092" y="5242"/>
                </a:cubicBezTo>
                <a:cubicBezTo>
                  <a:pt x="1125" y="5204"/>
                  <a:pt x="1170" y="5184"/>
                  <a:pt x="1215" y="5164"/>
                </a:cubicBezTo>
                <a:cubicBezTo>
                  <a:pt x="1206" y="5161"/>
                  <a:pt x="1196" y="5159"/>
                  <a:pt x="1187" y="5159"/>
                </a:cubicBezTo>
                <a:close/>
                <a:moveTo>
                  <a:pt x="1105" y="5152"/>
                </a:moveTo>
                <a:cubicBezTo>
                  <a:pt x="1098" y="5159"/>
                  <a:pt x="1086" y="5165"/>
                  <a:pt x="1085" y="5178"/>
                </a:cubicBezTo>
                <a:cubicBezTo>
                  <a:pt x="1092" y="5178"/>
                  <a:pt x="1092" y="5184"/>
                  <a:pt x="1105" y="5184"/>
                </a:cubicBezTo>
                <a:cubicBezTo>
                  <a:pt x="1105" y="5178"/>
                  <a:pt x="1117" y="5152"/>
                  <a:pt x="1105" y="5152"/>
                </a:cubicBezTo>
                <a:close/>
                <a:moveTo>
                  <a:pt x="7500" y="5126"/>
                </a:moveTo>
                <a:cubicBezTo>
                  <a:pt x="7507" y="5133"/>
                  <a:pt x="7513" y="5133"/>
                  <a:pt x="7519" y="5133"/>
                </a:cubicBezTo>
                <a:cubicBezTo>
                  <a:pt x="7519" y="5152"/>
                  <a:pt x="7500" y="5152"/>
                  <a:pt x="7493" y="5171"/>
                </a:cubicBezTo>
                <a:cubicBezTo>
                  <a:pt x="7486" y="5171"/>
                  <a:pt x="7480" y="5165"/>
                  <a:pt x="7474" y="5165"/>
                </a:cubicBezTo>
                <a:cubicBezTo>
                  <a:pt x="7474" y="5146"/>
                  <a:pt x="7493" y="5146"/>
                  <a:pt x="7500" y="5126"/>
                </a:cubicBezTo>
                <a:close/>
                <a:moveTo>
                  <a:pt x="7305" y="5120"/>
                </a:moveTo>
                <a:cubicBezTo>
                  <a:pt x="7305" y="5126"/>
                  <a:pt x="7305" y="5133"/>
                  <a:pt x="7298" y="5133"/>
                </a:cubicBezTo>
                <a:cubicBezTo>
                  <a:pt x="7298" y="5133"/>
                  <a:pt x="7292" y="5126"/>
                  <a:pt x="7292" y="5133"/>
                </a:cubicBezTo>
                <a:cubicBezTo>
                  <a:pt x="7298" y="5133"/>
                  <a:pt x="7298" y="5145"/>
                  <a:pt x="7298" y="5152"/>
                </a:cubicBezTo>
                <a:cubicBezTo>
                  <a:pt x="7298" y="5152"/>
                  <a:pt x="7298" y="5152"/>
                  <a:pt x="7318" y="5152"/>
                </a:cubicBezTo>
                <a:cubicBezTo>
                  <a:pt x="7318" y="5145"/>
                  <a:pt x="7312" y="5139"/>
                  <a:pt x="7312" y="5133"/>
                </a:cubicBezTo>
                <a:cubicBezTo>
                  <a:pt x="7325" y="5139"/>
                  <a:pt x="7331" y="5133"/>
                  <a:pt x="7331" y="5120"/>
                </a:cubicBezTo>
                <a:lnTo>
                  <a:pt x="7305" y="5120"/>
                </a:lnTo>
                <a:close/>
                <a:moveTo>
                  <a:pt x="7699" y="5076"/>
                </a:moveTo>
                <a:cubicBezTo>
                  <a:pt x="7699" y="5076"/>
                  <a:pt x="7699" y="5082"/>
                  <a:pt x="7693" y="5082"/>
                </a:cubicBezTo>
                <a:cubicBezTo>
                  <a:pt x="7693" y="5076"/>
                  <a:pt x="7699" y="5076"/>
                  <a:pt x="7699" y="5076"/>
                </a:cubicBezTo>
                <a:close/>
                <a:moveTo>
                  <a:pt x="6426" y="5067"/>
                </a:moveTo>
                <a:cubicBezTo>
                  <a:pt x="6425" y="5067"/>
                  <a:pt x="6423" y="5067"/>
                  <a:pt x="6421" y="5069"/>
                </a:cubicBezTo>
                <a:cubicBezTo>
                  <a:pt x="6421" y="5069"/>
                  <a:pt x="6421" y="5069"/>
                  <a:pt x="6421" y="5082"/>
                </a:cubicBezTo>
                <a:cubicBezTo>
                  <a:pt x="6428" y="5095"/>
                  <a:pt x="6428" y="5082"/>
                  <a:pt x="6441" y="5082"/>
                </a:cubicBezTo>
                <a:cubicBezTo>
                  <a:pt x="6441" y="5082"/>
                  <a:pt x="6441" y="5082"/>
                  <a:pt x="6441" y="5069"/>
                </a:cubicBezTo>
                <a:cubicBezTo>
                  <a:pt x="6432" y="5069"/>
                  <a:pt x="6429" y="5067"/>
                  <a:pt x="6426" y="5067"/>
                </a:cubicBezTo>
                <a:close/>
                <a:moveTo>
                  <a:pt x="7881" y="5057"/>
                </a:moveTo>
                <a:cubicBezTo>
                  <a:pt x="7868" y="5082"/>
                  <a:pt x="7862" y="5089"/>
                  <a:pt x="7868" y="5121"/>
                </a:cubicBezTo>
                <a:cubicBezTo>
                  <a:pt x="7836" y="5121"/>
                  <a:pt x="7830" y="5146"/>
                  <a:pt x="7804" y="5152"/>
                </a:cubicBezTo>
                <a:cubicBezTo>
                  <a:pt x="7797" y="5146"/>
                  <a:pt x="7797" y="5127"/>
                  <a:pt x="7778" y="5127"/>
                </a:cubicBezTo>
                <a:cubicBezTo>
                  <a:pt x="7784" y="5140"/>
                  <a:pt x="7758" y="5153"/>
                  <a:pt x="7758" y="5178"/>
                </a:cubicBezTo>
                <a:cubicBezTo>
                  <a:pt x="7751" y="5172"/>
                  <a:pt x="7744" y="5172"/>
                  <a:pt x="7738" y="5172"/>
                </a:cubicBezTo>
                <a:cubicBezTo>
                  <a:pt x="7731" y="5147"/>
                  <a:pt x="7751" y="5178"/>
                  <a:pt x="7751" y="5153"/>
                </a:cubicBezTo>
                <a:cubicBezTo>
                  <a:pt x="7738" y="5140"/>
                  <a:pt x="7706" y="5166"/>
                  <a:pt x="7699" y="5178"/>
                </a:cubicBezTo>
                <a:cubicBezTo>
                  <a:pt x="7687" y="5165"/>
                  <a:pt x="7693" y="5159"/>
                  <a:pt x="7693" y="5133"/>
                </a:cubicBezTo>
                <a:cubicBezTo>
                  <a:pt x="7693" y="5133"/>
                  <a:pt x="7693" y="5140"/>
                  <a:pt x="7693" y="5146"/>
                </a:cubicBezTo>
                <a:cubicBezTo>
                  <a:pt x="7784" y="5140"/>
                  <a:pt x="7803" y="5076"/>
                  <a:pt x="7881" y="5057"/>
                </a:cubicBezTo>
                <a:close/>
                <a:moveTo>
                  <a:pt x="7716" y="5027"/>
                </a:moveTo>
                <a:cubicBezTo>
                  <a:pt x="7719" y="5026"/>
                  <a:pt x="7723" y="5028"/>
                  <a:pt x="7726" y="5031"/>
                </a:cubicBezTo>
                <a:cubicBezTo>
                  <a:pt x="7694" y="5037"/>
                  <a:pt x="7706" y="5063"/>
                  <a:pt x="7700" y="5076"/>
                </a:cubicBezTo>
                <a:cubicBezTo>
                  <a:pt x="7700" y="5069"/>
                  <a:pt x="7693" y="5069"/>
                  <a:pt x="7688" y="5062"/>
                </a:cubicBezTo>
                <a:cubicBezTo>
                  <a:pt x="7681" y="5056"/>
                  <a:pt x="7694" y="5050"/>
                  <a:pt x="7688" y="5043"/>
                </a:cubicBezTo>
                <a:cubicBezTo>
                  <a:pt x="7692" y="5039"/>
                  <a:pt x="7705" y="5027"/>
                  <a:pt x="7716" y="5027"/>
                </a:cubicBezTo>
                <a:close/>
                <a:moveTo>
                  <a:pt x="6014" y="5012"/>
                </a:moveTo>
                <a:cubicBezTo>
                  <a:pt x="5988" y="5018"/>
                  <a:pt x="5956" y="5018"/>
                  <a:pt x="5949" y="5043"/>
                </a:cubicBezTo>
                <a:cubicBezTo>
                  <a:pt x="5982" y="5043"/>
                  <a:pt x="6008" y="5037"/>
                  <a:pt x="6014" y="5012"/>
                </a:cubicBezTo>
                <a:close/>
                <a:moveTo>
                  <a:pt x="6589" y="5003"/>
                </a:moveTo>
                <a:cubicBezTo>
                  <a:pt x="6601" y="5003"/>
                  <a:pt x="6598" y="5017"/>
                  <a:pt x="6609" y="5017"/>
                </a:cubicBezTo>
                <a:cubicBezTo>
                  <a:pt x="6602" y="5031"/>
                  <a:pt x="6589" y="5037"/>
                  <a:pt x="6589" y="5056"/>
                </a:cubicBezTo>
                <a:cubicBezTo>
                  <a:pt x="6563" y="5043"/>
                  <a:pt x="6602" y="5031"/>
                  <a:pt x="6583" y="5005"/>
                </a:cubicBezTo>
                <a:cubicBezTo>
                  <a:pt x="6585" y="5004"/>
                  <a:pt x="6587" y="5004"/>
                  <a:pt x="6589" y="5003"/>
                </a:cubicBezTo>
                <a:close/>
                <a:moveTo>
                  <a:pt x="5337" y="4998"/>
                </a:moveTo>
                <a:cubicBezTo>
                  <a:pt x="5329" y="4998"/>
                  <a:pt x="5319" y="4999"/>
                  <a:pt x="5304" y="4999"/>
                </a:cubicBezTo>
                <a:cubicBezTo>
                  <a:pt x="5298" y="5019"/>
                  <a:pt x="5304" y="5032"/>
                  <a:pt x="5311" y="5044"/>
                </a:cubicBezTo>
                <a:cubicBezTo>
                  <a:pt x="5297" y="5044"/>
                  <a:pt x="5297" y="5057"/>
                  <a:pt x="5291" y="5057"/>
                </a:cubicBezTo>
                <a:cubicBezTo>
                  <a:pt x="5291" y="5044"/>
                  <a:pt x="5284" y="5038"/>
                  <a:pt x="5271" y="5038"/>
                </a:cubicBezTo>
                <a:cubicBezTo>
                  <a:pt x="5265" y="5057"/>
                  <a:pt x="5271" y="5063"/>
                  <a:pt x="5277" y="5069"/>
                </a:cubicBezTo>
                <a:cubicBezTo>
                  <a:pt x="5265" y="5082"/>
                  <a:pt x="5246" y="5082"/>
                  <a:pt x="5226" y="5095"/>
                </a:cubicBezTo>
                <a:cubicBezTo>
                  <a:pt x="5239" y="5121"/>
                  <a:pt x="5220" y="5127"/>
                  <a:pt x="5200" y="5133"/>
                </a:cubicBezTo>
                <a:cubicBezTo>
                  <a:pt x="5200" y="5153"/>
                  <a:pt x="5206" y="5153"/>
                  <a:pt x="5206" y="5172"/>
                </a:cubicBezTo>
                <a:cubicBezTo>
                  <a:pt x="5187" y="5172"/>
                  <a:pt x="5194" y="5191"/>
                  <a:pt x="5174" y="5191"/>
                </a:cubicBezTo>
                <a:cubicBezTo>
                  <a:pt x="5174" y="5185"/>
                  <a:pt x="5168" y="5185"/>
                  <a:pt x="5168" y="5191"/>
                </a:cubicBezTo>
                <a:cubicBezTo>
                  <a:pt x="5180" y="5197"/>
                  <a:pt x="5187" y="5204"/>
                  <a:pt x="5213" y="5204"/>
                </a:cubicBezTo>
                <a:cubicBezTo>
                  <a:pt x="5265" y="5146"/>
                  <a:pt x="5348" y="5127"/>
                  <a:pt x="5388" y="5056"/>
                </a:cubicBezTo>
                <a:cubicBezTo>
                  <a:pt x="5363" y="5056"/>
                  <a:pt x="5363" y="5088"/>
                  <a:pt x="5343" y="5095"/>
                </a:cubicBezTo>
                <a:cubicBezTo>
                  <a:pt x="5350" y="5076"/>
                  <a:pt x="5330" y="5082"/>
                  <a:pt x="5330" y="5069"/>
                </a:cubicBezTo>
                <a:cubicBezTo>
                  <a:pt x="5343" y="5051"/>
                  <a:pt x="5363" y="5037"/>
                  <a:pt x="5369" y="5012"/>
                </a:cubicBezTo>
                <a:cubicBezTo>
                  <a:pt x="5357" y="5000"/>
                  <a:pt x="5350" y="4998"/>
                  <a:pt x="5337" y="4998"/>
                </a:cubicBezTo>
                <a:close/>
                <a:moveTo>
                  <a:pt x="6705" y="4986"/>
                </a:moveTo>
                <a:cubicBezTo>
                  <a:pt x="6711" y="5000"/>
                  <a:pt x="6720" y="5001"/>
                  <a:pt x="6729" y="4995"/>
                </a:cubicBezTo>
                <a:lnTo>
                  <a:pt x="6730" y="4994"/>
                </a:lnTo>
                <a:lnTo>
                  <a:pt x="6729" y="4996"/>
                </a:lnTo>
                <a:cubicBezTo>
                  <a:pt x="6726" y="5003"/>
                  <a:pt x="6726" y="5012"/>
                  <a:pt x="6731" y="5024"/>
                </a:cubicBezTo>
                <a:cubicBezTo>
                  <a:pt x="6719" y="5024"/>
                  <a:pt x="6699" y="5017"/>
                  <a:pt x="6699" y="5036"/>
                </a:cubicBezTo>
                <a:cubicBezTo>
                  <a:pt x="6679" y="5036"/>
                  <a:pt x="6699" y="5005"/>
                  <a:pt x="6679" y="5017"/>
                </a:cubicBezTo>
                <a:cubicBezTo>
                  <a:pt x="6685" y="5005"/>
                  <a:pt x="6685" y="4986"/>
                  <a:pt x="6705" y="4986"/>
                </a:cubicBezTo>
                <a:close/>
                <a:moveTo>
                  <a:pt x="6740" y="4985"/>
                </a:moveTo>
                <a:lnTo>
                  <a:pt x="6739" y="4985"/>
                </a:lnTo>
                <a:cubicBezTo>
                  <a:pt x="6737" y="4988"/>
                  <a:pt x="6735" y="4990"/>
                  <a:pt x="6732" y="4992"/>
                </a:cubicBezTo>
                <a:lnTo>
                  <a:pt x="6730" y="4994"/>
                </a:lnTo>
                <a:lnTo>
                  <a:pt x="6731" y="4992"/>
                </a:lnTo>
                <a:cubicBezTo>
                  <a:pt x="6733" y="4990"/>
                  <a:pt x="6734" y="4988"/>
                  <a:pt x="6737" y="4987"/>
                </a:cubicBezTo>
                <a:lnTo>
                  <a:pt x="6740" y="4985"/>
                </a:lnTo>
                <a:close/>
                <a:moveTo>
                  <a:pt x="7267" y="4967"/>
                </a:moveTo>
                <a:cubicBezTo>
                  <a:pt x="7255" y="4967"/>
                  <a:pt x="7235" y="4967"/>
                  <a:pt x="7235" y="4986"/>
                </a:cubicBezTo>
                <a:cubicBezTo>
                  <a:pt x="7254" y="4986"/>
                  <a:pt x="7267" y="4979"/>
                  <a:pt x="7267" y="4967"/>
                </a:cubicBezTo>
                <a:close/>
                <a:moveTo>
                  <a:pt x="5762" y="4967"/>
                </a:moveTo>
                <a:cubicBezTo>
                  <a:pt x="5743" y="4967"/>
                  <a:pt x="5730" y="4979"/>
                  <a:pt x="5743" y="4992"/>
                </a:cubicBezTo>
                <a:cubicBezTo>
                  <a:pt x="5756" y="4992"/>
                  <a:pt x="5762" y="4986"/>
                  <a:pt x="5762" y="4967"/>
                </a:cubicBezTo>
                <a:close/>
                <a:moveTo>
                  <a:pt x="6776" y="4960"/>
                </a:moveTo>
                <a:cubicBezTo>
                  <a:pt x="6776" y="4966"/>
                  <a:pt x="6770" y="4972"/>
                  <a:pt x="6770" y="4979"/>
                </a:cubicBezTo>
                <a:cubicBezTo>
                  <a:pt x="6758" y="4979"/>
                  <a:pt x="6748" y="4981"/>
                  <a:pt x="6740" y="4985"/>
                </a:cubicBezTo>
                <a:lnTo>
                  <a:pt x="6740" y="4985"/>
                </a:lnTo>
                <a:lnTo>
                  <a:pt x="6742" y="4981"/>
                </a:lnTo>
                <a:cubicBezTo>
                  <a:pt x="6747" y="4974"/>
                  <a:pt x="6750" y="4966"/>
                  <a:pt x="6750" y="4961"/>
                </a:cubicBezTo>
                <a:cubicBezTo>
                  <a:pt x="6770" y="4967"/>
                  <a:pt x="6764" y="4967"/>
                  <a:pt x="6776" y="4960"/>
                </a:cubicBezTo>
                <a:close/>
                <a:moveTo>
                  <a:pt x="5749" y="4948"/>
                </a:moveTo>
                <a:cubicBezTo>
                  <a:pt x="5736" y="4948"/>
                  <a:pt x="5716" y="4948"/>
                  <a:pt x="5716" y="4967"/>
                </a:cubicBezTo>
                <a:cubicBezTo>
                  <a:pt x="5736" y="4967"/>
                  <a:pt x="5743" y="4961"/>
                  <a:pt x="5749" y="4948"/>
                </a:cubicBezTo>
                <a:close/>
                <a:moveTo>
                  <a:pt x="1099" y="4936"/>
                </a:moveTo>
                <a:cubicBezTo>
                  <a:pt x="1113" y="4935"/>
                  <a:pt x="1127" y="4938"/>
                  <a:pt x="1137" y="4942"/>
                </a:cubicBezTo>
                <a:cubicBezTo>
                  <a:pt x="1131" y="4961"/>
                  <a:pt x="1098" y="4961"/>
                  <a:pt x="1066" y="4954"/>
                </a:cubicBezTo>
                <a:cubicBezTo>
                  <a:pt x="1072" y="4942"/>
                  <a:pt x="1085" y="4937"/>
                  <a:pt x="1099" y="4936"/>
                </a:cubicBezTo>
                <a:close/>
                <a:moveTo>
                  <a:pt x="5788" y="4923"/>
                </a:moveTo>
                <a:cubicBezTo>
                  <a:pt x="5788" y="4929"/>
                  <a:pt x="5775" y="4929"/>
                  <a:pt x="5769" y="4929"/>
                </a:cubicBezTo>
                <a:cubicBezTo>
                  <a:pt x="5769" y="4942"/>
                  <a:pt x="5769" y="4954"/>
                  <a:pt x="5781" y="4954"/>
                </a:cubicBezTo>
                <a:cubicBezTo>
                  <a:pt x="5781" y="4935"/>
                  <a:pt x="5807" y="4929"/>
                  <a:pt x="5788" y="4923"/>
                </a:cubicBezTo>
                <a:close/>
                <a:moveTo>
                  <a:pt x="7706" y="4909"/>
                </a:moveTo>
                <a:cubicBezTo>
                  <a:pt x="7693" y="4916"/>
                  <a:pt x="7661" y="4909"/>
                  <a:pt x="7668" y="4934"/>
                </a:cubicBezTo>
                <a:cubicBezTo>
                  <a:pt x="7680" y="4947"/>
                  <a:pt x="7680" y="4928"/>
                  <a:pt x="7700" y="4934"/>
                </a:cubicBezTo>
                <a:cubicBezTo>
                  <a:pt x="7700" y="4922"/>
                  <a:pt x="7706" y="4916"/>
                  <a:pt x="7706" y="4909"/>
                </a:cubicBezTo>
                <a:close/>
                <a:moveTo>
                  <a:pt x="6272" y="4909"/>
                </a:moveTo>
                <a:cubicBezTo>
                  <a:pt x="6253" y="4909"/>
                  <a:pt x="6240" y="4909"/>
                  <a:pt x="6240" y="4922"/>
                </a:cubicBezTo>
                <a:cubicBezTo>
                  <a:pt x="6253" y="4922"/>
                  <a:pt x="6266" y="4928"/>
                  <a:pt x="6272" y="4909"/>
                </a:cubicBezTo>
                <a:close/>
                <a:moveTo>
                  <a:pt x="7079" y="4904"/>
                </a:moveTo>
                <a:cubicBezTo>
                  <a:pt x="7073" y="4923"/>
                  <a:pt x="7073" y="4936"/>
                  <a:pt x="7079" y="4955"/>
                </a:cubicBezTo>
                <a:cubicBezTo>
                  <a:pt x="7061" y="4955"/>
                  <a:pt x="7041" y="4961"/>
                  <a:pt x="7034" y="4974"/>
                </a:cubicBezTo>
                <a:cubicBezTo>
                  <a:pt x="7027" y="4993"/>
                  <a:pt x="7053" y="4980"/>
                  <a:pt x="7047" y="4999"/>
                </a:cubicBezTo>
                <a:cubicBezTo>
                  <a:pt x="7021" y="5006"/>
                  <a:pt x="7015" y="5024"/>
                  <a:pt x="6982" y="5024"/>
                </a:cubicBezTo>
                <a:cubicBezTo>
                  <a:pt x="6976" y="5037"/>
                  <a:pt x="7002" y="5050"/>
                  <a:pt x="6982" y="5050"/>
                </a:cubicBezTo>
                <a:cubicBezTo>
                  <a:pt x="6970" y="5037"/>
                  <a:pt x="6937" y="5043"/>
                  <a:pt x="6931" y="5056"/>
                </a:cubicBezTo>
                <a:cubicBezTo>
                  <a:pt x="6925" y="5088"/>
                  <a:pt x="6951" y="5088"/>
                  <a:pt x="6951" y="5114"/>
                </a:cubicBezTo>
                <a:cubicBezTo>
                  <a:pt x="6951" y="5146"/>
                  <a:pt x="6918" y="5146"/>
                  <a:pt x="6912" y="5173"/>
                </a:cubicBezTo>
                <a:cubicBezTo>
                  <a:pt x="6983" y="5167"/>
                  <a:pt x="7002" y="5103"/>
                  <a:pt x="7028" y="5051"/>
                </a:cubicBezTo>
                <a:cubicBezTo>
                  <a:pt x="7042" y="5058"/>
                  <a:pt x="7042" y="5070"/>
                  <a:pt x="7054" y="5070"/>
                </a:cubicBezTo>
                <a:cubicBezTo>
                  <a:pt x="7119" y="5051"/>
                  <a:pt x="7125" y="4980"/>
                  <a:pt x="7190" y="4955"/>
                </a:cubicBezTo>
                <a:cubicBezTo>
                  <a:pt x="7196" y="4935"/>
                  <a:pt x="7184" y="4923"/>
                  <a:pt x="7184" y="4904"/>
                </a:cubicBezTo>
                <a:cubicBezTo>
                  <a:pt x="7145" y="4910"/>
                  <a:pt x="7158" y="4916"/>
                  <a:pt x="7125" y="4904"/>
                </a:cubicBezTo>
                <a:cubicBezTo>
                  <a:pt x="7125" y="4923"/>
                  <a:pt x="7125" y="4949"/>
                  <a:pt x="7099" y="4949"/>
                </a:cubicBezTo>
                <a:cubicBezTo>
                  <a:pt x="7112" y="4935"/>
                  <a:pt x="7099" y="4923"/>
                  <a:pt x="7099" y="4904"/>
                </a:cubicBezTo>
                <a:cubicBezTo>
                  <a:pt x="7099" y="4904"/>
                  <a:pt x="7099" y="4904"/>
                  <a:pt x="7079" y="4904"/>
                </a:cubicBezTo>
                <a:close/>
                <a:moveTo>
                  <a:pt x="7506" y="4897"/>
                </a:moveTo>
                <a:cubicBezTo>
                  <a:pt x="7467" y="4897"/>
                  <a:pt x="7448" y="4942"/>
                  <a:pt x="7461" y="4967"/>
                </a:cubicBezTo>
                <a:cubicBezTo>
                  <a:pt x="7487" y="4961"/>
                  <a:pt x="7487" y="4922"/>
                  <a:pt x="7506" y="4897"/>
                </a:cubicBezTo>
                <a:close/>
                <a:moveTo>
                  <a:pt x="6873" y="4897"/>
                </a:moveTo>
                <a:cubicBezTo>
                  <a:pt x="6873" y="4897"/>
                  <a:pt x="6873" y="4897"/>
                  <a:pt x="6873" y="4922"/>
                </a:cubicBezTo>
                <a:cubicBezTo>
                  <a:pt x="6886" y="4922"/>
                  <a:pt x="6892" y="4922"/>
                  <a:pt x="6899" y="4916"/>
                </a:cubicBezTo>
                <a:cubicBezTo>
                  <a:pt x="6899" y="4903"/>
                  <a:pt x="6886" y="4897"/>
                  <a:pt x="6873" y="4897"/>
                </a:cubicBezTo>
                <a:close/>
                <a:moveTo>
                  <a:pt x="6059" y="4878"/>
                </a:moveTo>
                <a:cubicBezTo>
                  <a:pt x="6034" y="4884"/>
                  <a:pt x="6027" y="4897"/>
                  <a:pt x="6014" y="4909"/>
                </a:cubicBezTo>
                <a:cubicBezTo>
                  <a:pt x="6033" y="4916"/>
                  <a:pt x="6027" y="4954"/>
                  <a:pt x="6021" y="4967"/>
                </a:cubicBezTo>
                <a:cubicBezTo>
                  <a:pt x="6039" y="4979"/>
                  <a:pt x="6053" y="4954"/>
                  <a:pt x="6059" y="4968"/>
                </a:cubicBezTo>
                <a:cubicBezTo>
                  <a:pt x="6059" y="4987"/>
                  <a:pt x="6027" y="4980"/>
                  <a:pt x="6027" y="4999"/>
                </a:cubicBezTo>
                <a:cubicBezTo>
                  <a:pt x="6033" y="5006"/>
                  <a:pt x="6046" y="5012"/>
                  <a:pt x="6066" y="5012"/>
                </a:cubicBezTo>
                <a:cubicBezTo>
                  <a:pt x="6092" y="4987"/>
                  <a:pt x="6150" y="4993"/>
                  <a:pt x="6156" y="4942"/>
                </a:cubicBezTo>
                <a:cubicBezTo>
                  <a:pt x="6137" y="4923"/>
                  <a:pt x="6111" y="4942"/>
                  <a:pt x="6098" y="4954"/>
                </a:cubicBezTo>
                <a:cubicBezTo>
                  <a:pt x="6092" y="4928"/>
                  <a:pt x="6059" y="4922"/>
                  <a:pt x="6047" y="4903"/>
                </a:cubicBezTo>
                <a:cubicBezTo>
                  <a:pt x="6053" y="4903"/>
                  <a:pt x="6059" y="4897"/>
                  <a:pt x="6059" y="4878"/>
                </a:cubicBezTo>
                <a:close/>
                <a:moveTo>
                  <a:pt x="7294" y="4857"/>
                </a:moveTo>
                <a:cubicBezTo>
                  <a:pt x="7282" y="4856"/>
                  <a:pt x="7262" y="4871"/>
                  <a:pt x="7241" y="4871"/>
                </a:cubicBezTo>
                <a:cubicBezTo>
                  <a:pt x="7235" y="4884"/>
                  <a:pt x="7254" y="4884"/>
                  <a:pt x="7248" y="4897"/>
                </a:cubicBezTo>
                <a:cubicBezTo>
                  <a:pt x="7280" y="4890"/>
                  <a:pt x="7286" y="4884"/>
                  <a:pt x="7306" y="4884"/>
                </a:cubicBezTo>
                <a:cubicBezTo>
                  <a:pt x="7306" y="4865"/>
                  <a:pt x="7302" y="4858"/>
                  <a:pt x="7294" y="4857"/>
                </a:cubicBezTo>
                <a:close/>
                <a:moveTo>
                  <a:pt x="6847" y="4857"/>
                </a:moveTo>
                <a:cubicBezTo>
                  <a:pt x="6782" y="4889"/>
                  <a:pt x="6718" y="4934"/>
                  <a:pt x="6659" y="4979"/>
                </a:cubicBezTo>
                <a:cubicBezTo>
                  <a:pt x="6666" y="5004"/>
                  <a:pt x="6659" y="5036"/>
                  <a:pt x="6679" y="5049"/>
                </a:cubicBezTo>
                <a:cubicBezTo>
                  <a:pt x="6654" y="5049"/>
                  <a:pt x="6666" y="5062"/>
                  <a:pt x="6666" y="5074"/>
                </a:cubicBezTo>
                <a:cubicBezTo>
                  <a:pt x="6647" y="5087"/>
                  <a:pt x="6621" y="5081"/>
                  <a:pt x="6602" y="5093"/>
                </a:cubicBezTo>
                <a:cubicBezTo>
                  <a:pt x="6595" y="5106"/>
                  <a:pt x="6628" y="5112"/>
                  <a:pt x="6608" y="5118"/>
                </a:cubicBezTo>
                <a:cubicBezTo>
                  <a:pt x="6608" y="5118"/>
                  <a:pt x="6608" y="5118"/>
                  <a:pt x="6582" y="5118"/>
                </a:cubicBezTo>
                <a:cubicBezTo>
                  <a:pt x="6589" y="5099"/>
                  <a:pt x="6576" y="5093"/>
                  <a:pt x="6569" y="5087"/>
                </a:cubicBezTo>
                <a:cubicBezTo>
                  <a:pt x="6621" y="5074"/>
                  <a:pt x="6666" y="5023"/>
                  <a:pt x="6628" y="4972"/>
                </a:cubicBezTo>
                <a:cubicBezTo>
                  <a:pt x="6641" y="4972"/>
                  <a:pt x="6641" y="4984"/>
                  <a:pt x="6654" y="4978"/>
                </a:cubicBezTo>
                <a:cubicBezTo>
                  <a:pt x="6648" y="4952"/>
                  <a:pt x="6654" y="4958"/>
                  <a:pt x="6654" y="4933"/>
                </a:cubicBezTo>
                <a:cubicBezTo>
                  <a:pt x="6641" y="4933"/>
                  <a:pt x="6628" y="4933"/>
                  <a:pt x="6621" y="4927"/>
                </a:cubicBezTo>
                <a:cubicBezTo>
                  <a:pt x="6595" y="4940"/>
                  <a:pt x="6602" y="4984"/>
                  <a:pt x="6563" y="4972"/>
                </a:cubicBezTo>
                <a:cubicBezTo>
                  <a:pt x="6557" y="4998"/>
                  <a:pt x="6550" y="5023"/>
                  <a:pt x="6524" y="5029"/>
                </a:cubicBezTo>
                <a:cubicBezTo>
                  <a:pt x="6524" y="5029"/>
                  <a:pt x="6524" y="5029"/>
                  <a:pt x="6524" y="5010"/>
                </a:cubicBezTo>
                <a:cubicBezTo>
                  <a:pt x="6505" y="5004"/>
                  <a:pt x="6498" y="5017"/>
                  <a:pt x="6486" y="5023"/>
                </a:cubicBezTo>
                <a:cubicBezTo>
                  <a:pt x="6479" y="5043"/>
                  <a:pt x="6486" y="5055"/>
                  <a:pt x="6492" y="5068"/>
                </a:cubicBezTo>
                <a:cubicBezTo>
                  <a:pt x="6441" y="5081"/>
                  <a:pt x="6447" y="5138"/>
                  <a:pt x="6415" y="5163"/>
                </a:cubicBezTo>
                <a:cubicBezTo>
                  <a:pt x="6382" y="5131"/>
                  <a:pt x="6370" y="5189"/>
                  <a:pt x="6350" y="5195"/>
                </a:cubicBezTo>
                <a:cubicBezTo>
                  <a:pt x="6331" y="5189"/>
                  <a:pt x="6331" y="5182"/>
                  <a:pt x="6311" y="5189"/>
                </a:cubicBezTo>
                <a:cubicBezTo>
                  <a:pt x="6317" y="5208"/>
                  <a:pt x="6305" y="5221"/>
                  <a:pt x="6305" y="5240"/>
                </a:cubicBezTo>
                <a:cubicBezTo>
                  <a:pt x="6325" y="5234"/>
                  <a:pt x="6325" y="5240"/>
                  <a:pt x="6331" y="5259"/>
                </a:cubicBezTo>
                <a:cubicBezTo>
                  <a:pt x="6318" y="5259"/>
                  <a:pt x="6292" y="5272"/>
                  <a:pt x="6286" y="5265"/>
                </a:cubicBezTo>
                <a:cubicBezTo>
                  <a:pt x="6292" y="5246"/>
                  <a:pt x="6298" y="5239"/>
                  <a:pt x="6298" y="5220"/>
                </a:cubicBezTo>
                <a:cubicBezTo>
                  <a:pt x="6260" y="5214"/>
                  <a:pt x="6305" y="5169"/>
                  <a:pt x="6298" y="5150"/>
                </a:cubicBezTo>
                <a:cubicBezTo>
                  <a:pt x="6305" y="5150"/>
                  <a:pt x="6305" y="5163"/>
                  <a:pt x="6311" y="5163"/>
                </a:cubicBezTo>
                <a:cubicBezTo>
                  <a:pt x="6317" y="5144"/>
                  <a:pt x="6343" y="5118"/>
                  <a:pt x="6337" y="5105"/>
                </a:cubicBezTo>
                <a:cubicBezTo>
                  <a:pt x="6318" y="5105"/>
                  <a:pt x="6312" y="5124"/>
                  <a:pt x="6292" y="5111"/>
                </a:cubicBezTo>
                <a:cubicBezTo>
                  <a:pt x="6298" y="5137"/>
                  <a:pt x="6285" y="5118"/>
                  <a:pt x="6272" y="5124"/>
                </a:cubicBezTo>
                <a:cubicBezTo>
                  <a:pt x="6266" y="5118"/>
                  <a:pt x="6291" y="5111"/>
                  <a:pt x="6279" y="5105"/>
                </a:cubicBezTo>
                <a:cubicBezTo>
                  <a:pt x="6272" y="5118"/>
                  <a:pt x="6259" y="5118"/>
                  <a:pt x="6246" y="5124"/>
                </a:cubicBezTo>
                <a:cubicBezTo>
                  <a:pt x="6260" y="5175"/>
                  <a:pt x="6201" y="5182"/>
                  <a:pt x="6169" y="5182"/>
                </a:cubicBezTo>
                <a:cubicBezTo>
                  <a:pt x="6169" y="5201"/>
                  <a:pt x="6182" y="5214"/>
                  <a:pt x="6195" y="5220"/>
                </a:cubicBezTo>
                <a:cubicBezTo>
                  <a:pt x="6163" y="5239"/>
                  <a:pt x="6156" y="5284"/>
                  <a:pt x="6124" y="5297"/>
                </a:cubicBezTo>
                <a:cubicBezTo>
                  <a:pt x="6124" y="5323"/>
                  <a:pt x="6130" y="5329"/>
                  <a:pt x="6118" y="5342"/>
                </a:cubicBezTo>
                <a:cubicBezTo>
                  <a:pt x="6118" y="5310"/>
                  <a:pt x="6111" y="5303"/>
                  <a:pt x="6085" y="5291"/>
                </a:cubicBezTo>
                <a:cubicBezTo>
                  <a:pt x="6111" y="5258"/>
                  <a:pt x="6201" y="5201"/>
                  <a:pt x="6130" y="5169"/>
                </a:cubicBezTo>
                <a:cubicBezTo>
                  <a:pt x="6104" y="5182"/>
                  <a:pt x="6124" y="5214"/>
                  <a:pt x="6104" y="5220"/>
                </a:cubicBezTo>
                <a:cubicBezTo>
                  <a:pt x="6111" y="5201"/>
                  <a:pt x="6085" y="5214"/>
                  <a:pt x="6092" y="5195"/>
                </a:cubicBezTo>
                <a:cubicBezTo>
                  <a:pt x="6034" y="5214"/>
                  <a:pt x="5982" y="5246"/>
                  <a:pt x="5937" y="5291"/>
                </a:cubicBezTo>
                <a:cubicBezTo>
                  <a:pt x="5944" y="5291"/>
                  <a:pt x="5957" y="5284"/>
                  <a:pt x="5957" y="5291"/>
                </a:cubicBezTo>
                <a:cubicBezTo>
                  <a:pt x="5950" y="5310"/>
                  <a:pt x="5924" y="5342"/>
                  <a:pt x="5918" y="5336"/>
                </a:cubicBezTo>
                <a:cubicBezTo>
                  <a:pt x="5912" y="5329"/>
                  <a:pt x="5937" y="5323"/>
                  <a:pt x="5924" y="5317"/>
                </a:cubicBezTo>
                <a:cubicBezTo>
                  <a:pt x="5892" y="5329"/>
                  <a:pt x="5885" y="5362"/>
                  <a:pt x="5853" y="5374"/>
                </a:cubicBezTo>
                <a:cubicBezTo>
                  <a:pt x="5867" y="5407"/>
                  <a:pt x="5834" y="5413"/>
                  <a:pt x="5847" y="5438"/>
                </a:cubicBezTo>
                <a:cubicBezTo>
                  <a:pt x="5847" y="5432"/>
                  <a:pt x="5853" y="5426"/>
                  <a:pt x="5859" y="5426"/>
                </a:cubicBezTo>
                <a:cubicBezTo>
                  <a:pt x="5866" y="5445"/>
                  <a:pt x="5852" y="5477"/>
                  <a:pt x="5872" y="5477"/>
                </a:cubicBezTo>
                <a:cubicBezTo>
                  <a:pt x="5891" y="5463"/>
                  <a:pt x="5891" y="5457"/>
                  <a:pt x="5878" y="5432"/>
                </a:cubicBezTo>
                <a:cubicBezTo>
                  <a:pt x="5904" y="5432"/>
                  <a:pt x="5911" y="5412"/>
                  <a:pt x="5917" y="5393"/>
                </a:cubicBezTo>
                <a:cubicBezTo>
                  <a:pt x="5898" y="5381"/>
                  <a:pt x="5878" y="5400"/>
                  <a:pt x="5872" y="5387"/>
                </a:cubicBezTo>
                <a:cubicBezTo>
                  <a:pt x="5885" y="5393"/>
                  <a:pt x="5879" y="5374"/>
                  <a:pt x="5892" y="5374"/>
                </a:cubicBezTo>
                <a:cubicBezTo>
                  <a:pt x="5898" y="5374"/>
                  <a:pt x="5905" y="5381"/>
                  <a:pt x="5918" y="5381"/>
                </a:cubicBezTo>
                <a:cubicBezTo>
                  <a:pt x="5924" y="5355"/>
                  <a:pt x="5924" y="5323"/>
                  <a:pt x="5957" y="5323"/>
                </a:cubicBezTo>
                <a:cubicBezTo>
                  <a:pt x="5957" y="5343"/>
                  <a:pt x="5957" y="5355"/>
                  <a:pt x="5963" y="5368"/>
                </a:cubicBezTo>
                <a:cubicBezTo>
                  <a:pt x="5995" y="5368"/>
                  <a:pt x="6002" y="5342"/>
                  <a:pt x="6021" y="5329"/>
                </a:cubicBezTo>
                <a:cubicBezTo>
                  <a:pt x="6028" y="5355"/>
                  <a:pt x="6054" y="5393"/>
                  <a:pt x="6021" y="5406"/>
                </a:cubicBezTo>
                <a:cubicBezTo>
                  <a:pt x="6060" y="5406"/>
                  <a:pt x="6053" y="5367"/>
                  <a:pt x="6073" y="5361"/>
                </a:cubicBezTo>
                <a:cubicBezTo>
                  <a:pt x="6079" y="5373"/>
                  <a:pt x="6085" y="5380"/>
                  <a:pt x="6105" y="5380"/>
                </a:cubicBezTo>
                <a:cubicBezTo>
                  <a:pt x="6124" y="5366"/>
                  <a:pt x="6124" y="5341"/>
                  <a:pt x="6144" y="5335"/>
                </a:cubicBezTo>
                <a:cubicBezTo>
                  <a:pt x="6150" y="5335"/>
                  <a:pt x="6137" y="5347"/>
                  <a:pt x="6137" y="5354"/>
                </a:cubicBezTo>
                <a:cubicBezTo>
                  <a:pt x="6176" y="5366"/>
                  <a:pt x="6241" y="5296"/>
                  <a:pt x="6253" y="5277"/>
                </a:cubicBezTo>
                <a:cubicBezTo>
                  <a:pt x="6253" y="5283"/>
                  <a:pt x="6260" y="5290"/>
                  <a:pt x="6253" y="5302"/>
                </a:cubicBezTo>
                <a:cubicBezTo>
                  <a:pt x="6267" y="5315"/>
                  <a:pt x="6267" y="5277"/>
                  <a:pt x="6273" y="5296"/>
                </a:cubicBezTo>
                <a:cubicBezTo>
                  <a:pt x="6260" y="5322"/>
                  <a:pt x="6241" y="5360"/>
                  <a:pt x="6208" y="5347"/>
                </a:cubicBezTo>
                <a:cubicBezTo>
                  <a:pt x="6202" y="5347"/>
                  <a:pt x="6215" y="5373"/>
                  <a:pt x="6202" y="5379"/>
                </a:cubicBezTo>
                <a:cubicBezTo>
                  <a:pt x="6189" y="5373"/>
                  <a:pt x="6195" y="5360"/>
                  <a:pt x="6182" y="5366"/>
                </a:cubicBezTo>
                <a:cubicBezTo>
                  <a:pt x="6170" y="5379"/>
                  <a:pt x="6163" y="5399"/>
                  <a:pt x="6150" y="5418"/>
                </a:cubicBezTo>
                <a:cubicBezTo>
                  <a:pt x="6150" y="5418"/>
                  <a:pt x="6150" y="5418"/>
                  <a:pt x="6085" y="5418"/>
                </a:cubicBezTo>
                <a:cubicBezTo>
                  <a:pt x="6066" y="5507"/>
                  <a:pt x="5962" y="5513"/>
                  <a:pt x="5917" y="5577"/>
                </a:cubicBezTo>
                <a:cubicBezTo>
                  <a:pt x="5904" y="5571"/>
                  <a:pt x="5924" y="5558"/>
                  <a:pt x="5904" y="5558"/>
                </a:cubicBezTo>
                <a:cubicBezTo>
                  <a:pt x="5866" y="5629"/>
                  <a:pt x="5743" y="5610"/>
                  <a:pt x="5730" y="5705"/>
                </a:cubicBezTo>
                <a:cubicBezTo>
                  <a:pt x="5750" y="5744"/>
                  <a:pt x="5788" y="5731"/>
                  <a:pt x="5827" y="5744"/>
                </a:cubicBezTo>
                <a:cubicBezTo>
                  <a:pt x="5866" y="5731"/>
                  <a:pt x="5872" y="5687"/>
                  <a:pt x="5892" y="5648"/>
                </a:cubicBezTo>
                <a:cubicBezTo>
                  <a:pt x="5917" y="5655"/>
                  <a:pt x="5911" y="5661"/>
                  <a:pt x="5937" y="5655"/>
                </a:cubicBezTo>
                <a:cubicBezTo>
                  <a:pt x="5968" y="5616"/>
                  <a:pt x="5923" y="5565"/>
                  <a:pt x="5988" y="5546"/>
                </a:cubicBezTo>
                <a:cubicBezTo>
                  <a:pt x="5988" y="5558"/>
                  <a:pt x="5988" y="5571"/>
                  <a:pt x="6001" y="5577"/>
                </a:cubicBezTo>
                <a:cubicBezTo>
                  <a:pt x="6033" y="5533"/>
                  <a:pt x="6046" y="5482"/>
                  <a:pt x="6111" y="5488"/>
                </a:cubicBezTo>
                <a:cubicBezTo>
                  <a:pt x="6118" y="5495"/>
                  <a:pt x="6111" y="5520"/>
                  <a:pt x="6098" y="5527"/>
                </a:cubicBezTo>
                <a:cubicBezTo>
                  <a:pt x="6084" y="5514"/>
                  <a:pt x="6092" y="5527"/>
                  <a:pt x="6072" y="5527"/>
                </a:cubicBezTo>
                <a:cubicBezTo>
                  <a:pt x="6059" y="5546"/>
                  <a:pt x="6046" y="5572"/>
                  <a:pt x="6039" y="5597"/>
                </a:cubicBezTo>
                <a:cubicBezTo>
                  <a:pt x="6066" y="5603"/>
                  <a:pt x="6072" y="5597"/>
                  <a:pt x="6098" y="5597"/>
                </a:cubicBezTo>
                <a:cubicBezTo>
                  <a:pt x="6092" y="5565"/>
                  <a:pt x="6130" y="5571"/>
                  <a:pt x="6137" y="5552"/>
                </a:cubicBezTo>
                <a:cubicBezTo>
                  <a:pt x="6144" y="5520"/>
                  <a:pt x="6137" y="5501"/>
                  <a:pt x="6124" y="5488"/>
                </a:cubicBezTo>
                <a:cubicBezTo>
                  <a:pt x="6150" y="5501"/>
                  <a:pt x="6137" y="5463"/>
                  <a:pt x="6156" y="5463"/>
                </a:cubicBezTo>
                <a:cubicBezTo>
                  <a:pt x="6144" y="5494"/>
                  <a:pt x="6182" y="5469"/>
                  <a:pt x="6189" y="5494"/>
                </a:cubicBezTo>
                <a:cubicBezTo>
                  <a:pt x="6189" y="5482"/>
                  <a:pt x="6189" y="5475"/>
                  <a:pt x="6201" y="5469"/>
                </a:cubicBezTo>
                <a:cubicBezTo>
                  <a:pt x="6208" y="5475"/>
                  <a:pt x="6208" y="5482"/>
                  <a:pt x="6208" y="5488"/>
                </a:cubicBezTo>
                <a:cubicBezTo>
                  <a:pt x="6233" y="5494"/>
                  <a:pt x="6227" y="5463"/>
                  <a:pt x="6253" y="5469"/>
                </a:cubicBezTo>
                <a:cubicBezTo>
                  <a:pt x="6253" y="5469"/>
                  <a:pt x="6253" y="5469"/>
                  <a:pt x="6253" y="5494"/>
                </a:cubicBezTo>
                <a:cubicBezTo>
                  <a:pt x="6291" y="5482"/>
                  <a:pt x="6324" y="5443"/>
                  <a:pt x="6350" y="5443"/>
                </a:cubicBezTo>
                <a:cubicBezTo>
                  <a:pt x="6350" y="5456"/>
                  <a:pt x="6331" y="5443"/>
                  <a:pt x="6337" y="5462"/>
                </a:cubicBezTo>
                <a:cubicBezTo>
                  <a:pt x="6331" y="5481"/>
                  <a:pt x="6343" y="5475"/>
                  <a:pt x="6343" y="5493"/>
                </a:cubicBezTo>
                <a:cubicBezTo>
                  <a:pt x="6369" y="5500"/>
                  <a:pt x="6369" y="5475"/>
                  <a:pt x="6388" y="5468"/>
                </a:cubicBezTo>
                <a:cubicBezTo>
                  <a:pt x="6388" y="5487"/>
                  <a:pt x="6388" y="5493"/>
                  <a:pt x="6395" y="5500"/>
                </a:cubicBezTo>
                <a:cubicBezTo>
                  <a:pt x="6452" y="5487"/>
                  <a:pt x="6491" y="5398"/>
                  <a:pt x="6550" y="5423"/>
                </a:cubicBezTo>
                <a:cubicBezTo>
                  <a:pt x="6530" y="5436"/>
                  <a:pt x="6556" y="5436"/>
                  <a:pt x="6556" y="5455"/>
                </a:cubicBezTo>
                <a:cubicBezTo>
                  <a:pt x="6536" y="5455"/>
                  <a:pt x="6542" y="5467"/>
                  <a:pt x="6530" y="5474"/>
                </a:cubicBezTo>
                <a:cubicBezTo>
                  <a:pt x="6511" y="5480"/>
                  <a:pt x="6504" y="5467"/>
                  <a:pt x="6491" y="5467"/>
                </a:cubicBezTo>
                <a:cubicBezTo>
                  <a:pt x="6484" y="5493"/>
                  <a:pt x="6497" y="5506"/>
                  <a:pt x="6504" y="5519"/>
                </a:cubicBezTo>
                <a:cubicBezTo>
                  <a:pt x="6530" y="5525"/>
                  <a:pt x="6523" y="5500"/>
                  <a:pt x="6542" y="5506"/>
                </a:cubicBezTo>
                <a:cubicBezTo>
                  <a:pt x="6536" y="5512"/>
                  <a:pt x="6536" y="5519"/>
                  <a:pt x="6536" y="5538"/>
                </a:cubicBezTo>
                <a:cubicBezTo>
                  <a:pt x="6484" y="5531"/>
                  <a:pt x="6504" y="5576"/>
                  <a:pt x="6510" y="5608"/>
                </a:cubicBezTo>
                <a:cubicBezTo>
                  <a:pt x="6587" y="5589"/>
                  <a:pt x="6523" y="5467"/>
                  <a:pt x="6594" y="5474"/>
                </a:cubicBezTo>
                <a:cubicBezTo>
                  <a:pt x="6600" y="5455"/>
                  <a:pt x="6606" y="5422"/>
                  <a:pt x="6633" y="5403"/>
                </a:cubicBezTo>
                <a:cubicBezTo>
                  <a:pt x="6594" y="5397"/>
                  <a:pt x="6594" y="5422"/>
                  <a:pt x="6574" y="5429"/>
                </a:cubicBezTo>
                <a:cubicBezTo>
                  <a:pt x="6580" y="5410"/>
                  <a:pt x="6568" y="5377"/>
                  <a:pt x="6580" y="5371"/>
                </a:cubicBezTo>
                <a:cubicBezTo>
                  <a:pt x="6587" y="5384"/>
                  <a:pt x="6606" y="5384"/>
                  <a:pt x="6625" y="5390"/>
                </a:cubicBezTo>
                <a:cubicBezTo>
                  <a:pt x="6625" y="5370"/>
                  <a:pt x="6645" y="5358"/>
                  <a:pt x="6651" y="5339"/>
                </a:cubicBezTo>
                <a:cubicBezTo>
                  <a:pt x="6638" y="5339"/>
                  <a:pt x="6625" y="5339"/>
                  <a:pt x="6625" y="5326"/>
                </a:cubicBezTo>
                <a:cubicBezTo>
                  <a:pt x="6632" y="5319"/>
                  <a:pt x="6612" y="5287"/>
                  <a:pt x="6638" y="5287"/>
                </a:cubicBezTo>
                <a:cubicBezTo>
                  <a:pt x="6651" y="5313"/>
                  <a:pt x="6645" y="5320"/>
                  <a:pt x="6658" y="5339"/>
                </a:cubicBezTo>
                <a:cubicBezTo>
                  <a:pt x="6682" y="5339"/>
                  <a:pt x="6712" y="5316"/>
                  <a:pt x="6721" y="5297"/>
                </a:cubicBezTo>
                <a:lnTo>
                  <a:pt x="6722" y="5296"/>
                </a:lnTo>
                <a:lnTo>
                  <a:pt x="6722" y="5296"/>
                </a:lnTo>
                <a:cubicBezTo>
                  <a:pt x="6723" y="5295"/>
                  <a:pt x="6723" y="5294"/>
                  <a:pt x="6723" y="5294"/>
                </a:cubicBezTo>
                <a:lnTo>
                  <a:pt x="6722" y="5296"/>
                </a:lnTo>
                <a:lnTo>
                  <a:pt x="6721" y="5296"/>
                </a:lnTo>
                <a:cubicBezTo>
                  <a:pt x="6720" y="5297"/>
                  <a:pt x="6719" y="5296"/>
                  <a:pt x="6716" y="5294"/>
                </a:cubicBezTo>
                <a:cubicBezTo>
                  <a:pt x="6697" y="5287"/>
                  <a:pt x="6697" y="5287"/>
                  <a:pt x="6671" y="5287"/>
                </a:cubicBezTo>
                <a:cubicBezTo>
                  <a:pt x="6671" y="5268"/>
                  <a:pt x="6659" y="5261"/>
                  <a:pt x="6671" y="5242"/>
                </a:cubicBezTo>
                <a:cubicBezTo>
                  <a:pt x="6659" y="5242"/>
                  <a:pt x="6645" y="5230"/>
                  <a:pt x="6633" y="5223"/>
                </a:cubicBezTo>
                <a:cubicBezTo>
                  <a:pt x="6659" y="5197"/>
                  <a:pt x="6697" y="5185"/>
                  <a:pt x="6742" y="5178"/>
                </a:cubicBezTo>
                <a:cubicBezTo>
                  <a:pt x="6749" y="5185"/>
                  <a:pt x="6742" y="5204"/>
                  <a:pt x="6762" y="5204"/>
                </a:cubicBezTo>
                <a:cubicBezTo>
                  <a:pt x="6762" y="5197"/>
                  <a:pt x="6781" y="5191"/>
                  <a:pt x="6775" y="5210"/>
                </a:cubicBezTo>
                <a:cubicBezTo>
                  <a:pt x="6807" y="5204"/>
                  <a:pt x="6807" y="5165"/>
                  <a:pt x="6833" y="5146"/>
                </a:cubicBezTo>
                <a:cubicBezTo>
                  <a:pt x="6788" y="5146"/>
                  <a:pt x="6794" y="5088"/>
                  <a:pt x="6762" y="5082"/>
                </a:cubicBezTo>
                <a:cubicBezTo>
                  <a:pt x="6691" y="5108"/>
                  <a:pt x="6645" y="5166"/>
                  <a:pt x="6561" y="5185"/>
                </a:cubicBezTo>
                <a:cubicBezTo>
                  <a:pt x="6549" y="5229"/>
                  <a:pt x="6516" y="5249"/>
                  <a:pt x="6484" y="5280"/>
                </a:cubicBezTo>
                <a:cubicBezTo>
                  <a:pt x="6465" y="5254"/>
                  <a:pt x="6459" y="5248"/>
                  <a:pt x="6433" y="5242"/>
                </a:cubicBezTo>
                <a:cubicBezTo>
                  <a:pt x="6446" y="5229"/>
                  <a:pt x="6439" y="5216"/>
                  <a:pt x="6426" y="5210"/>
                </a:cubicBezTo>
                <a:cubicBezTo>
                  <a:pt x="6439" y="5185"/>
                  <a:pt x="6484" y="5178"/>
                  <a:pt x="6471" y="5140"/>
                </a:cubicBezTo>
                <a:cubicBezTo>
                  <a:pt x="6497" y="5140"/>
                  <a:pt x="6497" y="5121"/>
                  <a:pt x="6523" y="5121"/>
                </a:cubicBezTo>
                <a:cubicBezTo>
                  <a:pt x="6510" y="5127"/>
                  <a:pt x="6523" y="5146"/>
                  <a:pt x="6542" y="5146"/>
                </a:cubicBezTo>
                <a:cubicBezTo>
                  <a:pt x="6556" y="5126"/>
                  <a:pt x="6530" y="5101"/>
                  <a:pt x="6562" y="5095"/>
                </a:cubicBezTo>
                <a:cubicBezTo>
                  <a:pt x="6562" y="5121"/>
                  <a:pt x="6569" y="5121"/>
                  <a:pt x="6556" y="5140"/>
                </a:cubicBezTo>
                <a:cubicBezTo>
                  <a:pt x="6614" y="5133"/>
                  <a:pt x="6640" y="5088"/>
                  <a:pt x="6704" y="5088"/>
                </a:cubicBezTo>
                <a:cubicBezTo>
                  <a:pt x="6718" y="5076"/>
                  <a:pt x="6718" y="5050"/>
                  <a:pt x="6724" y="5037"/>
                </a:cubicBezTo>
                <a:cubicBezTo>
                  <a:pt x="6802" y="5076"/>
                  <a:pt x="6809" y="4979"/>
                  <a:pt x="6865" y="4959"/>
                </a:cubicBezTo>
                <a:cubicBezTo>
                  <a:pt x="6859" y="4953"/>
                  <a:pt x="6865" y="4953"/>
                  <a:pt x="6865" y="4946"/>
                </a:cubicBezTo>
                <a:cubicBezTo>
                  <a:pt x="6847" y="4927"/>
                  <a:pt x="6801" y="4978"/>
                  <a:pt x="6788" y="4953"/>
                </a:cubicBezTo>
                <a:cubicBezTo>
                  <a:pt x="6814" y="4934"/>
                  <a:pt x="6820" y="4889"/>
                  <a:pt x="6853" y="4882"/>
                </a:cubicBezTo>
                <a:cubicBezTo>
                  <a:pt x="6859" y="4870"/>
                  <a:pt x="6847" y="4870"/>
                  <a:pt x="6847" y="4857"/>
                </a:cubicBezTo>
                <a:close/>
                <a:moveTo>
                  <a:pt x="7052" y="4857"/>
                </a:moveTo>
                <a:cubicBezTo>
                  <a:pt x="7055" y="4858"/>
                  <a:pt x="7056" y="4865"/>
                  <a:pt x="7061" y="4865"/>
                </a:cubicBezTo>
                <a:cubicBezTo>
                  <a:pt x="7067" y="4884"/>
                  <a:pt x="7041" y="4878"/>
                  <a:pt x="7041" y="4890"/>
                </a:cubicBezTo>
                <a:cubicBezTo>
                  <a:pt x="7022" y="4884"/>
                  <a:pt x="7041" y="4865"/>
                  <a:pt x="7048" y="4859"/>
                </a:cubicBezTo>
                <a:cubicBezTo>
                  <a:pt x="7049" y="4857"/>
                  <a:pt x="7051" y="4857"/>
                  <a:pt x="7052" y="4857"/>
                </a:cubicBezTo>
                <a:close/>
                <a:moveTo>
                  <a:pt x="6861" y="4839"/>
                </a:moveTo>
                <a:cubicBezTo>
                  <a:pt x="6854" y="4845"/>
                  <a:pt x="6854" y="4870"/>
                  <a:pt x="6873" y="4870"/>
                </a:cubicBezTo>
                <a:cubicBezTo>
                  <a:pt x="6873" y="4858"/>
                  <a:pt x="6880" y="4852"/>
                  <a:pt x="6880" y="4845"/>
                </a:cubicBezTo>
                <a:cubicBezTo>
                  <a:pt x="6873" y="4845"/>
                  <a:pt x="6873" y="4839"/>
                  <a:pt x="6861" y="4839"/>
                </a:cubicBezTo>
                <a:close/>
                <a:moveTo>
                  <a:pt x="6741" y="4832"/>
                </a:moveTo>
                <a:cubicBezTo>
                  <a:pt x="6720" y="4834"/>
                  <a:pt x="6705" y="4859"/>
                  <a:pt x="6705" y="4865"/>
                </a:cubicBezTo>
                <a:cubicBezTo>
                  <a:pt x="6705" y="4858"/>
                  <a:pt x="6716" y="4858"/>
                  <a:pt x="6712" y="4870"/>
                </a:cubicBezTo>
                <a:lnTo>
                  <a:pt x="6712" y="4872"/>
                </a:lnTo>
                <a:lnTo>
                  <a:pt x="6711" y="4872"/>
                </a:lnTo>
                <a:lnTo>
                  <a:pt x="6709" y="4870"/>
                </a:lnTo>
                <a:cubicBezTo>
                  <a:pt x="6704" y="4867"/>
                  <a:pt x="6700" y="4872"/>
                  <a:pt x="6705" y="4872"/>
                </a:cubicBezTo>
                <a:cubicBezTo>
                  <a:pt x="6707" y="4872"/>
                  <a:pt x="6709" y="4872"/>
                  <a:pt x="6711" y="4872"/>
                </a:cubicBezTo>
                <a:lnTo>
                  <a:pt x="6711" y="4872"/>
                </a:lnTo>
                <a:lnTo>
                  <a:pt x="6711" y="4872"/>
                </a:lnTo>
                <a:lnTo>
                  <a:pt x="6712" y="4872"/>
                </a:lnTo>
                <a:lnTo>
                  <a:pt x="6716" y="4871"/>
                </a:lnTo>
                <a:cubicBezTo>
                  <a:pt x="6740" y="4867"/>
                  <a:pt x="6750" y="4850"/>
                  <a:pt x="6750" y="4833"/>
                </a:cubicBezTo>
                <a:cubicBezTo>
                  <a:pt x="6747" y="4832"/>
                  <a:pt x="6744" y="4832"/>
                  <a:pt x="6741" y="4832"/>
                </a:cubicBezTo>
                <a:close/>
                <a:moveTo>
                  <a:pt x="1267" y="4826"/>
                </a:moveTo>
                <a:cubicBezTo>
                  <a:pt x="1248" y="4833"/>
                  <a:pt x="1228" y="4833"/>
                  <a:pt x="1228" y="4858"/>
                </a:cubicBezTo>
                <a:cubicBezTo>
                  <a:pt x="1247" y="4852"/>
                  <a:pt x="1267" y="4852"/>
                  <a:pt x="1267" y="4826"/>
                </a:cubicBezTo>
                <a:close/>
                <a:moveTo>
                  <a:pt x="7267" y="4820"/>
                </a:moveTo>
                <a:cubicBezTo>
                  <a:pt x="7248" y="4820"/>
                  <a:pt x="7228" y="4839"/>
                  <a:pt x="7241" y="4859"/>
                </a:cubicBezTo>
                <a:cubicBezTo>
                  <a:pt x="7267" y="4859"/>
                  <a:pt x="7261" y="4839"/>
                  <a:pt x="7267" y="4820"/>
                </a:cubicBezTo>
                <a:close/>
                <a:moveTo>
                  <a:pt x="5988" y="4820"/>
                </a:moveTo>
                <a:cubicBezTo>
                  <a:pt x="5981" y="4833"/>
                  <a:pt x="5962" y="4826"/>
                  <a:pt x="5968" y="4845"/>
                </a:cubicBezTo>
                <a:cubicBezTo>
                  <a:pt x="5968" y="4845"/>
                  <a:pt x="5968" y="4845"/>
                  <a:pt x="5994" y="4845"/>
                </a:cubicBezTo>
                <a:cubicBezTo>
                  <a:pt x="5988" y="4833"/>
                  <a:pt x="5994" y="4820"/>
                  <a:pt x="5988" y="4820"/>
                </a:cubicBezTo>
                <a:close/>
                <a:moveTo>
                  <a:pt x="5694" y="4816"/>
                </a:moveTo>
                <a:cubicBezTo>
                  <a:pt x="5656" y="4817"/>
                  <a:pt x="5614" y="4851"/>
                  <a:pt x="5601" y="4883"/>
                </a:cubicBezTo>
                <a:cubicBezTo>
                  <a:pt x="5595" y="4916"/>
                  <a:pt x="5634" y="4934"/>
                  <a:pt x="5608" y="4947"/>
                </a:cubicBezTo>
                <a:cubicBezTo>
                  <a:pt x="5589" y="4941"/>
                  <a:pt x="5589" y="4916"/>
                  <a:pt x="5569" y="4916"/>
                </a:cubicBezTo>
                <a:cubicBezTo>
                  <a:pt x="5549" y="4942"/>
                  <a:pt x="5575" y="4954"/>
                  <a:pt x="5581" y="4967"/>
                </a:cubicBezTo>
                <a:cubicBezTo>
                  <a:pt x="5600" y="4973"/>
                  <a:pt x="5600" y="4954"/>
                  <a:pt x="5620" y="4954"/>
                </a:cubicBezTo>
                <a:cubicBezTo>
                  <a:pt x="5614" y="4974"/>
                  <a:pt x="5601" y="4987"/>
                  <a:pt x="5614" y="4999"/>
                </a:cubicBezTo>
                <a:cubicBezTo>
                  <a:pt x="5665" y="4967"/>
                  <a:pt x="5698" y="4922"/>
                  <a:pt x="5737" y="4883"/>
                </a:cubicBezTo>
                <a:cubicBezTo>
                  <a:pt x="5711" y="4877"/>
                  <a:pt x="5750" y="4870"/>
                  <a:pt x="5750" y="4858"/>
                </a:cubicBezTo>
                <a:cubicBezTo>
                  <a:pt x="5738" y="4826"/>
                  <a:pt x="5716" y="4815"/>
                  <a:pt x="5694" y="4816"/>
                </a:cubicBezTo>
                <a:close/>
                <a:moveTo>
                  <a:pt x="7680" y="4807"/>
                </a:moveTo>
                <a:cubicBezTo>
                  <a:pt x="7668" y="4839"/>
                  <a:pt x="7706" y="4839"/>
                  <a:pt x="7700" y="4807"/>
                </a:cubicBezTo>
                <a:cubicBezTo>
                  <a:pt x="7700" y="4807"/>
                  <a:pt x="7700" y="4807"/>
                  <a:pt x="7680" y="4807"/>
                </a:cubicBezTo>
                <a:close/>
                <a:moveTo>
                  <a:pt x="7229" y="4775"/>
                </a:moveTo>
                <a:cubicBezTo>
                  <a:pt x="7229" y="4781"/>
                  <a:pt x="7215" y="4781"/>
                  <a:pt x="7203" y="4781"/>
                </a:cubicBezTo>
                <a:cubicBezTo>
                  <a:pt x="7203" y="4807"/>
                  <a:pt x="7235" y="4801"/>
                  <a:pt x="7222" y="4826"/>
                </a:cubicBezTo>
                <a:cubicBezTo>
                  <a:pt x="7248" y="4819"/>
                  <a:pt x="7267" y="4807"/>
                  <a:pt x="7274" y="4788"/>
                </a:cubicBezTo>
                <a:cubicBezTo>
                  <a:pt x="7241" y="4801"/>
                  <a:pt x="7248" y="4775"/>
                  <a:pt x="7229" y="4775"/>
                </a:cubicBezTo>
                <a:close/>
                <a:moveTo>
                  <a:pt x="5967" y="4761"/>
                </a:moveTo>
                <a:cubicBezTo>
                  <a:pt x="5949" y="4762"/>
                  <a:pt x="5938" y="4783"/>
                  <a:pt x="5923" y="4769"/>
                </a:cubicBezTo>
                <a:cubicBezTo>
                  <a:pt x="5923" y="4814"/>
                  <a:pt x="5885" y="4781"/>
                  <a:pt x="5885" y="4826"/>
                </a:cubicBezTo>
                <a:cubicBezTo>
                  <a:pt x="5897" y="4845"/>
                  <a:pt x="5923" y="4833"/>
                  <a:pt x="5904" y="4820"/>
                </a:cubicBezTo>
                <a:cubicBezTo>
                  <a:pt x="5943" y="4833"/>
                  <a:pt x="5982" y="4807"/>
                  <a:pt x="5988" y="4769"/>
                </a:cubicBezTo>
                <a:cubicBezTo>
                  <a:pt x="5980" y="4762"/>
                  <a:pt x="5973" y="4760"/>
                  <a:pt x="5967" y="4761"/>
                </a:cubicBezTo>
                <a:close/>
                <a:moveTo>
                  <a:pt x="7293" y="4749"/>
                </a:moveTo>
                <a:cubicBezTo>
                  <a:pt x="7291" y="4749"/>
                  <a:pt x="7289" y="4749"/>
                  <a:pt x="7286" y="4750"/>
                </a:cubicBezTo>
                <a:cubicBezTo>
                  <a:pt x="7286" y="4756"/>
                  <a:pt x="7286" y="4756"/>
                  <a:pt x="7281" y="4756"/>
                </a:cubicBezTo>
                <a:cubicBezTo>
                  <a:pt x="7281" y="4762"/>
                  <a:pt x="7281" y="4769"/>
                  <a:pt x="7287" y="4769"/>
                </a:cubicBezTo>
                <a:cubicBezTo>
                  <a:pt x="7287" y="4762"/>
                  <a:pt x="7287" y="4762"/>
                  <a:pt x="7293" y="4762"/>
                </a:cubicBezTo>
                <a:cubicBezTo>
                  <a:pt x="7293" y="4769"/>
                  <a:pt x="7293" y="4775"/>
                  <a:pt x="7300" y="4775"/>
                </a:cubicBezTo>
                <a:cubicBezTo>
                  <a:pt x="7300" y="4769"/>
                  <a:pt x="7306" y="4769"/>
                  <a:pt x="7312" y="4769"/>
                </a:cubicBezTo>
                <a:cubicBezTo>
                  <a:pt x="7312" y="4762"/>
                  <a:pt x="7312" y="4750"/>
                  <a:pt x="7306" y="4750"/>
                </a:cubicBezTo>
                <a:cubicBezTo>
                  <a:pt x="7306" y="4772"/>
                  <a:pt x="7306" y="4750"/>
                  <a:pt x="7293" y="4749"/>
                </a:cubicBezTo>
                <a:close/>
                <a:moveTo>
                  <a:pt x="6898" y="4749"/>
                </a:moveTo>
                <a:cubicBezTo>
                  <a:pt x="6855" y="4748"/>
                  <a:pt x="6832" y="4799"/>
                  <a:pt x="6809" y="4782"/>
                </a:cubicBezTo>
                <a:cubicBezTo>
                  <a:pt x="6801" y="4795"/>
                  <a:pt x="6783" y="4795"/>
                  <a:pt x="6789" y="4814"/>
                </a:cubicBezTo>
                <a:cubicBezTo>
                  <a:pt x="6841" y="4807"/>
                  <a:pt x="6873" y="4788"/>
                  <a:pt x="6912" y="4750"/>
                </a:cubicBezTo>
                <a:cubicBezTo>
                  <a:pt x="6907" y="4749"/>
                  <a:pt x="6903" y="4749"/>
                  <a:pt x="6898" y="4749"/>
                </a:cubicBezTo>
                <a:close/>
                <a:moveTo>
                  <a:pt x="7490" y="4742"/>
                </a:moveTo>
                <a:cubicBezTo>
                  <a:pt x="7454" y="4741"/>
                  <a:pt x="7410" y="4797"/>
                  <a:pt x="7396" y="4820"/>
                </a:cubicBezTo>
                <a:cubicBezTo>
                  <a:pt x="7402" y="4845"/>
                  <a:pt x="7402" y="4859"/>
                  <a:pt x="7409" y="4890"/>
                </a:cubicBezTo>
                <a:cubicBezTo>
                  <a:pt x="7455" y="4890"/>
                  <a:pt x="7480" y="4864"/>
                  <a:pt x="7506" y="4852"/>
                </a:cubicBezTo>
                <a:cubicBezTo>
                  <a:pt x="7506" y="4839"/>
                  <a:pt x="7500" y="4839"/>
                  <a:pt x="7500" y="4826"/>
                </a:cubicBezTo>
                <a:cubicBezTo>
                  <a:pt x="7538" y="4814"/>
                  <a:pt x="7571" y="4794"/>
                  <a:pt x="7597" y="4769"/>
                </a:cubicBezTo>
                <a:cubicBezTo>
                  <a:pt x="7590" y="4769"/>
                  <a:pt x="7590" y="4756"/>
                  <a:pt x="7590" y="4750"/>
                </a:cubicBezTo>
                <a:cubicBezTo>
                  <a:pt x="7564" y="4750"/>
                  <a:pt x="7538" y="4762"/>
                  <a:pt x="7526" y="4775"/>
                </a:cubicBezTo>
                <a:cubicBezTo>
                  <a:pt x="7517" y="4752"/>
                  <a:pt x="7504" y="4742"/>
                  <a:pt x="7490" y="4742"/>
                </a:cubicBezTo>
                <a:close/>
                <a:moveTo>
                  <a:pt x="7183" y="4731"/>
                </a:moveTo>
                <a:cubicBezTo>
                  <a:pt x="7183" y="4743"/>
                  <a:pt x="7189" y="4743"/>
                  <a:pt x="7196" y="4750"/>
                </a:cubicBezTo>
                <a:cubicBezTo>
                  <a:pt x="7196" y="4762"/>
                  <a:pt x="7191" y="4763"/>
                  <a:pt x="7189" y="4772"/>
                </a:cubicBezTo>
                <a:lnTo>
                  <a:pt x="7189" y="4775"/>
                </a:lnTo>
                <a:lnTo>
                  <a:pt x="7189" y="4775"/>
                </a:lnTo>
                <a:lnTo>
                  <a:pt x="7184" y="4770"/>
                </a:lnTo>
                <a:cubicBezTo>
                  <a:pt x="7172" y="4756"/>
                  <a:pt x="7160" y="4736"/>
                  <a:pt x="7183" y="4731"/>
                </a:cubicBezTo>
                <a:close/>
                <a:moveTo>
                  <a:pt x="6733" y="4723"/>
                </a:moveTo>
                <a:lnTo>
                  <a:pt x="6732" y="4723"/>
                </a:lnTo>
                <a:cubicBezTo>
                  <a:pt x="6732" y="4724"/>
                  <a:pt x="6732" y="4724"/>
                  <a:pt x="6731" y="4724"/>
                </a:cubicBezTo>
                <a:lnTo>
                  <a:pt x="6733" y="4723"/>
                </a:lnTo>
                <a:close/>
                <a:moveTo>
                  <a:pt x="6982" y="4721"/>
                </a:moveTo>
                <a:cubicBezTo>
                  <a:pt x="6968" y="4722"/>
                  <a:pt x="6951" y="4735"/>
                  <a:pt x="6951" y="4743"/>
                </a:cubicBezTo>
                <a:cubicBezTo>
                  <a:pt x="6963" y="4737"/>
                  <a:pt x="6983" y="4750"/>
                  <a:pt x="6996" y="4737"/>
                </a:cubicBezTo>
                <a:cubicBezTo>
                  <a:pt x="6996" y="4725"/>
                  <a:pt x="6989" y="4721"/>
                  <a:pt x="6982" y="4721"/>
                </a:cubicBezTo>
                <a:close/>
                <a:moveTo>
                  <a:pt x="6227" y="4718"/>
                </a:moveTo>
                <a:cubicBezTo>
                  <a:pt x="6208" y="4724"/>
                  <a:pt x="6182" y="4731"/>
                  <a:pt x="6175" y="4750"/>
                </a:cubicBezTo>
                <a:cubicBezTo>
                  <a:pt x="6195" y="4743"/>
                  <a:pt x="6195" y="4756"/>
                  <a:pt x="6208" y="4756"/>
                </a:cubicBezTo>
                <a:cubicBezTo>
                  <a:pt x="6214" y="4743"/>
                  <a:pt x="6234" y="4743"/>
                  <a:pt x="6227" y="4718"/>
                </a:cubicBezTo>
                <a:close/>
                <a:moveTo>
                  <a:pt x="6445" y="4715"/>
                </a:moveTo>
                <a:cubicBezTo>
                  <a:pt x="6441" y="4714"/>
                  <a:pt x="6437" y="4715"/>
                  <a:pt x="6434" y="4717"/>
                </a:cubicBezTo>
                <a:cubicBezTo>
                  <a:pt x="6447" y="4731"/>
                  <a:pt x="6447" y="4750"/>
                  <a:pt x="6460" y="4756"/>
                </a:cubicBezTo>
                <a:cubicBezTo>
                  <a:pt x="6476" y="4741"/>
                  <a:pt x="6461" y="4716"/>
                  <a:pt x="6445" y="4715"/>
                </a:cubicBezTo>
                <a:close/>
                <a:moveTo>
                  <a:pt x="6738" y="4705"/>
                </a:moveTo>
                <a:cubicBezTo>
                  <a:pt x="6731" y="4724"/>
                  <a:pt x="6711" y="4705"/>
                  <a:pt x="6705" y="4711"/>
                </a:cubicBezTo>
                <a:cubicBezTo>
                  <a:pt x="6680" y="4769"/>
                  <a:pt x="6744" y="4795"/>
                  <a:pt x="6764" y="4756"/>
                </a:cubicBezTo>
                <a:cubicBezTo>
                  <a:pt x="6745" y="4744"/>
                  <a:pt x="6749" y="4721"/>
                  <a:pt x="6734" y="4723"/>
                </a:cubicBezTo>
                <a:lnTo>
                  <a:pt x="6733" y="4723"/>
                </a:lnTo>
                <a:lnTo>
                  <a:pt x="6734" y="4723"/>
                </a:lnTo>
                <a:cubicBezTo>
                  <a:pt x="6740" y="4719"/>
                  <a:pt x="6749" y="4705"/>
                  <a:pt x="6738" y="4705"/>
                </a:cubicBezTo>
                <a:close/>
                <a:moveTo>
                  <a:pt x="6421" y="4705"/>
                </a:moveTo>
                <a:cubicBezTo>
                  <a:pt x="6401" y="4711"/>
                  <a:pt x="6382" y="4705"/>
                  <a:pt x="6376" y="4736"/>
                </a:cubicBezTo>
                <a:cubicBezTo>
                  <a:pt x="6395" y="4730"/>
                  <a:pt x="6421" y="4730"/>
                  <a:pt x="6421" y="4705"/>
                </a:cubicBezTo>
                <a:close/>
                <a:moveTo>
                  <a:pt x="6025" y="4698"/>
                </a:moveTo>
                <a:cubicBezTo>
                  <a:pt x="6024" y="4698"/>
                  <a:pt x="6022" y="4698"/>
                  <a:pt x="6021" y="4698"/>
                </a:cubicBezTo>
                <a:cubicBezTo>
                  <a:pt x="6027" y="4705"/>
                  <a:pt x="6014" y="4731"/>
                  <a:pt x="6027" y="4730"/>
                </a:cubicBezTo>
                <a:cubicBezTo>
                  <a:pt x="6033" y="4730"/>
                  <a:pt x="6045" y="4697"/>
                  <a:pt x="6025" y="4698"/>
                </a:cubicBezTo>
                <a:close/>
                <a:moveTo>
                  <a:pt x="5912" y="4679"/>
                </a:moveTo>
                <a:cubicBezTo>
                  <a:pt x="5912" y="4685"/>
                  <a:pt x="5898" y="4685"/>
                  <a:pt x="5892" y="4685"/>
                </a:cubicBezTo>
                <a:cubicBezTo>
                  <a:pt x="5892" y="4705"/>
                  <a:pt x="5872" y="4705"/>
                  <a:pt x="5866" y="4724"/>
                </a:cubicBezTo>
                <a:cubicBezTo>
                  <a:pt x="5846" y="4711"/>
                  <a:pt x="5807" y="4717"/>
                  <a:pt x="5808" y="4742"/>
                </a:cubicBezTo>
                <a:cubicBezTo>
                  <a:pt x="5827" y="4749"/>
                  <a:pt x="5840" y="4768"/>
                  <a:pt x="5853" y="4780"/>
                </a:cubicBezTo>
                <a:cubicBezTo>
                  <a:pt x="5853" y="4768"/>
                  <a:pt x="5866" y="4768"/>
                  <a:pt x="5885" y="4768"/>
                </a:cubicBezTo>
                <a:cubicBezTo>
                  <a:pt x="5898" y="4742"/>
                  <a:pt x="5898" y="4735"/>
                  <a:pt x="5885" y="4710"/>
                </a:cubicBezTo>
                <a:cubicBezTo>
                  <a:pt x="5892" y="4704"/>
                  <a:pt x="5924" y="4691"/>
                  <a:pt x="5912" y="4679"/>
                </a:cubicBezTo>
                <a:close/>
                <a:moveTo>
                  <a:pt x="7248" y="4660"/>
                </a:moveTo>
                <a:cubicBezTo>
                  <a:pt x="7189" y="4698"/>
                  <a:pt x="7106" y="4711"/>
                  <a:pt x="7067" y="4769"/>
                </a:cubicBezTo>
                <a:cubicBezTo>
                  <a:pt x="7060" y="4762"/>
                  <a:pt x="7060" y="4756"/>
                  <a:pt x="7047" y="4762"/>
                </a:cubicBezTo>
                <a:cubicBezTo>
                  <a:pt x="7047" y="4795"/>
                  <a:pt x="7015" y="4801"/>
                  <a:pt x="6989" y="4789"/>
                </a:cubicBezTo>
                <a:cubicBezTo>
                  <a:pt x="6989" y="4821"/>
                  <a:pt x="7015" y="4802"/>
                  <a:pt x="7015" y="4808"/>
                </a:cubicBezTo>
                <a:cubicBezTo>
                  <a:pt x="7041" y="4846"/>
                  <a:pt x="6995" y="4872"/>
                  <a:pt x="7021" y="4897"/>
                </a:cubicBezTo>
                <a:cubicBezTo>
                  <a:pt x="7014" y="4904"/>
                  <a:pt x="6982" y="4916"/>
                  <a:pt x="7001" y="4929"/>
                </a:cubicBezTo>
                <a:cubicBezTo>
                  <a:pt x="7027" y="4909"/>
                  <a:pt x="7046" y="4897"/>
                  <a:pt x="7079" y="4884"/>
                </a:cubicBezTo>
                <a:cubicBezTo>
                  <a:pt x="7079" y="4890"/>
                  <a:pt x="7072" y="4897"/>
                  <a:pt x="7079" y="4897"/>
                </a:cubicBezTo>
                <a:cubicBezTo>
                  <a:pt x="7117" y="4890"/>
                  <a:pt x="7137" y="4858"/>
                  <a:pt x="7176" y="4845"/>
                </a:cubicBezTo>
                <a:cubicBezTo>
                  <a:pt x="7156" y="4859"/>
                  <a:pt x="7169" y="4884"/>
                  <a:pt x="7188" y="4890"/>
                </a:cubicBezTo>
                <a:cubicBezTo>
                  <a:pt x="7195" y="4877"/>
                  <a:pt x="7207" y="4870"/>
                  <a:pt x="7201" y="4852"/>
                </a:cubicBezTo>
                <a:cubicBezTo>
                  <a:pt x="7182" y="4845"/>
                  <a:pt x="7176" y="4819"/>
                  <a:pt x="7188" y="4794"/>
                </a:cubicBezTo>
                <a:cubicBezTo>
                  <a:pt x="7175" y="4794"/>
                  <a:pt x="7169" y="4807"/>
                  <a:pt x="7169" y="4794"/>
                </a:cubicBezTo>
                <a:cubicBezTo>
                  <a:pt x="7176" y="4788"/>
                  <a:pt x="7182" y="4781"/>
                  <a:pt x="7188" y="4775"/>
                </a:cubicBezTo>
                <a:lnTo>
                  <a:pt x="7189" y="4775"/>
                </a:lnTo>
                <a:lnTo>
                  <a:pt x="7189" y="4776"/>
                </a:lnTo>
                <a:lnTo>
                  <a:pt x="7189" y="4775"/>
                </a:lnTo>
                <a:lnTo>
                  <a:pt x="7195" y="4774"/>
                </a:lnTo>
                <a:cubicBezTo>
                  <a:pt x="7230" y="4766"/>
                  <a:pt x="7247" y="4747"/>
                  <a:pt x="7253" y="4705"/>
                </a:cubicBezTo>
                <a:cubicBezTo>
                  <a:pt x="7228" y="4698"/>
                  <a:pt x="7234" y="4730"/>
                  <a:pt x="7208" y="4724"/>
                </a:cubicBezTo>
                <a:cubicBezTo>
                  <a:pt x="7202" y="4724"/>
                  <a:pt x="7196" y="4717"/>
                  <a:pt x="7196" y="4705"/>
                </a:cubicBezTo>
                <a:cubicBezTo>
                  <a:pt x="7215" y="4698"/>
                  <a:pt x="7208" y="4711"/>
                  <a:pt x="7228" y="4705"/>
                </a:cubicBezTo>
                <a:cubicBezTo>
                  <a:pt x="7235" y="4691"/>
                  <a:pt x="7241" y="4679"/>
                  <a:pt x="7248" y="4660"/>
                </a:cubicBezTo>
                <a:close/>
                <a:moveTo>
                  <a:pt x="7237" y="4627"/>
                </a:moveTo>
                <a:cubicBezTo>
                  <a:pt x="7215" y="4626"/>
                  <a:pt x="7210" y="4653"/>
                  <a:pt x="7229" y="4653"/>
                </a:cubicBezTo>
                <a:cubicBezTo>
                  <a:pt x="7235" y="4647"/>
                  <a:pt x="7235" y="4641"/>
                  <a:pt x="7241" y="4628"/>
                </a:cubicBezTo>
                <a:cubicBezTo>
                  <a:pt x="7240" y="4628"/>
                  <a:pt x="7238" y="4627"/>
                  <a:pt x="7237" y="4627"/>
                </a:cubicBezTo>
                <a:close/>
                <a:moveTo>
                  <a:pt x="7441" y="4622"/>
                </a:moveTo>
                <a:cubicBezTo>
                  <a:pt x="7441" y="4641"/>
                  <a:pt x="7422" y="4634"/>
                  <a:pt x="7421" y="4653"/>
                </a:cubicBezTo>
                <a:cubicBezTo>
                  <a:pt x="7396" y="4647"/>
                  <a:pt x="7421" y="4628"/>
                  <a:pt x="7441" y="4622"/>
                </a:cubicBezTo>
                <a:close/>
                <a:moveTo>
                  <a:pt x="5911" y="4622"/>
                </a:moveTo>
                <a:cubicBezTo>
                  <a:pt x="5897" y="4622"/>
                  <a:pt x="5891" y="4628"/>
                  <a:pt x="5885" y="4628"/>
                </a:cubicBezTo>
                <a:cubicBezTo>
                  <a:pt x="5885" y="4641"/>
                  <a:pt x="5892" y="4647"/>
                  <a:pt x="5898" y="4653"/>
                </a:cubicBezTo>
                <a:cubicBezTo>
                  <a:pt x="5898" y="4641"/>
                  <a:pt x="5917" y="4641"/>
                  <a:pt x="5911" y="4622"/>
                </a:cubicBezTo>
                <a:close/>
                <a:moveTo>
                  <a:pt x="6146" y="4614"/>
                </a:moveTo>
                <a:cubicBezTo>
                  <a:pt x="6143" y="4614"/>
                  <a:pt x="6140" y="4614"/>
                  <a:pt x="6137" y="4615"/>
                </a:cubicBezTo>
                <a:cubicBezTo>
                  <a:pt x="6137" y="4622"/>
                  <a:pt x="6130" y="4628"/>
                  <a:pt x="6130" y="4634"/>
                </a:cubicBezTo>
                <a:lnTo>
                  <a:pt x="6156" y="4634"/>
                </a:lnTo>
                <a:cubicBezTo>
                  <a:pt x="6156" y="4624"/>
                  <a:pt x="6156" y="4614"/>
                  <a:pt x="6146" y="4614"/>
                </a:cubicBezTo>
                <a:close/>
                <a:moveTo>
                  <a:pt x="7835" y="4609"/>
                </a:moveTo>
                <a:cubicBezTo>
                  <a:pt x="7841" y="4622"/>
                  <a:pt x="7823" y="4641"/>
                  <a:pt x="7835" y="4647"/>
                </a:cubicBezTo>
                <a:cubicBezTo>
                  <a:pt x="7835" y="4660"/>
                  <a:pt x="7816" y="4653"/>
                  <a:pt x="7823" y="4666"/>
                </a:cubicBezTo>
                <a:cubicBezTo>
                  <a:pt x="7809" y="4660"/>
                  <a:pt x="7803" y="4653"/>
                  <a:pt x="7796" y="4641"/>
                </a:cubicBezTo>
                <a:cubicBezTo>
                  <a:pt x="7803" y="4622"/>
                  <a:pt x="7815" y="4609"/>
                  <a:pt x="7835" y="4609"/>
                </a:cubicBezTo>
                <a:close/>
                <a:moveTo>
                  <a:pt x="6608" y="4609"/>
                </a:moveTo>
                <a:cubicBezTo>
                  <a:pt x="6582" y="4609"/>
                  <a:pt x="6569" y="4634"/>
                  <a:pt x="6531" y="4622"/>
                </a:cubicBezTo>
                <a:cubicBezTo>
                  <a:pt x="6531" y="4651"/>
                  <a:pt x="6531" y="4659"/>
                  <a:pt x="6546" y="4676"/>
                </a:cubicBezTo>
                <a:lnTo>
                  <a:pt x="6549" y="4679"/>
                </a:lnTo>
                <a:lnTo>
                  <a:pt x="6549" y="4679"/>
                </a:lnTo>
                <a:lnTo>
                  <a:pt x="6545" y="4679"/>
                </a:lnTo>
                <a:cubicBezTo>
                  <a:pt x="6534" y="4680"/>
                  <a:pt x="6526" y="4680"/>
                  <a:pt x="6537" y="4686"/>
                </a:cubicBezTo>
                <a:cubicBezTo>
                  <a:pt x="6540" y="4684"/>
                  <a:pt x="6543" y="4682"/>
                  <a:pt x="6546" y="4681"/>
                </a:cubicBezTo>
                <a:lnTo>
                  <a:pt x="6549" y="4679"/>
                </a:lnTo>
                <a:lnTo>
                  <a:pt x="6550" y="4679"/>
                </a:lnTo>
                <a:lnTo>
                  <a:pt x="6549" y="4679"/>
                </a:lnTo>
                <a:lnTo>
                  <a:pt x="6555" y="4676"/>
                </a:lnTo>
                <a:cubicBezTo>
                  <a:pt x="6573" y="4666"/>
                  <a:pt x="6588" y="4655"/>
                  <a:pt x="6608" y="4641"/>
                </a:cubicBezTo>
                <a:cubicBezTo>
                  <a:pt x="6608" y="4641"/>
                  <a:pt x="6608" y="4641"/>
                  <a:pt x="6608" y="4609"/>
                </a:cubicBezTo>
                <a:close/>
                <a:moveTo>
                  <a:pt x="6896" y="4592"/>
                </a:moveTo>
                <a:cubicBezTo>
                  <a:pt x="6889" y="4592"/>
                  <a:pt x="6883" y="4595"/>
                  <a:pt x="6867" y="4595"/>
                </a:cubicBezTo>
                <a:cubicBezTo>
                  <a:pt x="6867" y="4627"/>
                  <a:pt x="6841" y="4634"/>
                  <a:pt x="6828" y="4646"/>
                </a:cubicBezTo>
                <a:cubicBezTo>
                  <a:pt x="6828" y="4666"/>
                  <a:pt x="6841" y="4666"/>
                  <a:pt x="6841" y="4685"/>
                </a:cubicBezTo>
                <a:cubicBezTo>
                  <a:pt x="6821" y="4679"/>
                  <a:pt x="6809" y="4698"/>
                  <a:pt x="6809" y="4685"/>
                </a:cubicBezTo>
                <a:cubicBezTo>
                  <a:pt x="6821" y="4685"/>
                  <a:pt x="6809" y="4666"/>
                  <a:pt x="6809" y="4660"/>
                </a:cubicBezTo>
                <a:cubicBezTo>
                  <a:pt x="6776" y="4667"/>
                  <a:pt x="6731" y="4698"/>
                  <a:pt x="6764" y="4729"/>
                </a:cubicBezTo>
                <a:cubicBezTo>
                  <a:pt x="6776" y="4729"/>
                  <a:pt x="6783" y="4710"/>
                  <a:pt x="6796" y="4723"/>
                </a:cubicBezTo>
                <a:cubicBezTo>
                  <a:pt x="6796" y="4735"/>
                  <a:pt x="6790" y="4742"/>
                  <a:pt x="6783" y="4748"/>
                </a:cubicBezTo>
                <a:cubicBezTo>
                  <a:pt x="6822" y="4768"/>
                  <a:pt x="6822" y="4729"/>
                  <a:pt x="6842" y="4717"/>
                </a:cubicBezTo>
                <a:cubicBezTo>
                  <a:pt x="6842" y="4697"/>
                  <a:pt x="6835" y="4684"/>
                  <a:pt x="6854" y="4678"/>
                </a:cubicBezTo>
                <a:cubicBezTo>
                  <a:pt x="6854" y="4684"/>
                  <a:pt x="6854" y="4690"/>
                  <a:pt x="6861" y="4697"/>
                </a:cubicBezTo>
                <a:cubicBezTo>
                  <a:pt x="6868" y="4684"/>
                  <a:pt x="6880" y="4684"/>
                  <a:pt x="6880" y="4665"/>
                </a:cubicBezTo>
                <a:cubicBezTo>
                  <a:pt x="6867" y="4665"/>
                  <a:pt x="6861" y="4659"/>
                  <a:pt x="6861" y="4640"/>
                </a:cubicBezTo>
                <a:cubicBezTo>
                  <a:pt x="6880" y="4640"/>
                  <a:pt x="6887" y="4646"/>
                  <a:pt x="6899" y="4646"/>
                </a:cubicBezTo>
                <a:cubicBezTo>
                  <a:pt x="6899" y="4627"/>
                  <a:pt x="6912" y="4627"/>
                  <a:pt x="6912" y="4595"/>
                </a:cubicBezTo>
                <a:cubicBezTo>
                  <a:pt x="6905" y="4593"/>
                  <a:pt x="6900" y="4592"/>
                  <a:pt x="6896" y="4592"/>
                </a:cubicBezTo>
                <a:close/>
                <a:moveTo>
                  <a:pt x="6234" y="4583"/>
                </a:moveTo>
                <a:cubicBezTo>
                  <a:pt x="6207" y="4583"/>
                  <a:pt x="6180" y="4588"/>
                  <a:pt x="6175" y="4622"/>
                </a:cubicBezTo>
                <a:cubicBezTo>
                  <a:pt x="6189" y="4628"/>
                  <a:pt x="6201" y="4628"/>
                  <a:pt x="6201" y="4641"/>
                </a:cubicBezTo>
                <a:cubicBezTo>
                  <a:pt x="6175" y="4653"/>
                  <a:pt x="6169" y="4679"/>
                  <a:pt x="6169" y="4692"/>
                </a:cubicBezTo>
                <a:cubicBezTo>
                  <a:pt x="6201" y="4692"/>
                  <a:pt x="6221" y="4653"/>
                  <a:pt x="6234" y="4653"/>
                </a:cubicBezTo>
                <a:cubicBezTo>
                  <a:pt x="6221" y="4628"/>
                  <a:pt x="6247" y="4602"/>
                  <a:pt x="6260" y="4583"/>
                </a:cubicBezTo>
                <a:cubicBezTo>
                  <a:pt x="6252" y="4583"/>
                  <a:pt x="6243" y="4583"/>
                  <a:pt x="6234" y="4583"/>
                </a:cubicBezTo>
                <a:close/>
                <a:moveTo>
                  <a:pt x="6731" y="4558"/>
                </a:moveTo>
                <a:cubicBezTo>
                  <a:pt x="6693" y="4558"/>
                  <a:pt x="6693" y="4589"/>
                  <a:pt x="6674" y="4609"/>
                </a:cubicBezTo>
                <a:cubicBezTo>
                  <a:pt x="6693" y="4622"/>
                  <a:pt x="6699" y="4590"/>
                  <a:pt x="6725" y="4597"/>
                </a:cubicBezTo>
                <a:cubicBezTo>
                  <a:pt x="6731" y="4577"/>
                  <a:pt x="6725" y="4583"/>
                  <a:pt x="6731" y="4558"/>
                </a:cubicBezTo>
                <a:close/>
                <a:moveTo>
                  <a:pt x="6485" y="4519"/>
                </a:moveTo>
                <a:cubicBezTo>
                  <a:pt x="6471" y="4518"/>
                  <a:pt x="6463" y="4533"/>
                  <a:pt x="6441" y="4533"/>
                </a:cubicBezTo>
                <a:cubicBezTo>
                  <a:pt x="6441" y="4558"/>
                  <a:pt x="6427" y="4570"/>
                  <a:pt x="6460" y="4578"/>
                </a:cubicBezTo>
                <a:cubicBezTo>
                  <a:pt x="6460" y="4571"/>
                  <a:pt x="6460" y="4559"/>
                  <a:pt x="6467" y="4559"/>
                </a:cubicBezTo>
                <a:cubicBezTo>
                  <a:pt x="6479" y="4578"/>
                  <a:pt x="6447" y="4585"/>
                  <a:pt x="6447" y="4604"/>
                </a:cubicBezTo>
                <a:cubicBezTo>
                  <a:pt x="6472" y="4597"/>
                  <a:pt x="6479" y="4578"/>
                  <a:pt x="6498" y="4565"/>
                </a:cubicBezTo>
                <a:cubicBezTo>
                  <a:pt x="6498" y="4578"/>
                  <a:pt x="6505" y="4590"/>
                  <a:pt x="6511" y="4590"/>
                </a:cubicBezTo>
                <a:cubicBezTo>
                  <a:pt x="6524" y="4578"/>
                  <a:pt x="6543" y="4584"/>
                  <a:pt x="6543" y="4559"/>
                </a:cubicBezTo>
                <a:cubicBezTo>
                  <a:pt x="6524" y="4545"/>
                  <a:pt x="6492" y="4552"/>
                  <a:pt x="6492" y="4520"/>
                </a:cubicBezTo>
                <a:cubicBezTo>
                  <a:pt x="6490" y="4519"/>
                  <a:pt x="6487" y="4519"/>
                  <a:pt x="6485" y="4519"/>
                </a:cubicBezTo>
                <a:close/>
                <a:moveTo>
                  <a:pt x="6886" y="4506"/>
                </a:moveTo>
                <a:cubicBezTo>
                  <a:pt x="6847" y="4506"/>
                  <a:pt x="6821" y="4525"/>
                  <a:pt x="6815" y="4552"/>
                </a:cubicBezTo>
                <a:cubicBezTo>
                  <a:pt x="6828" y="4558"/>
                  <a:pt x="6847" y="4558"/>
                  <a:pt x="6841" y="4583"/>
                </a:cubicBezTo>
                <a:cubicBezTo>
                  <a:pt x="6867" y="4583"/>
                  <a:pt x="6893" y="4577"/>
                  <a:pt x="6906" y="4552"/>
                </a:cubicBezTo>
                <a:cubicBezTo>
                  <a:pt x="6886" y="4538"/>
                  <a:pt x="6906" y="4519"/>
                  <a:pt x="6886" y="4506"/>
                </a:cubicBezTo>
                <a:close/>
                <a:moveTo>
                  <a:pt x="6750" y="4456"/>
                </a:moveTo>
                <a:cubicBezTo>
                  <a:pt x="6738" y="4500"/>
                  <a:pt x="6699" y="4514"/>
                  <a:pt x="6679" y="4539"/>
                </a:cubicBezTo>
                <a:cubicBezTo>
                  <a:pt x="6698" y="4533"/>
                  <a:pt x="6698" y="4545"/>
                  <a:pt x="6718" y="4545"/>
                </a:cubicBezTo>
                <a:cubicBezTo>
                  <a:pt x="6731" y="4513"/>
                  <a:pt x="6776" y="4513"/>
                  <a:pt x="6783" y="4475"/>
                </a:cubicBezTo>
                <a:cubicBezTo>
                  <a:pt x="6756" y="4488"/>
                  <a:pt x="6770" y="4456"/>
                  <a:pt x="6750" y="4456"/>
                </a:cubicBezTo>
                <a:close/>
                <a:moveTo>
                  <a:pt x="6172" y="4450"/>
                </a:moveTo>
                <a:cubicBezTo>
                  <a:pt x="6146" y="4449"/>
                  <a:pt x="6115" y="4458"/>
                  <a:pt x="6124" y="4475"/>
                </a:cubicBezTo>
                <a:cubicBezTo>
                  <a:pt x="6124" y="4469"/>
                  <a:pt x="6130" y="4475"/>
                  <a:pt x="6130" y="4488"/>
                </a:cubicBezTo>
                <a:cubicBezTo>
                  <a:pt x="6163" y="4488"/>
                  <a:pt x="6182" y="4475"/>
                  <a:pt x="6201" y="4456"/>
                </a:cubicBezTo>
                <a:cubicBezTo>
                  <a:pt x="6195" y="4452"/>
                  <a:pt x="6184" y="4450"/>
                  <a:pt x="6172" y="4450"/>
                </a:cubicBezTo>
                <a:close/>
                <a:moveTo>
                  <a:pt x="7125" y="4379"/>
                </a:moveTo>
                <a:cubicBezTo>
                  <a:pt x="7112" y="4391"/>
                  <a:pt x="7093" y="4417"/>
                  <a:pt x="7106" y="4430"/>
                </a:cubicBezTo>
                <a:cubicBezTo>
                  <a:pt x="7125" y="4423"/>
                  <a:pt x="7138" y="4410"/>
                  <a:pt x="7138" y="4391"/>
                </a:cubicBezTo>
                <a:cubicBezTo>
                  <a:pt x="7132" y="4391"/>
                  <a:pt x="7132" y="4385"/>
                  <a:pt x="7125" y="4379"/>
                </a:cubicBezTo>
                <a:close/>
                <a:moveTo>
                  <a:pt x="6790" y="4378"/>
                </a:moveTo>
                <a:cubicBezTo>
                  <a:pt x="6738" y="4384"/>
                  <a:pt x="6705" y="4461"/>
                  <a:pt x="6654" y="4429"/>
                </a:cubicBezTo>
                <a:cubicBezTo>
                  <a:pt x="6629" y="4429"/>
                  <a:pt x="6629" y="4448"/>
                  <a:pt x="6609" y="4435"/>
                </a:cubicBezTo>
                <a:cubicBezTo>
                  <a:pt x="6609" y="4423"/>
                  <a:pt x="6629" y="4410"/>
                  <a:pt x="6609" y="4404"/>
                </a:cubicBezTo>
                <a:cubicBezTo>
                  <a:pt x="6609" y="4410"/>
                  <a:pt x="6595" y="4410"/>
                  <a:pt x="6583" y="4410"/>
                </a:cubicBezTo>
                <a:cubicBezTo>
                  <a:pt x="6614" y="4454"/>
                  <a:pt x="6569" y="4461"/>
                  <a:pt x="6563" y="4493"/>
                </a:cubicBezTo>
                <a:cubicBezTo>
                  <a:pt x="6576" y="4499"/>
                  <a:pt x="6583" y="4474"/>
                  <a:pt x="6589" y="4493"/>
                </a:cubicBezTo>
                <a:cubicBezTo>
                  <a:pt x="6576" y="4506"/>
                  <a:pt x="6550" y="4499"/>
                  <a:pt x="6557" y="4538"/>
                </a:cubicBezTo>
                <a:cubicBezTo>
                  <a:pt x="6589" y="4525"/>
                  <a:pt x="6557" y="4538"/>
                  <a:pt x="6563" y="4563"/>
                </a:cubicBezTo>
                <a:cubicBezTo>
                  <a:pt x="6615" y="4563"/>
                  <a:pt x="6602" y="4493"/>
                  <a:pt x="6654" y="4493"/>
                </a:cubicBezTo>
                <a:cubicBezTo>
                  <a:pt x="6673" y="4500"/>
                  <a:pt x="6640" y="4519"/>
                  <a:pt x="6660" y="4532"/>
                </a:cubicBezTo>
                <a:cubicBezTo>
                  <a:pt x="6719" y="4519"/>
                  <a:pt x="6712" y="4442"/>
                  <a:pt x="6764" y="4416"/>
                </a:cubicBezTo>
                <a:cubicBezTo>
                  <a:pt x="6764" y="4436"/>
                  <a:pt x="6738" y="4430"/>
                  <a:pt x="6744" y="4455"/>
                </a:cubicBezTo>
                <a:cubicBezTo>
                  <a:pt x="6763" y="4449"/>
                  <a:pt x="6763" y="4461"/>
                  <a:pt x="6783" y="4455"/>
                </a:cubicBezTo>
                <a:cubicBezTo>
                  <a:pt x="6802" y="4424"/>
                  <a:pt x="6770" y="4411"/>
                  <a:pt x="6790" y="4378"/>
                </a:cubicBezTo>
                <a:close/>
                <a:moveTo>
                  <a:pt x="7527" y="4352"/>
                </a:moveTo>
                <a:cubicBezTo>
                  <a:pt x="7543" y="4351"/>
                  <a:pt x="7544" y="4366"/>
                  <a:pt x="7500" y="4366"/>
                </a:cubicBezTo>
                <a:cubicBezTo>
                  <a:pt x="7510" y="4356"/>
                  <a:pt x="7520" y="4352"/>
                  <a:pt x="7527" y="4352"/>
                </a:cubicBezTo>
                <a:close/>
                <a:moveTo>
                  <a:pt x="6886" y="4268"/>
                </a:moveTo>
                <a:cubicBezTo>
                  <a:pt x="6876" y="4268"/>
                  <a:pt x="6873" y="4275"/>
                  <a:pt x="6873" y="4289"/>
                </a:cubicBezTo>
                <a:cubicBezTo>
                  <a:pt x="6880" y="4289"/>
                  <a:pt x="6880" y="4296"/>
                  <a:pt x="6892" y="4289"/>
                </a:cubicBezTo>
                <a:cubicBezTo>
                  <a:pt x="6892" y="4283"/>
                  <a:pt x="6899" y="4283"/>
                  <a:pt x="6899" y="4270"/>
                </a:cubicBezTo>
                <a:cubicBezTo>
                  <a:pt x="6894" y="4269"/>
                  <a:pt x="6890" y="4268"/>
                  <a:pt x="6886" y="4268"/>
                </a:cubicBezTo>
                <a:close/>
                <a:moveTo>
                  <a:pt x="7713" y="4244"/>
                </a:moveTo>
                <a:cubicBezTo>
                  <a:pt x="7719" y="4251"/>
                  <a:pt x="7725" y="4251"/>
                  <a:pt x="7725" y="4244"/>
                </a:cubicBezTo>
                <a:cubicBezTo>
                  <a:pt x="7745" y="4251"/>
                  <a:pt x="7719" y="4257"/>
                  <a:pt x="7726" y="4276"/>
                </a:cubicBezTo>
                <a:cubicBezTo>
                  <a:pt x="7700" y="4270"/>
                  <a:pt x="7700" y="4301"/>
                  <a:pt x="7668" y="4289"/>
                </a:cubicBezTo>
                <a:cubicBezTo>
                  <a:pt x="7668" y="4282"/>
                  <a:pt x="7674" y="4276"/>
                  <a:pt x="7674" y="4270"/>
                </a:cubicBezTo>
                <a:cubicBezTo>
                  <a:pt x="7693" y="4270"/>
                  <a:pt x="7713" y="4263"/>
                  <a:pt x="7713" y="4244"/>
                </a:cubicBezTo>
                <a:close/>
                <a:moveTo>
                  <a:pt x="7596" y="4239"/>
                </a:moveTo>
                <a:cubicBezTo>
                  <a:pt x="7577" y="4245"/>
                  <a:pt x="7551" y="4245"/>
                  <a:pt x="7551" y="4270"/>
                </a:cubicBezTo>
                <a:cubicBezTo>
                  <a:pt x="7564" y="4277"/>
                  <a:pt x="7577" y="4277"/>
                  <a:pt x="7590" y="4278"/>
                </a:cubicBezTo>
                <a:cubicBezTo>
                  <a:pt x="7590" y="4258"/>
                  <a:pt x="7596" y="4258"/>
                  <a:pt x="7596" y="4239"/>
                </a:cubicBezTo>
                <a:close/>
                <a:moveTo>
                  <a:pt x="7208" y="4233"/>
                </a:moveTo>
                <a:cubicBezTo>
                  <a:pt x="7208" y="4234"/>
                  <a:pt x="7208" y="4235"/>
                  <a:pt x="7208" y="4236"/>
                </a:cubicBezTo>
                <a:lnTo>
                  <a:pt x="7207" y="4238"/>
                </a:lnTo>
                <a:lnTo>
                  <a:pt x="7207" y="4236"/>
                </a:lnTo>
                <a:cubicBezTo>
                  <a:pt x="7207" y="4235"/>
                  <a:pt x="7208" y="4234"/>
                  <a:pt x="7208" y="4233"/>
                </a:cubicBezTo>
                <a:close/>
                <a:moveTo>
                  <a:pt x="7396" y="4225"/>
                </a:moveTo>
                <a:cubicBezTo>
                  <a:pt x="7383" y="4238"/>
                  <a:pt x="7370" y="4225"/>
                  <a:pt x="7357" y="4238"/>
                </a:cubicBezTo>
                <a:cubicBezTo>
                  <a:pt x="7357" y="4251"/>
                  <a:pt x="7370" y="4264"/>
                  <a:pt x="7364" y="4283"/>
                </a:cubicBezTo>
                <a:cubicBezTo>
                  <a:pt x="7390" y="4277"/>
                  <a:pt x="7396" y="4232"/>
                  <a:pt x="7396" y="4225"/>
                </a:cubicBezTo>
                <a:close/>
                <a:moveTo>
                  <a:pt x="7609" y="4212"/>
                </a:moveTo>
                <a:cubicBezTo>
                  <a:pt x="7609" y="4238"/>
                  <a:pt x="7609" y="4251"/>
                  <a:pt x="7603" y="4270"/>
                </a:cubicBezTo>
                <a:cubicBezTo>
                  <a:pt x="7603" y="4270"/>
                  <a:pt x="7609" y="4276"/>
                  <a:pt x="7609" y="4282"/>
                </a:cubicBezTo>
                <a:cubicBezTo>
                  <a:pt x="7635" y="4276"/>
                  <a:pt x="7648" y="4270"/>
                  <a:pt x="7661" y="4251"/>
                </a:cubicBezTo>
                <a:cubicBezTo>
                  <a:pt x="7661" y="4277"/>
                  <a:pt x="7616" y="4308"/>
                  <a:pt x="7577" y="4320"/>
                </a:cubicBezTo>
                <a:cubicBezTo>
                  <a:pt x="7577" y="4320"/>
                  <a:pt x="7577" y="4320"/>
                  <a:pt x="7577" y="4289"/>
                </a:cubicBezTo>
                <a:cubicBezTo>
                  <a:pt x="7564" y="4282"/>
                  <a:pt x="7525" y="4295"/>
                  <a:pt x="7519" y="4276"/>
                </a:cubicBezTo>
                <a:cubicBezTo>
                  <a:pt x="7545" y="4251"/>
                  <a:pt x="7571" y="4225"/>
                  <a:pt x="7609" y="4212"/>
                </a:cubicBezTo>
                <a:close/>
                <a:moveTo>
                  <a:pt x="1285" y="4160"/>
                </a:moveTo>
                <a:cubicBezTo>
                  <a:pt x="1293" y="4161"/>
                  <a:pt x="1296" y="4169"/>
                  <a:pt x="1305" y="4174"/>
                </a:cubicBezTo>
                <a:cubicBezTo>
                  <a:pt x="1299" y="4187"/>
                  <a:pt x="1267" y="4168"/>
                  <a:pt x="1267" y="4193"/>
                </a:cubicBezTo>
                <a:cubicBezTo>
                  <a:pt x="1260" y="4193"/>
                  <a:pt x="1273" y="4168"/>
                  <a:pt x="1273" y="4161"/>
                </a:cubicBezTo>
                <a:cubicBezTo>
                  <a:pt x="1278" y="4160"/>
                  <a:pt x="1282" y="4159"/>
                  <a:pt x="1285" y="4160"/>
                </a:cubicBezTo>
                <a:close/>
                <a:moveTo>
                  <a:pt x="7699" y="4155"/>
                </a:moveTo>
                <a:cubicBezTo>
                  <a:pt x="7706" y="4161"/>
                  <a:pt x="7719" y="4168"/>
                  <a:pt x="7719" y="4187"/>
                </a:cubicBezTo>
                <a:cubicBezTo>
                  <a:pt x="7687" y="4180"/>
                  <a:pt x="7706" y="4232"/>
                  <a:pt x="7673" y="4225"/>
                </a:cubicBezTo>
                <a:cubicBezTo>
                  <a:pt x="7673" y="4206"/>
                  <a:pt x="7661" y="4199"/>
                  <a:pt x="7667" y="4180"/>
                </a:cubicBezTo>
                <a:cubicBezTo>
                  <a:pt x="7680" y="4174"/>
                  <a:pt x="7693" y="4168"/>
                  <a:pt x="7699" y="4155"/>
                </a:cubicBezTo>
                <a:close/>
                <a:moveTo>
                  <a:pt x="7099" y="4123"/>
                </a:moveTo>
                <a:cubicBezTo>
                  <a:pt x="7093" y="4136"/>
                  <a:pt x="7093" y="4149"/>
                  <a:pt x="7093" y="4168"/>
                </a:cubicBezTo>
                <a:cubicBezTo>
                  <a:pt x="7112" y="4161"/>
                  <a:pt x="7132" y="4155"/>
                  <a:pt x="7132" y="4129"/>
                </a:cubicBezTo>
                <a:cubicBezTo>
                  <a:pt x="7119" y="4135"/>
                  <a:pt x="7119" y="4123"/>
                  <a:pt x="7099" y="4123"/>
                </a:cubicBezTo>
                <a:close/>
                <a:moveTo>
                  <a:pt x="7506" y="4116"/>
                </a:moveTo>
                <a:cubicBezTo>
                  <a:pt x="7525" y="4124"/>
                  <a:pt x="7525" y="4136"/>
                  <a:pt x="7519" y="4155"/>
                </a:cubicBezTo>
                <a:cubicBezTo>
                  <a:pt x="7506" y="4149"/>
                  <a:pt x="7493" y="4129"/>
                  <a:pt x="7506" y="4116"/>
                </a:cubicBezTo>
                <a:close/>
                <a:moveTo>
                  <a:pt x="7415" y="4109"/>
                </a:moveTo>
                <a:cubicBezTo>
                  <a:pt x="7421" y="4110"/>
                  <a:pt x="7426" y="4112"/>
                  <a:pt x="7428" y="4116"/>
                </a:cubicBezTo>
                <a:cubicBezTo>
                  <a:pt x="7428" y="4123"/>
                  <a:pt x="7416" y="4123"/>
                  <a:pt x="7416" y="4135"/>
                </a:cubicBezTo>
                <a:cubicBezTo>
                  <a:pt x="7396" y="4142"/>
                  <a:pt x="7402" y="4123"/>
                  <a:pt x="7396" y="4116"/>
                </a:cubicBezTo>
                <a:cubicBezTo>
                  <a:pt x="7396" y="4112"/>
                  <a:pt x="7406" y="4109"/>
                  <a:pt x="7415" y="4109"/>
                </a:cubicBezTo>
                <a:close/>
                <a:moveTo>
                  <a:pt x="614" y="4072"/>
                </a:moveTo>
                <a:cubicBezTo>
                  <a:pt x="621" y="4079"/>
                  <a:pt x="633" y="4091"/>
                  <a:pt x="653" y="4085"/>
                </a:cubicBezTo>
                <a:cubicBezTo>
                  <a:pt x="640" y="4149"/>
                  <a:pt x="582" y="4130"/>
                  <a:pt x="550" y="4149"/>
                </a:cubicBezTo>
                <a:cubicBezTo>
                  <a:pt x="556" y="4129"/>
                  <a:pt x="582" y="4129"/>
                  <a:pt x="602" y="4117"/>
                </a:cubicBezTo>
                <a:cubicBezTo>
                  <a:pt x="595" y="4097"/>
                  <a:pt x="608" y="4085"/>
                  <a:pt x="614" y="4072"/>
                </a:cubicBezTo>
                <a:close/>
                <a:moveTo>
                  <a:pt x="807" y="3973"/>
                </a:moveTo>
                <a:cubicBezTo>
                  <a:pt x="813" y="3973"/>
                  <a:pt x="819" y="3974"/>
                  <a:pt x="827" y="3977"/>
                </a:cubicBezTo>
                <a:cubicBezTo>
                  <a:pt x="827" y="3989"/>
                  <a:pt x="820" y="3996"/>
                  <a:pt x="814" y="4002"/>
                </a:cubicBezTo>
                <a:cubicBezTo>
                  <a:pt x="795" y="4002"/>
                  <a:pt x="802" y="3982"/>
                  <a:pt x="782" y="3983"/>
                </a:cubicBezTo>
                <a:cubicBezTo>
                  <a:pt x="790" y="3975"/>
                  <a:pt x="798" y="3972"/>
                  <a:pt x="807" y="3973"/>
                </a:cubicBezTo>
                <a:close/>
                <a:moveTo>
                  <a:pt x="726" y="3946"/>
                </a:moveTo>
                <a:cubicBezTo>
                  <a:pt x="738" y="3948"/>
                  <a:pt x="753" y="3977"/>
                  <a:pt x="763" y="3957"/>
                </a:cubicBezTo>
                <a:cubicBezTo>
                  <a:pt x="795" y="3982"/>
                  <a:pt x="737" y="4008"/>
                  <a:pt x="769" y="4027"/>
                </a:cubicBezTo>
                <a:cubicBezTo>
                  <a:pt x="749" y="4052"/>
                  <a:pt x="704" y="4059"/>
                  <a:pt x="679" y="4078"/>
                </a:cubicBezTo>
                <a:cubicBezTo>
                  <a:pt x="685" y="4052"/>
                  <a:pt x="711" y="4020"/>
                  <a:pt x="705" y="4001"/>
                </a:cubicBezTo>
                <a:cubicBezTo>
                  <a:pt x="705" y="3982"/>
                  <a:pt x="731" y="3989"/>
                  <a:pt x="738" y="3976"/>
                </a:cubicBezTo>
                <a:cubicBezTo>
                  <a:pt x="738" y="3963"/>
                  <a:pt x="730" y="3957"/>
                  <a:pt x="718" y="3951"/>
                </a:cubicBezTo>
                <a:cubicBezTo>
                  <a:pt x="720" y="3947"/>
                  <a:pt x="723" y="3946"/>
                  <a:pt x="726" y="3946"/>
                </a:cubicBezTo>
                <a:close/>
                <a:moveTo>
                  <a:pt x="853" y="3905"/>
                </a:moveTo>
                <a:cubicBezTo>
                  <a:pt x="863" y="3905"/>
                  <a:pt x="855" y="3924"/>
                  <a:pt x="873" y="3918"/>
                </a:cubicBezTo>
                <a:cubicBezTo>
                  <a:pt x="873" y="3937"/>
                  <a:pt x="847" y="3931"/>
                  <a:pt x="834" y="3931"/>
                </a:cubicBezTo>
                <a:cubicBezTo>
                  <a:pt x="834" y="3918"/>
                  <a:pt x="847" y="3918"/>
                  <a:pt x="847" y="3906"/>
                </a:cubicBezTo>
                <a:cubicBezTo>
                  <a:pt x="849" y="3905"/>
                  <a:pt x="851" y="3905"/>
                  <a:pt x="853" y="3905"/>
                </a:cubicBezTo>
                <a:close/>
                <a:moveTo>
                  <a:pt x="1367" y="3898"/>
                </a:moveTo>
                <a:cubicBezTo>
                  <a:pt x="1416" y="3899"/>
                  <a:pt x="1440" y="3917"/>
                  <a:pt x="1480" y="3906"/>
                </a:cubicBezTo>
                <a:cubicBezTo>
                  <a:pt x="1466" y="3938"/>
                  <a:pt x="1441" y="3963"/>
                  <a:pt x="1389" y="3957"/>
                </a:cubicBezTo>
                <a:cubicBezTo>
                  <a:pt x="1370" y="3944"/>
                  <a:pt x="1350" y="3925"/>
                  <a:pt x="1344" y="3899"/>
                </a:cubicBezTo>
                <a:cubicBezTo>
                  <a:pt x="1352" y="3899"/>
                  <a:pt x="1360" y="3898"/>
                  <a:pt x="1367" y="3898"/>
                </a:cubicBezTo>
                <a:close/>
                <a:moveTo>
                  <a:pt x="7571" y="3893"/>
                </a:moveTo>
                <a:cubicBezTo>
                  <a:pt x="7590" y="3893"/>
                  <a:pt x="7590" y="3906"/>
                  <a:pt x="7590" y="3918"/>
                </a:cubicBezTo>
                <a:cubicBezTo>
                  <a:pt x="7578" y="3918"/>
                  <a:pt x="7571" y="3937"/>
                  <a:pt x="7558" y="3925"/>
                </a:cubicBezTo>
                <a:cubicBezTo>
                  <a:pt x="7564" y="3912"/>
                  <a:pt x="7571" y="3906"/>
                  <a:pt x="7571" y="3893"/>
                </a:cubicBezTo>
                <a:close/>
                <a:moveTo>
                  <a:pt x="7648" y="3848"/>
                </a:moveTo>
                <a:cubicBezTo>
                  <a:pt x="7648" y="3874"/>
                  <a:pt x="7629" y="3893"/>
                  <a:pt x="7616" y="3912"/>
                </a:cubicBezTo>
                <a:cubicBezTo>
                  <a:pt x="7603" y="3899"/>
                  <a:pt x="7597" y="3880"/>
                  <a:pt x="7603" y="3867"/>
                </a:cubicBezTo>
                <a:cubicBezTo>
                  <a:pt x="7616" y="3861"/>
                  <a:pt x="7635" y="3854"/>
                  <a:pt x="7648" y="3848"/>
                </a:cubicBezTo>
                <a:close/>
                <a:moveTo>
                  <a:pt x="679" y="3835"/>
                </a:moveTo>
                <a:cubicBezTo>
                  <a:pt x="666" y="3861"/>
                  <a:pt x="647" y="3893"/>
                  <a:pt x="614" y="3899"/>
                </a:cubicBezTo>
                <a:cubicBezTo>
                  <a:pt x="621" y="3868"/>
                  <a:pt x="640" y="3835"/>
                  <a:pt x="679" y="3835"/>
                </a:cubicBezTo>
                <a:close/>
                <a:moveTo>
                  <a:pt x="7487" y="3797"/>
                </a:moveTo>
                <a:cubicBezTo>
                  <a:pt x="7512" y="3823"/>
                  <a:pt x="7441" y="3854"/>
                  <a:pt x="7410" y="3861"/>
                </a:cubicBezTo>
                <a:cubicBezTo>
                  <a:pt x="7410" y="3816"/>
                  <a:pt x="7455" y="3816"/>
                  <a:pt x="7487" y="3797"/>
                </a:cubicBezTo>
                <a:close/>
                <a:moveTo>
                  <a:pt x="862" y="3764"/>
                </a:moveTo>
                <a:cubicBezTo>
                  <a:pt x="868" y="3765"/>
                  <a:pt x="874" y="3767"/>
                  <a:pt x="879" y="3771"/>
                </a:cubicBezTo>
                <a:cubicBezTo>
                  <a:pt x="873" y="3771"/>
                  <a:pt x="828" y="3790"/>
                  <a:pt x="834" y="3771"/>
                </a:cubicBezTo>
                <a:cubicBezTo>
                  <a:pt x="842" y="3767"/>
                  <a:pt x="852" y="3763"/>
                  <a:pt x="862" y="3764"/>
                </a:cubicBezTo>
                <a:close/>
                <a:moveTo>
                  <a:pt x="1047" y="3740"/>
                </a:moveTo>
                <a:cubicBezTo>
                  <a:pt x="1047" y="3765"/>
                  <a:pt x="1015" y="3790"/>
                  <a:pt x="989" y="3778"/>
                </a:cubicBezTo>
                <a:cubicBezTo>
                  <a:pt x="982" y="3778"/>
                  <a:pt x="982" y="3784"/>
                  <a:pt x="976" y="3784"/>
                </a:cubicBezTo>
                <a:cubicBezTo>
                  <a:pt x="970" y="3810"/>
                  <a:pt x="982" y="3823"/>
                  <a:pt x="982" y="3842"/>
                </a:cubicBezTo>
                <a:cubicBezTo>
                  <a:pt x="970" y="3848"/>
                  <a:pt x="944" y="3848"/>
                  <a:pt x="937" y="3867"/>
                </a:cubicBezTo>
                <a:cubicBezTo>
                  <a:pt x="924" y="3861"/>
                  <a:pt x="950" y="3848"/>
                  <a:pt x="950" y="3835"/>
                </a:cubicBezTo>
                <a:cubicBezTo>
                  <a:pt x="937" y="3816"/>
                  <a:pt x="931" y="3823"/>
                  <a:pt x="911" y="3823"/>
                </a:cubicBezTo>
                <a:cubicBezTo>
                  <a:pt x="944" y="3785"/>
                  <a:pt x="989" y="3752"/>
                  <a:pt x="1047" y="3740"/>
                </a:cubicBezTo>
                <a:close/>
                <a:moveTo>
                  <a:pt x="7127" y="3694"/>
                </a:moveTo>
                <a:cubicBezTo>
                  <a:pt x="7086" y="3695"/>
                  <a:pt x="7041" y="3721"/>
                  <a:pt x="7041" y="3771"/>
                </a:cubicBezTo>
                <a:cubicBezTo>
                  <a:pt x="7086" y="3759"/>
                  <a:pt x="7125" y="3733"/>
                  <a:pt x="7144" y="3695"/>
                </a:cubicBezTo>
                <a:cubicBezTo>
                  <a:pt x="7139" y="3694"/>
                  <a:pt x="7133" y="3694"/>
                  <a:pt x="7127" y="3694"/>
                </a:cubicBezTo>
                <a:close/>
                <a:moveTo>
                  <a:pt x="7456" y="3662"/>
                </a:moveTo>
                <a:cubicBezTo>
                  <a:pt x="7433" y="3661"/>
                  <a:pt x="7416" y="3695"/>
                  <a:pt x="7435" y="3701"/>
                </a:cubicBezTo>
                <a:cubicBezTo>
                  <a:pt x="7441" y="3688"/>
                  <a:pt x="7461" y="3682"/>
                  <a:pt x="7461" y="3662"/>
                </a:cubicBezTo>
                <a:cubicBezTo>
                  <a:pt x="7459" y="3662"/>
                  <a:pt x="7458" y="3662"/>
                  <a:pt x="7456" y="3662"/>
                </a:cubicBezTo>
                <a:close/>
                <a:moveTo>
                  <a:pt x="989" y="3637"/>
                </a:moveTo>
                <a:cubicBezTo>
                  <a:pt x="982" y="3682"/>
                  <a:pt x="937" y="3695"/>
                  <a:pt x="899" y="3707"/>
                </a:cubicBezTo>
                <a:cubicBezTo>
                  <a:pt x="937" y="3695"/>
                  <a:pt x="937" y="3637"/>
                  <a:pt x="989" y="3637"/>
                </a:cubicBezTo>
                <a:close/>
                <a:moveTo>
                  <a:pt x="859" y="3637"/>
                </a:moveTo>
                <a:cubicBezTo>
                  <a:pt x="853" y="3656"/>
                  <a:pt x="834" y="3662"/>
                  <a:pt x="827" y="3676"/>
                </a:cubicBezTo>
                <a:cubicBezTo>
                  <a:pt x="814" y="3662"/>
                  <a:pt x="839" y="3637"/>
                  <a:pt x="859" y="3637"/>
                </a:cubicBezTo>
                <a:close/>
                <a:moveTo>
                  <a:pt x="7106" y="3625"/>
                </a:moveTo>
                <a:cubicBezTo>
                  <a:pt x="7086" y="3625"/>
                  <a:pt x="7079" y="3643"/>
                  <a:pt x="7073" y="3650"/>
                </a:cubicBezTo>
                <a:cubicBezTo>
                  <a:pt x="7093" y="3650"/>
                  <a:pt x="7106" y="3643"/>
                  <a:pt x="7106" y="3625"/>
                </a:cubicBezTo>
                <a:close/>
                <a:moveTo>
                  <a:pt x="6582" y="3548"/>
                </a:moveTo>
                <a:cubicBezTo>
                  <a:pt x="6563" y="3567"/>
                  <a:pt x="6524" y="3561"/>
                  <a:pt x="6511" y="3592"/>
                </a:cubicBezTo>
                <a:cubicBezTo>
                  <a:pt x="6524" y="3586"/>
                  <a:pt x="6543" y="3586"/>
                  <a:pt x="6550" y="3580"/>
                </a:cubicBezTo>
                <a:cubicBezTo>
                  <a:pt x="6531" y="3567"/>
                  <a:pt x="6588" y="3573"/>
                  <a:pt x="6582" y="3548"/>
                </a:cubicBezTo>
                <a:close/>
                <a:moveTo>
                  <a:pt x="7433" y="3499"/>
                </a:moveTo>
                <a:cubicBezTo>
                  <a:pt x="7391" y="3500"/>
                  <a:pt x="7348" y="3533"/>
                  <a:pt x="7319" y="3567"/>
                </a:cubicBezTo>
                <a:cubicBezTo>
                  <a:pt x="7299" y="3567"/>
                  <a:pt x="7312" y="3542"/>
                  <a:pt x="7293" y="3548"/>
                </a:cubicBezTo>
                <a:cubicBezTo>
                  <a:pt x="7267" y="3554"/>
                  <a:pt x="7274" y="3586"/>
                  <a:pt x="7241" y="3580"/>
                </a:cubicBezTo>
                <a:cubicBezTo>
                  <a:pt x="7235" y="3624"/>
                  <a:pt x="7203" y="3637"/>
                  <a:pt x="7177" y="3662"/>
                </a:cubicBezTo>
                <a:cubicBezTo>
                  <a:pt x="7196" y="3681"/>
                  <a:pt x="7208" y="3650"/>
                  <a:pt x="7228" y="3650"/>
                </a:cubicBezTo>
                <a:cubicBezTo>
                  <a:pt x="7215" y="3663"/>
                  <a:pt x="7228" y="3676"/>
                  <a:pt x="7228" y="3695"/>
                </a:cubicBezTo>
                <a:cubicBezTo>
                  <a:pt x="7312" y="3682"/>
                  <a:pt x="7435" y="3657"/>
                  <a:pt x="7435" y="3542"/>
                </a:cubicBezTo>
                <a:cubicBezTo>
                  <a:pt x="7455" y="3542"/>
                  <a:pt x="7461" y="3516"/>
                  <a:pt x="7474" y="3509"/>
                </a:cubicBezTo>
                <a:cubicBezTo>
                  <a:pt x="7461" y="3501"/>
                  <a:pt x="7447" y="3498"/>
                  <a:pt x="7433" y="3499"/>
                </a:cubicBezTo>
                <a:close/>
                <a:moveTo>
                  <a:pt x="6143" y="3465"/>
                </a:moveTo>
                <a:cubicBezTo>
                  <a:pt x="6136" y="3465"/>
                  <a:pt x="6124" y="3471"/>
                  <a:pt x="6123" y="3471"/>
                </a:cubicBezTo>
                <a:cubicBezTo>
                  <a:pt x="6111" y="3490"/>
                  <a:pt x="6162" y="3490"/>
                  <a:pt x="6149" y="3471"/>
                </a:cubicBezTo>
                <a:cubicBezTo>
                  <a:pt x="6149" y="3467"/>
                  <a:pt x="6147" y="3466"/>
                  <a:pt x="6143" y="3465"/>
                </a:cubicBezTo>
                <a:close/>
                <a:moveTo>
                  <a:pt x="911" y="3459"/>
                </a:moveTo>
                <a:cubicBezTo>
                  <a:pt x="924" y="3459"/>
                  <a:pt x="918" y="3478"/>
                  <a:pt x="924" y="3478"/>
                </a:cubicBezTo>
                <a:cubicBezTo>
                  <a:pt x="924" y="3497"/>
                  <a:pt x="879" y="3497"/>
                  <a:pt x="892" y="3465"/>
                </a:cubicBezTo>
                <a:cubicBezTo>
                  <a:pt x="899" y="3465"/>
                  <a:pt x="905" y="3465"/>
                  <a:pt x="911" y="3459"/>
                </a:cubicBezTo>
                <a:close/>
                <a:moveTo>
                  <a:pt x="7616" y="3458"/>
                </a:moveTo>
                <a:cubicBezTo>
                  <a:pt x="7597" y="3458"/>
                  <a:pt x="7590" y="3471"/>
                  <a:pt x="7590" y="3483"/>
                </a:cubicBezTo>
                <a:cubicBezTo>
                  <a:pt x="7603" y="3483"/>
                  <a:pt x="7609" y="3477"/>
                  <a:pt x="7616" y="3458"/>
                </a:cubicBezTo>
                <a:close/>
                <a:moveTo>
                  <a:pt x="7500" y="3452"/>
                </a:moveTo>
                <a:cubicBezTo>
                  <a:pt x="7512" y="3490"/>
                  <a:pt x="7474" y="3478"/>
                  <a:pt x="7480" y="3509"/>
                </a:cubicBezTo>
                <a:cubicBezTo>
                  <a:pt x="7500" y="3497"/>
                  <a:pt x="7526" y="3484"/>
                  <a:pt x="7526" y="3452"/>
                </a:cubicBezTo>
                <a:cubicBezTo>
                  <a:pt x="7526" y="3452"/>
                  <a:pt x="7526" y="3452"/>
                  <a:pt x="7500" y="3452"/>
                </a:cubicBezTo>
                <a:close/>
                <a:moveTo>
                  <a:pt x="6387" y="3367"/>
                </a:moveTo>
                <a:cubicBezTo>
                  <a:pt x="6368" y="3367"/>
                  <a:pt x="6343" y="3383"/>
                  <a:pt x="6337" y="3395"/>
                </a:cubicBezTo>
                <a:cubicBezTo>
                  <a:pt x="6343" y="3395"/>
                  <a:pt x="6350" y="3401"/>
                  <a:pt x="6350" y="3407"/>
                </a:cubicBezTo>
                <a:cubicBezTo>
                  <a:pt x="6369" y="3400"/>
                  <a:pt x="6388" y="3394"/>
                  <a:pt x="6395" y="3369"/>
                </a:cubicBezTo>
                <a:cubicBezTo>
                  <a:pt x="6392" y="3368"/>
                  <a:pt x="6390" y="3368"/>
                  <a:pt x="6387" y="3367"/>
                </a:cubicBezTo>
                <a:close/>
                <a:moveTo>
                  <a:pt x="7265" y="3320"/>
                </a:moveTo>
                <a:cubicBezTo>
                  <a:pt x="7246" y="3322"/>
                  <a:pt x="7239" y="3355"/>
                  <a:pt x="7203" y="3349"/>
                </a:cubicBezTo>
                <a:cubicBezTo>
                  <a:pt x="7203" y="3369"/>
                  <a:pt x="7209" y="3381"/>
                  <a:pt x="7215" y="3394"/>
                </a:cubicBezTo>
                <a:cubicBezTo>
                  <a:pt x="7241" y="3375"/>
                  <a:pt x="7280" y="3369"/>
                  <a:pt x="7280" y="3324"/>
                </a:cubicBezTo>
                <a:cubicBezTo>
                  <a:pt x="7274" y="3320"/>
                  <a:pt x="7269" y="3319"/>
                  <a:pt x="7265" y="3320"/>
                </a:cubicBezTo>
                <a:close/>
                <a:moveTo>
                  <a:pt x="1053" y="3305"/>
                </a:moveTo>
                <a:cubicBezTo>
                  <a:pt x="1072" y="3324"/>
                  <a:pt x="1034" y="3343"/>
                  <a:pt x="1034" y="3362"/>
                </a:cubicBezTo>
                <a:cubicBezTo>
                  <a:pt x="1034" y="3362"/>
                  <a:pt x="1034" y="3362"/>
                  <a:pt x="995" y="3362"/>
                </a:cubicBezTo>
                <a:cubicBezTo>
                  <a:pt x="1015" y="3336"/>
                  <a:pt x="1047" y="3330"/>
                  <a:pt x="1053" y="3305"/>
                </a:cubicBezTo>
                <a:close/>
                <a:moveTo>
                  <a:pt x="1583" y="3292"/>
                </a:moveTo>
                <a:cubicBezTo>
                  <a:pt x="1570" y="3292"/>
                  <a:pt x="1557" y="3298"/>
                  <a:pt x="1557" y="3311"/>
                </a:cubicBezTo>
                <a:cubicBezTo>
                  <a:pt x="1576" y="3311"/>
                  <a:pt x="1583" y="3311"/>
                  <a:pt x="1583" y="3292"/>
                </a:cubicBezTo>
                <a:close/>
                <a:moveTo>
                  <a:pt x="7971" y="3286"/>
                </a:moveTo>
                <a:cubicBezTo>
                  <a:pt x="7958" y="3337"/>
                  <a:pt x="7881" y="3356"/>
                  <a:pt x="7829" y="3381"/>
                </a:cubicBezTo>
                <a:cubicBezTo>
                  <a:pt x="7783" y="3407"/>
                  <a:pt x="7744" y="3439"/>
                  <a:pt x="7699" y="3445"/>
                </a:cubicBezTo>
                <a:cubicBezTo>
                  <a:pt x="7732" y="3375"/>
                  <a:pt x="7855" y="3369"/>
                  <a:pt x="7868" y="3350"/>
                </a:cubicBezTo>
                <a:cubicBezTo>
                  <a:pt x="7874" y="3324"/>
                  <a:pt x="7945" y="3311"/>
                  <a:pt x="7971" y="3286"/>
                </a:cubicBezTo>
                <a:close/>
                <a:moveTo>
                  <a:pt x="8138" y="3261"/>
                </a:moveTo>
                <a:cubicBezTo>
                  <a:pt x="8132" y="3279"/>
                  <a:pt x="8107" y="3279"/>
                  <a:pt x="8087" y="3286"/>
                </a:cubicBezTo>
                <a:cubicBezTo>
                  <a:pt x="8093" y="3266"/>
                  <a:pt x="8113" y="3260"/>
                  <a:pt x="8138" y="3261"/>
                </a:cubicBezTo>
                <a:close/>
                <a:moveTo>
                  <a:pt x="6915" y="3259"/>
                </a:moveTo>
                <a:cubicBezTo>
                  <a:pt x="6903" y="3259"/>
                  <a:pt x="6897" y="3269"/>
                  <a:pt x="6892" y="3279"/>
                </a:cubicBezTo>
                <a:cubicBezTo>
                  <a:pt x="6899" y="3286"/>
                  <a:pt x="6925" y="3273"/>
                  <a:pt x="6925" y="3261"/>
                </a:cubicBezTo>
                <a:cubicBezTo>
                  <a:pt x="6921" y="3259"/>
                  <a:pt x="6918" y="3259"/>
                  <a:pt x="6915" y="3259"/>
                </a:cubicBezTo>
                <a:close/>
                <a:moveTo>
                  <a:pt x="6122" y="3252"/>
                </a:moveTo>
                <a:cubicBezTo>
                  <a:pt x="6115" y="3251"/>
                  <a:pt x="6107" y="3255"/>
                  <a:pt x="6104" y="3261"/>
                </a:cubicBezTo>
                <a:cubicBezTo>
                  <a:pt x="6104" y="3267"/>
                  <a:pt x="6124" y="3292"/>
                  <a:pt x="6130" y="3279"/>
                </a:cubicBezTo>
                <a:cubicBezTo>
                  <a:pt x="6124" y="3279"/>
                  <a:pt x="6124" y="3273"/>
                  <a:pt x="6124" y="3273"/>
                </a:cubicBezTo>
                <a:cubicBezTo>
                  <a:pt x="6124" y="3273"/>
                  <a:pt x="6124" y="3273"/>
                  <a:pt x="6137" y="3273"/>
                </a:cubicBezTo>
                <a:cubicBezTo>
                  <a:pt x="6140" y="3258"/>
                  <a:pt x="6131" y="3252"/>
                  <a:pt x="6122" y="3252"/>
                </a:cubicBezTo>
                <a:close/>
                <a:moveTo>
                  <a:pt x="1622" y="3248"/>
                </a:moveTo>
                <a:cubicBezTo>
                  <a:pt x="1609" y="3248"/>
                  <a:pt x="1609" y="3261"/>
                  <a:pt x="1590" y="3254"/>
                </a:cubicBezTo>
                <a:cubicBezTo>
                  <a:pt x="1590" y="3267"/>
                  <a:pt x="1596" y="3267"/>
                  <a:pt x="1596" y="3279"/>
                </a:cubicBezTo>
                <a:cubicBezTo>
                  <a:pt x="1609" y="3273"/>
                  <a:pt x="1628" y="3266"/>
                  <a:pt x="1622" y="3248"/>
                </a:cubicBezTo>
                <a:close/>
                <a:moveTo>
                  <a:pt x="7609" y="3209"/>
                </a:moveTo>
                <a:cubicBezTo>
                  <a:pt x="7603" y="3216"/>
                  <a:pt x="7597" y="3228"/>
                  <a:pt x="7603" y="3241"/>
                </a:cubicBezTo>
                <a:cubicBezTo>
                  <a:pt x="7622" y="3241"/>
                  <a:pt x="7635" y="3234"/>
                  <a:pt x="7635" y="3216"/>
                </a:cubicBezTo>
                <a:cubicBezTo>
                  <a:pt x="7622" y="3222"/>
                  <a:pt x="7622" y="3209"/>
                  <a:pt x="7609" y="3209"/>
                </a:cubicBezTo>
                <a:close/>
                <a:moveTo>
                  <a:pt x="900" y="3208"/>
                </a:moveTo>
                <a:cubicBezTo>
                  <a:pt x="913" y="3208"/>
                  <a:pt x="924" y="3212"/>
                  <a:pt x="931" y="3222"/>
                </a:cubicBezTo>
                <a:cubicBezTo>
                  <a:pt x="899" y="3242"/>
                  <a:pt x="912" y="3306"/>
                  <a:pt x="886" y="3331"/>
                </a:cubicBezTo>
                <a:cubicBezTo>
                  <a:pt x="847" y="3324"/>
                  <a:pt x="821" y="3337"/>
                  <a:pt x="795" y="3350"/>
                </a:cubicBezTo>
                <a:cubicBezTo>
                  <a:pt x="814" y="3324"/>
                  <a:pt x="847" y="3317"/>
                  <a:pt x="860" y="3286"/>
                </a:cubicBezTo>
                <a:cubicBezTo>
                  <a:pt x="847" y="3273"/>
                  <a:pt x="866" y="3253"/>
                  <a:pt x="840" y="3228"/>
                </a:cubicBezTo>
                <a:cubicBezTo>
                  <a:pt x="857" y="3216"/>
                  <a:pt x="880" y="3207"/>
                  <a:pt x="900" y="3208"/>
                </a:cubicBezTo>
                <a:close/>
                <a:moveTo>
                  <a:pt x="7258" y="3188"/>
                </a:moveTo>
                <a:cubicBezTo>
                  <a:pt x="7238" y="3188"/>
                  <a:pt x="7229" y="3206"/>
                  <a:pt x="7235" y="3234"/>
                </a:cubicBezTo>
                <a:cubicBezTo>
                  <a:pt x="7261" y="3234"/>
                  <a:pt x="7267" y="3208"/>
                  <a:pt x="7267" y="3189"/>
                </a:cubicBezTo>
                <a:cubicBezTo>
                  <a:pt x="7264" y="3189"/>
                  <a:pt x="7261" y="3188"/>
                  <a:pt x="7258" y="3188"/>
                </a:cubicBezTo>
                <a:close/>
                <a:moveTo>
                  <a:pt x="8385" y="3131"/>
                </a:moveTo>
                <a:cubicBezTo>
                  <a:pt x="8397" y="3132"/>
                  <a:pt x="8410" y="3134"/>
                  <a:pt x="8423" y="3139"/>
                </a:cubicBezTo>
                <a:cubicBezTo>
                  <a:pt x="8430" y="3158"/>
                  <a:pt x="8410" y="3158"/>
                  <a:pt x="8404" y="3171"/>
                </a:cubicBezTo>
                <a:cubicBezTo>
                  <a:pt x="8352" y="3164"/>
                  <a:pt x="8339" y="3152"/>
                  <a:pt x="8307" y="3183"/>
                </a:cubicBezTo>
                <a:cubicBezTo>
                  <a:pt x="8317" y="3150"/>
                  <a:pt x="8348" y="3131"/>
                  <a:pt x="8385" y="3131"/>
                </a:cubicBezTo>
                <a:close/>
                <a:moveTo>
                  <a:pt x="855" y="3128"/>
                </a:moveTo>
                <a:cubicBezTo>
                  <a:pt x="859" y="3128"/>
                  <a:pt x="863" y="3129"/>
                  <a:pt x="866" y="3133"/>
                </a:cubicBezTo>
                <a:cubicBezTo>
                  <a:pt x="860" y="3145"/>
                  <a:pt x="847" y="3152"/>
                  <a:pt x="828" y="3152"/>
                </a:cubicBezTo>
                <a:cubicBezTo>
                  <a:pt x="832" y="3142"/>
                  <a:pt x="844" y="3129"/>
                  <a:pt x="855" y="3128"/>
                </a:cubicBezTo>
                <a:close/>
                <a:moveTo>
                  <a:pt x="6772" y="3127"/>
                </a:moveTo>
                <a:cubicBezTo>
                  <a:pt x="6770" y="3127"/>
                  <a:pt x="6767" y="3129"/>
                  <a:pt x="6764" y="3132"/>
                </a:cubicBezTo>
                <a:cubicBezTo>
                  <a:pt x="6756" y="3152"/>
                  <a:pt x="6770" y="3145"/>
                  <a:pt x="6770" y="3157"/>
                </a:cubicBezTo>
                <a:cubicBezTo>
                  <a:pt x="6790" y="3151"/>
                  <a:pt x="6802" y="3151"/>
                  <a:pt x="6802" y="3132"/>
                </a:cubicBezTo>
                <a:cubicBezTo>
                  <a:pt x="6788" y="3137"/>
                  <a:pt x="6781" y="3127"/>
                  <a:pt x="6772" y="3127"/>
                </a:cubicBezTo>
                <a:close/>
                <a:moveTo>
                  <a:pt x="8288" y="3119"/>
                </a:moveTo>
                <a:cubicBezTo>
                  <a:pt x="8307" y="3139"/>
                  <a:pt x="8268" y="3145"/>
                  <a:pt x="8262" y="3158"/>
                </a:cubicBezTo>
                <a:cubicBezTo>
                  <a:pt x="8243" y="3138"/>
                  <a:pt x="8288" y="3138"/>
                  <a:pt x="8288" y="3119"/>
                </a:cubicBezTo>
                <a:close/>
                <a:moveTo>
                  <a:pt x="6401" y="3113"/>
                </a:moveTo>
                <a:cubicBezTo>
                  <a:pt x="6376" y="3113"/>
                  <a:pt x="6376" y="3125"/>
                  <a:pt x="6362" y="3138"/>
                </a:cubicBezTo>
                <a:cubicBezTo>
                  <a:pt x="6388" y="3144"/>
                  <a:pt x="6388" y="3125"/>
                  <a:pt x="6401" y="3113"/>
                </a:cubicBezTo>
                <a:close/>
                <a:moveTo>
                  <a:pt x="1557" y="3113"/>
                </a:moveTo>
                <a:cubicBezTo>
                  <a:pt x="1486" y="3126"/>
                  <a:pt x="1428" y="3139"/>
                  <a:pt x="1447" y="3222"/>
                </a:cubicBezTo>
                <a:cubicBezTo>
                  <a:pt x="1466" y="3228"/>
                  <a:pt x="1466" y="3247"/>
                  <a:pt x="1486" y="3247"/>
                </a:cubicBezTo>
                <a:cubicBezTo>
                  <a:pt x="1538" y="3234"/>
                  <a:pt x="1564" y="3164"/>
                  <a:pt x="1557" y="3113"/>
                </a:cubicBezTo>
                <a:close/>
                <a:moveTo>
                  <a:pt x="6696" y="3087"/>
                </a:moveTo>
                <a:cubicBezTo>
                  <a:pt x="6695" y="3087"/>
                  <a:pt x="6694" y="3087"/>
                  <a:pt x="6693" y="3088"/>
                </a:cubicBezTo>
                <a:cubicBezTo>
                  <a:pt x="6685" y="3094"/>
                  <a:pt x="6685" y="3107"/>
                  <a:pt x="6686" y="3119"/>
                </a:cubicBezTo>
                <a:cubicBezTo>
                  <a:pt x="6706" y="3119"/>
                  <a:pt x="6719" y="3119"/>
                  <a:pt x="6719" y="3100"/>
                </a:cubicBezTo>
                <a:cubicBezTo>
                  <a:pt x="6701" y="3106"/>
                  <a:pt x="6704" y="3087"/>
                  <a:pt x="6696" y="3087"/>
                </a:cubicBezTo>
                <a:close/>
                <a:moveTo>
                  <a:pt x="6602" y="3081"/>
                </a:moveTo>
                <a:cubicBezTo>
                  <a:pt x="6595" y="3119"/>
                  <a:pt x="6557" y="3119"/>
                  <a:pt x="6551" y="3152"/>
                </a:cubicBezTo>
                <a:cubicBezTo>
                  <a:pt x="6570" y="3159"/>
                  <a:pt x="6557" y="3171"/>
                  <a:pt x="6557" y="3184"/>
                </a:cubicBezTo>
                <a:cubicBezTo>
                  <a:pt x="6576" y="3177"/>
                  <a:pt x="6602" y="3158"/>
                  <a:pt x="6602" y="3145"/>
                </a:cubicBezTo>
                <a:cubicBezTo>
                  <a:pt x="6602" y="3164"/>
                  <a:pt x="6628" y="3158"/>
                  <a:pt x="6648" y="3158"/>
                </a:cubicBezTo>
                <a:cubicBezTo>
                  <a:pt x="6666" y="3132"/>
                  <a:pt x="6640" y="3132"/>
                  <a:pt x="6660" y="3107"/>
                </a:cubicBezTo>
                <a:cubicBezTo>
                  <a:pt x="6634" y="3107"/>
                  <a:pt x="6628" y="3081"/>
                  <a:pt x="6602" y="3081"/>
                </a:cubicBezTo>
                <a:close/>
                <a:moveTo>
                  <a:pt x="7228" y="3030"/>
                </a:moveTo>
                <a:cubicBezTo>
                  <a:pt x="7227" y="3030"/>
                  <a:pt x="7226" y="3030"/>
                  <a:pt x="7226" y="3030"/>
                </a:cubicBezTo>
                <a:cubicBezTo>
                  <a:pt x="7225" y="3030"/>
                  <a:pt x="7225" y="3030"/>
                  <a:pt x="7224" y="3030"/>
                </a:cubicBezTo>
                <a:cubicBezTo>
                  <a:pt x="7223" y="3030"/>
                  <a:pt x="7222" y="3030"/>
                  <a:pt x="7222" y="3030"/>
                </a:cubicBezTo>
                <a:cubicBezTo>
                  <a:pt x="7221" y="3030"/>
                  <a:pt x="7220" y="3030"/>
                  <a:pt x="7219" y="3030"/>
                </a:cubicBezTo>
                <a:cubicBezTo>
                  <a:pt x="7219" y="3030"/>
                  <a:pt x="7218" y="3030"/>
                  <a:pt x="7217" y="3030"/>
                </a:cubicBezTo>
                <a:cubicBezTo>
                  <a:pt x="7217" y="3030"/>
                  <a:pt x="7216" y="3030"/>
                  <a:pt x="7215" y="3030"/>
                </a:cubicBezTo>
                <a:lnTo>
                  <a:pt x="7228" y="3030"/>
                </a:lnTo>
                <a:close/>
                <a:moveTo>
                  <a:pt x="6208" y="2921"/>
                </a:moveTo>
                <a:cubicBezTo>
                  <a:pt x="6175" y="2934"/>
                  <a:pt x="6143" y="2953"/>
                  <a:pt x="6111" y="2972"/>
                </a:cubicBezTo>
                <a:cubicBezTo>
                  <a:pt x="6104" y="3011"/>
                  <a:pt x="6072" y="3011"/>
                  <a:pt x="6065" y="3047"/>
                </a:cubicBezTo>
                <a:cubicBezTo>
                  <a:pt x="6097" y="3054"/>
                  <a:pt x="6090" y="3073"/>
                  <a:pt x="6077" y="3099"/>
                </a:cubicBezTo>
                <a:cubicBezTo>
                  <a:pt x="6097" y="3099"/>
                  <a:pt x="6110" y="3099"/>
                  <a:pt x="6110" y="3111"/>
                </a:cubicBezTo>
                <a:cubicBezTo>
                  <a:pt x="6097" y="3124"/>
                  <a:pt x="6090" y="3105"/>
                  <a:pt x="6077" y="3111"/>
                </a:cubicBezTo>
                <a:cubicBezTo>
                  <a:pt x="6052" y="3163"/>
                  <a:pt x="6123" y="3169"/>
                  <a:pt x="6136" y="3175"/>
                </a:cubicBezTo>
                <a:cubicBezTo>
                  <a:pt x="6156" y="3189"/>
                  <a:pt x="6123" y="3195"/>
                  <a:pt x="6129" y="3220"/>
                </a:cubicBezTo>
                <a:cubicBezTo>
                  <a:pt x="6143" y="3227"/>
                  <a:pt x="6137" y="3208"/>
                  <a:pt x="6149" y="3208"/>
                </a:cubicBezTo>
                <a:cubicBezTo>
                  <a:pt x="6163" y="3240"/>
                  <a:pt x="6169" y="3214"/>
                  <a:pt x="6169" y="3253"/>
                </a:cubicBezTo>
                <a:cubicBezTo>
                  <a:pt x="6220" y="3253"/>
                  <a:pt x="6194" y="3195"/>
                  <a:pt x="6220" y="3182"/>
                </a:cubicBezTo>
                <a:cubicBezTo>
                  <a:pt x="6233" y="3182"/>
                  <a:pt x="6227" y="3189"/>
                  <a:pt x="6233" y="3195"/>
                </a:cubicBezTo>
                <a:cubicBezTo>
                  <a:pt x="6233" y="3156"/>
                  <a:pt x="6265" y="3182"/>
                  <a:pt x="6265" y="3137"/>
                </a:cubicBezTo>
                <a:cubicBezTo>
                  <a:pt x="6227" y="3131"/>
                  <a:pt x="6188" y="3176"/>
                  <a:pt x="6149" y="3189"/>
                </a:cubicBezTo>
                <a:cubicBezTo>
                  <a:pt x="6149" y="3176"/>
                  <a:pt x="6149" y="3170"/>
                  <a:pt x="6143" y="3163"/>
                </a:cubicBezTo>
                <a:cubicBezTo>
                  <a:pt x="6188" y="3151"/>
                  <a:pt x="6168" y="3074"/>
                  <a:pt x="6227" y="3080"/>
                </a:cubicBezTo>
                <a:cubicBezTo>
                  <a:pt x="6234" y="3042"/>
                  <a:pt x="6265" y="3029"/>
                  <a:pt x="6285" y="3010"/>
                </a:cubicBezTo>
                <a:cubicBezTo>
                  <a:pt x="6285" y="3010"/>
                  <a:pt x="6279" y="3004"/>
                  <a:pt x="6279" y="2998"/>
                </a:cubicBezTo>
                <a:cubicBezTo>
                  <a:pt x="6260" y="2998"/>
                  <a:pt x="6266" y="3004"/>
                  <a:pt x="6240" y="3010"/>
                </a:cubicBezTo>
                <a:cubicBezTo>
                  <a:pt x="6246" y="2979"/>
                  <a:pt x="6214" y="3004"/>
                  <a:pt x="6208" y="2991"/>
                </a:cubicBezTo>
                <a:cubicBezTo>
                  <a:pt x="6220" y="2978"/>
                  <a:pt x="6240" y="2972"/>
                  <a:pt x="6240" y="2953"/>
                </a:cubicBezTo>
                <a:cubicBezTo>
                  <a:pt x="6227" y="2953"/>
                  <a:pt x="6214" y="2934"/>
                  <a:pt x="6208" y="2921"/>
                </a:cubicBezTo>
                <a:close/>
                <a:moveTo>
                  <a:pt x="1039" y="2904"/>
                </a:moveTo>
                <a:cubicBezTo>
                  <a:pt x="1036" y="2904"/>
                  <a:pt x="1032" y="2905"/>
                  <a:pt x="1027" y="2908"/>
                </a:cubicBezTo>
                <a:cubicBezTo>
                  <a:pt x="1021" y="2960"/>
                  <a:pt x="995" y="2979"/>
                  <a:pt x="1001" y="3036"/>
                </a:cubicBezTo>
                <a:cubicBezTo>
                  <a:pt x="1041" y="3011"/>
                  <a:pt x="1066" y="2966"/>
                  <a:pt x="1072" y="2915"/>
                </a:cubicBezTo>
                <a:cubicBezTo>
                  <a:pt x="1053" y="2915"/>
                  <a:pt x="1049" y="2904"/>
                  <a:pt x="1039" y="2904"/>
                </a:cubicBezTo>
                <a:close/>
                <a:moveTo>
                  <a:pt x="7296" y="2891"/>
                </a:moveTo>
                <a:cubicBezTo>
                  <a:pt x="7302" y="2892"/>
                  <a:pt x="7306" y="2897"/>
                  <a:pt x="7306" y="2908"/>
                </a:cubicBezTo>
                <a:cubicBezTo>
                  <a:pt x="7293" y="2908"/>
                  <a:pt x="7280" y="2908"/>
                  <a:pt x="7274" y="2921"/>
                </a:cubicBezTo>
                <a:cubicBezTo>
                  <a:pt x="7267" y="2921"/>
                  <a:pt x="7280" y="2908"/>
                  <a:pt x="7267" y="2908"/>
                </a:cubicBezTo>
                <a:cubicBezTo>
                  <a:pt x="7271" y="2900"/>
                  <a:pt x="7285" y="2890"/>
                  <a:pt x="7296" y="2891"/>
                </a:cubicBezTo>
                <a:close/>
                <a:moveTo>
                  <a:pt x="6815" y="2863"/>
                </a:moveTo>
                <a:cubicBezTo>
                  <a:pt x="6834" y="2877"/>
                  <a:pt x="6802" y="2889"/>
                  <a:pt x="6809" y="2901"/>
                </a:cubicBezTo>
                <a:cubicBezTo>
                  <a:pt x="6795" y="2901"/>
                  <a:pt x="6801" y="2882"/>
                  <a:pt x="6789" y="2882"/>
                </a:cubicBezTo>
                <a:cubicBezTo>
                  <a:pt x="6789" y="2870"/>
                  <a:pt x="6815" y="2876"/>
                  <a:pt x="6815" y="2863"/>
                </a:cubicBezTo>
                <a:close/>
                <a:moveTo>
                  <a:pt x="6472" y="2863"/>
                </a:moveTo>
                <a:cubicBezTo>
                  <a:pt x="6453" y="2870"/>
                  <a:pt x="6453" y="2896"/>
                  <a:pt x="6427" y="2895"/>
                </a:cubicBezTo>
                <a:cubicBezTo>
                  <a:pt x="6427" y="2870"/>
                  <a:pt x="6452" y="2870"/>
                  <a:pt x="6472" y="2863"/>
                </a:cubicBezTo>
                <a:close/>
                <a:moveTo>
                  <a:pt x="7809" y="2844"/>
                </a:moveTo>
                <a:cubicBezTo>
                  <a:pt x="7823" y="2844"/>
                  <a:pt x="7835" y="2876"/>
                  <a:pt x="7829" y="2870"/>
                </a:cubicBezTo>
                <a:cubicBezTo>
                  <a:pt x="7796" y="2896"/>
                  <a:pt x="7751" y="2915"/>
                  <a:pt x="7718" y="2946"/>
                </a:cubicBezTo>
                <a:cubicBezTo>
                  <a:pt x="7609" y="2960"/>
                  <a:pt x="7544" y="3049"/>
                  <a:pt x="7466" y="3049"/>
                </a:cubicBezTo>
                <a:cubicBezTo>
                  <a:pt x="7466" y="3029"/>
                  <a:pt x="7486" y="3023"/>
                  <a:pt x="7486" y="3004"/>
                </a:cubicBezTo>
                <a:cubicBezTo>
                  <a:pt x="7545" y="2979"/>
                  <a:pt x="7603" y="2959"/>
                  <a:pt x="7654" y="2934"/>
                </a:cubicBezTo>
                <a:cubicBezTo>
                  <a:pt x="7699" y="2908"/>
                  <a:pt x="7719" y="2857"/>
                  <a:pt x="7770" y="2851"/>
                </a:cubicBezTo>
                <a:cubicBezTo>
                  <a:pt x="7783" y="2844"/>
                  <a:pt x="7796" y="2863"/>
                  <a:pt x="7809" y="2844"/>
                </a:cubicBezTo>
                <a:close/>
                <a:moveTo>
                  <a:pt x="8003" y="2819"/>
                </a:moveTo>
                <a:cubicBezTo>
                  <a:pt x="8010" y="2819"/>
                  <a:pt x="8016" y="2825"/>
                  <a:pt x="8016" y="2832"/>
                </a:cubicBezTo>
                <a:cubicBezTo>
                  <a:pt x="8029" y="2832"/>
                  <a:pt x="8029" y="2825"/>
                  <a:pt x="8042" y="2825"/>
                </a:cubicBezTo>
                <a:cubicBezTo>
                  <a:pt x="8022" y="2838"/>
                  <a:pt x="8016" y="2857"/>
                  <a:pt x="7997" y="2864"/>
                </a:cubicBezTo>
                <a:cubicBezTo>
                  <a:pt x="7991" y="2844"/>
                  <a:pt x="8003" y="2832"/>
                  <a:pt x="8003" y="2819"/>
                </a:cubicBezTo>
                <a:close/>
                <a:moveTo>
                  <a:pt x="7724" y="2817"/>
                </a:moveTo>
                <a:cubicBezTo>
                  <a:pt x="7733" y="2818"/>
                  <a:pt x="7735" y="2825"/>
                  <a:pt x="7745" y="2825"/>
                </a:cubicBezTo>
                <a:cubicBezTo>
                  <a:pt x="7739" y="2838"/>
                  <a:pt x="7726" y="2844"/>
                  <a:pt x="7706" y="2851"/>
                </a:cubicBezTo>
                <a:cubicBezTo>
                  <a:pt x="7706" y="2838"/>
                  <a:pt x="7706" y="2825"/>
                  <a:pt x="7713" y="2819"/>
                </a:cubicBezTo>
                <a:cubicBezTo>
                  <a:pt x="7718" y="2818"/>
                  <a:pt x="7721" y="2817"/>
                  <a:pt x="7724" y="2817"/>
                </a:cubicBezTo>
                <a:close/>
                <a:moveTo>
                  <a:pt x="6692" y="2806"/>
                </a:moveTo>
                <a:cubicBezTo>
                  <a:pt x="6685" y="2819"/>
                  <a:pt x="6698" y="2819"/>
                  <a:pt x="6698" y="2838"/>
                </a:cubicBezTo>
                <a:cubicBezTo>
                  <a:pt x="6679" y="2838"/>
                  <a:pt x="6666" y="2851"/>
                  <a:pt x="6653" y="2838"/>
                </a:cubicBezTo>
                <a:cubicBezTo>
                  <a:pt x="6660" y="2819"/>
                  <a:pt x="6666" y="2806"/>
                  <a:pt x="6692" y="2806"/>
                </a:cubicBezTo>
                <a:close/>
                <a:moveTo>
                  <a:pt x="7067" y="2780"/>
                </a:moveTo>
                <a:cubicBezTo>
                  <a:pt x="7073" y="2780"/>
                  <a:pt x="7008" y="2813"/>
                  <a:pt x="6976" y="2819"/>
                </a:cubicBezTo>
                <a:cubicBezTo>
                  <a:pt x="6970" y="2793"/>
                  <a:pt x="7041" y="2793"/>
                  <a:pt x="7067" y="2780"/>
                </a:cubicBezTo>
                <a:close/>
                <a:moveTo>
                  <a:pt x="6832" y="2761"/>
                </a:moveTo>
                <a:cubicBezTo>
                  <a:pt x="6835" y="2761"/>
                  <a:pt x="6838" y="2761"/>
                  <a:pt x="6841" y="2761"/>
                </a:cubicBezTo>
                <a:cubicBezTo>
                  <a:pt x="6828" y="2793"/>
                  <a:pt x="6789" y="2793"/>
                  <a:pt x="6783" y="2826"/>
                </a:cubicBezTo>
                <a:cubicBezTo>
                  <a:pt x="6783" y="2833"/>
                  <a:pt x="6816" y="2826"/>
                  <a:pt x="6796" y="2845"/>
                </a:cubicBezTo>
                <a:cubicBezTo>
                  <a:pt x="6809" y="2845"/>
                  <a:pt x="6815" y="2833"/>
                  <a:pt x="6835" y="2839"/>
                </a:cubicBezTo>
                <a:cubicBezTo>
                  <a:pt x="6816" y="2859"/>
                  <a:pt x="6790" y="2871"/>
                  <a:pt x="6757" y="2878"/>
                </a:cubicBezTo>
                <a:cubicBezTo>
                  <a:pt x="6750" y="2897"/>
                  <a:pt x="6776" y="2884"/>
                  <a:pt x="6770" y="2903"/>
                </a:cubicBezTo>
                <a:cubicBezTo>
                  <a:pt x="6731" y="2903"/>
                  <a:pt x="6712" y="2922"/>
                  <a:pt x="6686" y="2934"/>
                </a:cubicBezTo>
                <a:cubicBezTo>
                  <a:pt x="6673" y="2921"/>
                  <a:pt x="6660" y="2915"/>
                  <a:pt x="6666" y="2889"/>
                </a:cubicBezTo>
                <a:cubicBezTo>
                  <a:pt x="6699" y="2870"/>
                  <a:pt x="6738" y="2851"/>
                  <a:pt x="6770" y="2832"/>
                </a:cubicBezTo>
                <a:cubicBezTo>
                  <a:pt x="6770" y="2790"/>
                  <a:pt x="6787" y="2759"/>
                  <a:pt x="6832" y="2761"/>
                </a:cubicBezTo>
                <a:close/>
                <a:moveTo>
                  <a:pt x="8411" y="2755"/>
                </a:moveTo>
                <a:cubicBezTo>
                  <a:pt x="8417" y="2755"/>
                  <a:pt x="8423" y="2761"/>
                  <a:pt x="8423" y="2774"/>
                </a:cubicBezTo>
                <a:cubicBezTo>
                  <a:pt x="8410" y="2780"/>
                  <a:pt x="8385" y="2793"/>
                  <a:pt x="8391" y="2768"/>
                </a:cubicBezTo>
                <a:cubicBezTo>
                  <a:pt x="8398" y="2768"/>
                  <a:pt x="8411" y="2761"/>
                  <a:pt x="8411" y="2755"/>
                </a:cubicBezTo>
                <a:close/>
                <a:moveTo>
                  <a:pt x="7745" y="2749"/>
                </a:moveTo>
                <a:cubicBezTo>
                  <a:pt x="7745" y="2749"/>
                  <a:pt x="7745" y="2749"/>
                  <a:pt x="7758" y="2749"/>
                </a:cubicBezTo>
                <a:cubicBezTo>
                  <a:pt x="7758" y="2787"/>
                  <a:pt x="7713" y="2780"/>
                  <a:pt x="7694" y="2800"/>
                </a:cubicBezTo>
                <a:cubicBezTo>
                  <a:pt x="7700" y="2774"/>
                  <a:pt x="7739" y="2780"/>
                  <a:pt x="7745" y="2749"/>
                </a:cubicBezTo>
                <a:close/>
                <a:moveTo>
                  <a:pt x="8016" y="2748"/>
                </a:moveTo>
                <a:cubicBezTo>
                  <a:pt x="8016" y="2761"/>
                  <a:pt x="8003" y="2768"/>
                  <a:pt x="8010" y="2787"/>
                </a:cubicBezTo>
                <a:cubicBezTo>
                  <a:pt x="7971" y="2787"/>
                  <a:pt x="7965" y="2819"/>
                  <a:pt x="7919" y="2812"/>
                </a:cubicBezTo>
                <a:cubicBezTo>
                  <a:pt x="7932" y="2773"/>
                  <a:pt x="7971" y="2754"/>
                  <a:pt x="8016" y="2748"/>
                </a:cubicBezTo>
                <a:close/>
                <a:moveTo>
                  <a:pt x="7487" y="2716"/>
                </a:moveTo>
                <a:cubicBezTo>
                  <a:pt x="7506" y="2716"/>
                  <a:pt x="7500" y="2735"/>
                  <a:pt x="7519" y="2735"/>
                </a:cubicBezTo>
                <a:cubicBezTo>
                  <a:pt x="7500" y="2755"/>
                  <a:pt x="7481" y="2768"/>
                  <a:pt x="7448" y="2774"/>
                </a:cubicBezTo>
                <a:cubicBezTo>
                  <a:pt x="7455" y="2748"/>
                  <a:pt x="7481" y="2742"/>
                  <a:pt x="7487" y="2716"/>
                </a:cubicBezTo>
                <a:close/>
                <a:moveTo>
                  <a:pt x="7711" y="2710"/>
                </a:moveTo>
                <a:cubicBezTo>
                  <a:pt x="7714" y="2710"/>
                  <a:pt x="7717" y="2710"/>
                  <a:pt x="7719" y="2711"/>
                </a:cubicBezTo>
                <a:cubicBezTo>
                  <a:pt x="7706" y="2730"/>
                  <a:pt x="7687" y="2743"/>
                  <a:pt x="7654" y="2743"/>
                </a:cubicBezTo>
                <a:cubicBezTo>
                  <a:pt x="7666" y="2731"/>
                  <a:pt x="7692" y="2710"/>
                  <a:pt x="7711" y="2710"/>
                </a:cubicBezTo>
                <a:close/>
                <a:moveTo>
                  <a:pt x="8255" y="2704"/>
                </a:moveTo>
                <a:cubicBezTo>
                  <a:pt x="8262" y="2724"/>
                  <a:pt x="8224" y="2736"/>
                  <a:pt x="8204" y="2743"/>
                </a:cubicBezTo>
                <a:cubicBezTo>
                  <a:pt x="8210" y="2723"/>
                  <a:pt x="8236" y="2716"/>
                  <a:pt x="8255" y="2704"/>
                </a:cubicBezTo>
                <a:close/>
                <a:moveTo>
                  <a:pt x="425" y="2695"/>
                </a:moveTo>
                <a:cubicBezTo>
                  <a:pt x="429" y="2695"/>
                  <a:pt x="436" y="2698"/>
                  <a:pt x="440" y="2698"/>
                </a:cubicBezTo>
                <a:cubicBezTo>
                  <a:pt x="440" y="2698"/>
                  <a:pt x="440" y="2698"/>
                  <a:pt x="440" y="2716"/>
                </a:cubicBezTo>
                <a:cubicBezTo>
                  <a:pt x="420" y="2723"/>
                  <a:pt x="426" y="2704"/>
                  <a:pt x="420" y="2698"/>
                </a:cubicBezTo>
                <a:cubicBezTo>
                  <a:pt x="420" y="2695"/>
                  <a:pt x="422" y="2695"/>
                  <a:pt x="425" y="2695"/>
                </a:cubicBezTo>
                <a:close/>
                <a:moveTo>
                  <a:pt x="7254" y="2680"/>
                </a:moveTo>
                <a:cubicBezTo>
                  <a:pt x="7267" y="2680"/>
                  <a:pt x="7278" y="2682"/>
                  <a:pt x="7286" y="2685"/>
                </a:cubicBezTo>
                <a:cubicBezTo>
                  <a:pt x="7286" y="2704"/>
                  <a:pt x="7254" y="2698"/>
                  <a:pt x="7254" y="2716"/>
                </a:cubicBezTo>
                <a:cubicBezTo>
                  <a:pt x="7279" y="2736"/>
                  <a:pt x="7299" y="2691"/>
                  <a:pt x="7338" y="2698"/>
                </a:cubicBezTo>
                <a:cubicBezTo>
                  <a:pt x="7312" y="2723"/>
                  <a:pt x="7267" y="2723"/>
                  <a:pt x="7246" y="2756"/>
                </a:cubicBezTo>
                <a:cubicBezTo>
                  <a:pt x="7246" y="2762"/>
                  <a:pt x="7260" y="2750"/>
                  <a:pt x="7272" y="2762"/>
                </a:cubicBezTo>
                <a:cubicBezTo>
                  <a:pt x="7260" y="2782"/>
                  <a:pt x="7260" y="2782"/>
                  <a:pt x="7260" y="2801"/>
                </a:cubicBezTo>
                <a:cubicBezTo>
                  <a:pt x="7241" y="2795"/>
                  <a:pt x="7227" y="2820"/>
                  <a:pt x="7221" y="2801"/>
                </a:cubicBezTo>
                <a:cubicBezTo>
                  <a:pt x="7214" y="2807"/>
                  <a:pt x="7214" y="2814"/>
                  <a:pt x="7208" y="2820"/>
                </a:cubicBezTo>
                <a:cubicBezTo>
                  <a:pt x="7208" y="2826"/>
                  <a:pt x="7214" y="2826"/>
                  <a:pt x="7214" y="2833"/>
                </a:cubicBezTo>
                <a:cubicBezTo>
                  <a:pt x="7233" y="2826"/>
                  <a:pt x="7247" y="2814"/>
                  <a:pt x="7260" y="2801"/>
                </a:cubicBezTo>
                <a:cubicBezTo>
                  <a:pt x="7278" y="2807"/>
                  <a:pt x="7253" y="2833"/>
                  <a:pt x="7233" y="2833"/>
                </a:cubicBezTo>
                <a:cubicBezTo>
                  <a:pt x="7220" y="2878"/>
                  <a:pt x="7169" y="2878"/>
                  <a:pt x="7136" y="2909"/>
                </a:cubicBezTo>
                <a:cubicBezTo>
                  <a:pt x="7124" y="2896"/>
                  <a:pt x="7124" y="2883"/>
                  <a:pt x="7124" y="2864"/>
                </a:cubicBezTo>
                <a:cubicBezTo>
                  <a:pt x="7136" y="2845"/>
                  <a:pt x="7143" y="2864"/>
                  <a:pt x="7162" y="2864"/>
                </a:cubicBezTo>
                <a:cubicBezTo>
                  <a:pt x="7169" y="2839"/>
                  <a:pt x="7150" y="2845"/>
                  <a:pt x="7130" y="2845"/>
                </a:cubicBezTo>
                <a:cubicBezTo>
                  <a:pt x="7156" y="2826"/>
                  <a:pt x="7195" y="2769"/>
                  <a:pt x="7221" y="2788"/>
                </a:cubicBezTo>
                <a:cubicBezTo>
                  <a:pt x="7228" y="2781"/>
                  <a:pt x="7234" y="2775"/>
                  <a:pt x="7241" y="2769"/>
                </a:cubicBezTo>
                <a:cubicBezTo>
                  <a:pt x="7234" y="2756"/>
                  <a:pt x="7215" y="2781"/>
                  <a:pt x="7196" y="2775"/>
                </a:cubicBezTo>
                <a:cubicBezTo>
                  <a:pt x="7208" y="2755"/>
                  <a:pt x="7177" y="2736"/>
                  <a:pt x="7157" y="2730"/>
                </a:cubicBezTo>
                <a:cubicBezTo>
                  <a:pt x="7167" y="2696"/>
                  <a:pt x="7217" y="2681"/>
                  <a:pt x="7254" y="2680"/>
                </a:cubicBezTo>
                <a:close/>
                <a:moveTo>
                  <a:pt x="8572" y="2634"/>
                </a:moveTo>
                <a:cubicBezTo>
                  <a:pt x="8585" y="2640"/>
                  <a:pt x="8559" y="2659"/>
                  <a:pt x="8559" y="2672"/>
                </a:cubicBezTo>
                <a:cubicBezTo>
                  <a:pt x="8540" y="2659"/>
                  <a:pt x="8566" y="2640"/>
                  <a:pt x="8572" y="2634"/>
                </a:cubicBezTo>
                <a:close/>
                <a:moveTo>
                  <a:pt x="7609" y="2626"/>
                </a:moveTo>
                <a:cubicBezTo>
                  <a:pt x="7590" y="2646"/>
                  <a:pt x="7564" y="2659"/>
                  <a:pt x="7538" y="2671"/>
                </a:cubicBezTo>
                <a:cubicBezTo>
                  <a:pt x="7551" y="2646"/>
                  <a:pt x="7583" y="2640"/>
                  <a:pt x="7609" y="2626"/>
                </a:cubicBezTo>
                <a:close/>
                <a:moveTo>
                  <a:pt x="7164" y="2626"/>
                </a:moveTo>
                <a:cubicBezTo>
                  <a:pt x="7170" y="2640"/>
                  <a:pt x="7151" y="2659"/>
                  <a:pt x="7132" y="2665"/>
                </a:cubicBezTo>
                <a:cubicBezTo>
                  <a:pt x="7132" y="2640"/>
                  <a:pt x="7157" y="2640"/>
                  <a:pt x="7164" y="2626"/>
                </a:cubicBezTo>
                <a:close/>
                <a:moveTo>
                  <a:pt x="7474" y="2620"/>
                </a:moveTo>
                <a:cubicBezTo>
                  <a:pt x="7441" y="2653"/>
                  <a:pt x="7492" y="2620"/>
                  <a:pt x="7480" y="2665"/>
                </a:cubicBezTo>
                <a:cubicBezTo>
                  <a:pt x="7474" y="2671"/>
                  <a:pt x="7454" y="2671"/>
                  <a:pt x="7441" y="2671"/>
                </a:cubicBezTo>
                <a:cubicBezTo>
                  <a:pt x="7441" y="2659"/>
                  <a:pt x="7441" y="2646"/>
                  <a:pt x="7455" y="2645"/>
                </a:cubicBezTo>
                <a:cubicBezTo>
                  <a:pt x="7455" y="2633"/>
                  <a:pt x="7442" y="2652"/>
                  <a:pt x="7422" y="2645"/>
                </a:cubicBezTo>
                <a:cubicBezTo>
                  <a:pt x="7428" y="2626"/>
                  <a:pt x="7454" y="2626"/>
                  <a:pt x="7474" y="2620"/>
                </a:cubicBezTo>
                <a:close/>
                <a:moveTo>
                  <a:pt x="6970" y="2614"/>
                </a:moveTo>
                <a:cubicBezTo>
                  <a:pt x="6970" y="2614"/>
                  <a:pt x="6970" y="2614"/>
                  <a:pt x="6989" y="2614"/>
                </a:cubicBezTo>
                <a:cubicBezTo>
                  <a:pt x="6996" y="2653"/>
                  <a:pt x="6951" y="2639"/>
                  <a:pt x="6957" y="2678"/>
                </a:cubicBezTo>
                <a:cubicBezTo>
                  <a:pt x="6944" y="2678"/>
                  <a:pt x="6944" y="2671"/>
                  <a:pt x="6931" y="2671"/>
                </a:cubicBezTo>
                <a:cubicBezTo>
                  <a:pt x="6925" y="2653"/>
                  <a:pt x="6957" y="2653"/>
                  <a:pt x="6937" y="2639"/>
                </a:cubicBezTo>
                <a:cubicBezTo>
                  <a:pt x="6944" y="2626"/>
                  <a:pt x="6976" y="2639"/>
                  <a:pt x="6970" y="2614"/>
                </a:cubicBezTo>
                <a:close/>
                <a:moveTo>
                  <a:pt x="7778" y="2595"/>
                </a:moveTo>
                <a:cubicBezTo>
                  <a:pt x="7798" y="2595"/>
                  <a:pt x="7813" y="2600"/>
                  <a:pt x="7810" y="2614"/>
                </a:cubicBezTo>
                <a:cubicBezTo>
                  <a:pt x="7790" y="2614"/>
                  <a:pt x="7816" y="2626"/>
                  <a:pt x="7810" y="2633"/>
                </a:cubicBezTo>
                <a:cubicBezTo>
                  <a:pt x="7778" y="2645"/>
                  <a:pt x="7764" y="2678"/>
                  <a:pt x="7751" y="2697"/>
                </a:cubicBezTo>
                <a:cubicBezTo>
                  <a:pt x="7751" y="2697"/>
                  <a:pt x="7751" y="2697"/>
                  <a:pt x="7713" y="2697"/>
                </a:cubicBezTo>
                <a:cubicBezTo>
                  <a:pt x="7700" y="2690"/>
                  <a:pt x="7719" y="2678"/>
                  <a:pt x="7706" y="2671"/>
                </a:cubicBezTo>
                <a:cubicBezTo>
                  <a:pt x="7674" y="2685"/>
                  <a:pt x="7642" y="2698"/>
                  <a:pt x="7616" y="2710"/>
                </a:cubicBezTo>
                <a:cubicBezTo>
                  <a:pt x="7616" y="2685"/>
                  <a:pt x="7693" y="2646"/>
                  <a:pt x="7694" y="2614"/>
                </a:cubicBezTo>
                <a:cubicBezTo>
                  <a:pt x="7716" y="2603"/>
                  <a:pt x="7752" y="2595"/>
                  <a:pt x="7778" y="2595"/>
                </a:cubicBezTo>
                <a:close/>
                <a:moveTo>
                  <a:pt x="8067" y="2590"/>
                </a:moveTo>
                <a:cubicBezTo>
                  <a:pt x="8070" y="2590"/>
                  <a:pt x="8063" y="2607"/>
                  <a:pt x="8048" y="2602"/>
                </a:cubicBezTo>
                <a:cubicBezTo>
                  <a:pt x="8042" y="2602"/>
                  <a:pt x="8036" y="2615"/>
                  <a:pt x="8042" y="2627"/>
                </a:cubicBezTo>
                <a:cubicBezTo>
                  <a:pt x="8016" y="2608"/>
                  <a:pt x="7997" y="2653"/>
                  <a:pt x="7970" y="2634"/>
                </a:cubicBezTo>
                <a:cubicBezTo>
                  <a:pt x="8003" y="2621"/>
                  <a:pt x="8029" y="2602"/>
                  <a:pt x="8061" y="2596"/>
                </a:cubicBezTo>
                <a:cubicBezTo>
                  <a:pt x="8064" y="2591"/>
                  <a:pt x="8067" y="2589"/>
                  <a:pt x="8067" y="2590"/>
                </a:cubicBezTo>
                <a:close/>
                <a:moveTo>
                  <a:pt x="7440" y="2575"/>
                </a:moveTo>
                <a:cubicBezTo>
                  <a:pt x="7444" y="2575"/>
                  <a:pt x="7448" y="2576"/>
                  <a:pt x="7453" y="2577"/>
                </a:cubicBezTo>
                <a:cubicBezTo>
                  <a:pt x="7453" y="2583"/>
                  <a:pt x="7447" y="2583"/>
                  <a:pt x="7440" y="2583"/>
                </a:cubicBezTo>
                <a:cubicBezTo>
                  <a:pt x="7440" y="2596"/>
                  <a:pt x="7466" y="2577"/>
                  <a:pt x="7460" y="2602"/>
                </a:cubicBezTo>
                <a:cubicBezTo>
                  <a:pt x="7441" y="2602"/>
                  <a:pt x="7428" y="2615"/>
                  <a:pt x="7409" y="2621"/>
                </a:cubicBezTo>
                <a:cubicBezTo>
                  <a:pt x="7396" y="2621"/>
                  <a:pt x="7409" y="2595"/>
                  <a:pt x="7408" y="2589"/>
                </a:cubicBezTo>
                <a:cubicBezTo>
                  <a:pt x="7418" y="2584"/>
                  <a:pt x="7424" y="2575"/>
                  <a:pt x="7440" y="2575"/>
                </a:cubicBezTo>
                <a:close/>
                <a:moveTo>
                  <a:pt x="7176" y="2556"/>
                </a:moveTo>
                <a:cubicBezTo>
                  <a:pt x="7169" y="2576"/>
                  <a:pt x="7188" y="2582"/>
                  <a:pt x="7176" y="2595"/>
                </a:cubicBezTo>
                <a:cubicBezTo>
                  <a:pt x="7163" y="2595"/>
                  <a:pt x="7169" y="2570"/>
                  <a:pt x="7169" y="2563"/>
                </a:cubicBezTo>
                <a:cubicBezTo>
                  <a:pt x="7169" y="2563"/>
                  <a:pt x="7169" y="2563"/>
                  <a:pt x="7157" y="2563"/>
                </a:cubicBezTo>
                <a:cubicBezTo>
                  <a:pt x="7157" y="2557"/>
                  <a:pt x="7170" y="2557"/>
                  <a:pt x="7176" y="2556"/>
                </a:cubicBezTo>
                <a:close/>
                <a:moveTo>
                  <a:pt x="7945" y="2557"/>
                </a:moveTo>
                <a:lnTo>
                  <a:pt x="7945" y="2551"/>
                </a:lnTo>
                <a:lnTo>
                  <a:pt x="7945" y="2557"/>
                </a:lnTo>
                <a:close/>
                <a:moveTo>
                  <a:pt x="7900" y="2506"/>
                </a:moveTo>
                <a:cubicBezTo>
                  <a:pt x="7906" y="2519"/>
                  <a:pt x="7919" y="2519"/>
                  <a:pt x="7939" y="2513"/>
                </a:cubicBezTo>
                <a:cubicBezTo>
                  <a:pt x="7939" y="2519"/>
                  <a:pt x="7939" y="2532"/>
                  <a:pt x="7945" y="2532"/>
                </a:cubicBezTo>
                <a:cubicBezTo>
                  <a:pt x="7945" y="2544"/>
                  <a:pt x="7919" y="2538"/>
                  <a:pt x="7919" y="2551"/>
                </a:cubicBezTo>
                <a:cubicBezTo>
                  <a:pt x="7919" y="2563"/>
                  <a:pt x="7939" y="2563"/>
                  <a:pt x="7945" y="2557"/>
                </a:cubicBezTo>
                <a:cubicBezTo>
                  <a:pt x="7939" y="2608"/>
                  <a:pt x="7874" y="2615"/>
                  <a:pt x="7841" y="2608"/>
                </a:cubicBezTo>
                <a:cubicBezTo>
                  <a:pt x="7841" y="2589"/>
                  <a:pt x="7861" y="2582"/>
                  <a:pt x="7861" y="2563"/>
                </a:cubicBezTo>
                <a:cubicBezTo>
                  <a:pt x="7861" y="2557"/>
                  <a:pt x="7854" y="2563"/>
                  <a:pt x="7841" y="2563"/>
                </a:cubicBezTo>
                <a:cubicBezTo>
                  <a:pt x="7841" y="2544"/>
                  <a:pt x="7855" y="2544"/>
                  <a:pt x="7868" y="2538"/>
                </a:cubicBezTo>
                <a:cubicBezTo>
                  <a:pt x="7816" y="2538"/>
                  <a:pt x="7880" y="2525"/>
                  <a:pt x="7900" y="2506"/>
                </a:cubicBezTo>
                <a:close/>
                <a:moveTo>
                  <a:pt x="6809" y="2473"/>
                </a:moveTo>
                <a:cubicBezTo>
                  <a:pt x="6789" y="2473"/>
                  <a:pt x="6789" y="2487"/>
                  <a:pt x="6770" y="2480"/>
                </a:cubicBezTo>
                <a:cubicBezTo>
                  <a:pt x="6770" y="2505"/>
                  <a:pt x="6809" y="2499"/>
                  <a:pt x="6809" y="2473"/>
                </a:cubicBezTo>
                <a:close/>
                <a:moveTo>
                  <a:pt x="7829" y="2467"/>
                </a:moveTo>
                <a:cubicBezTo>
                  <a:pt x="7855" y="2480"/>
                  <a:pt x="7868" y="2518"/>
                  <a:pt x="7829" y="2518"/>
                </a:cubicBezTo>
                <a:cubicBezTo>
                  <a:pt x="7829" y="2512"/>
                  <a:pt x="7835" y="2506"/>
                  <a:pt x="7829" y="2499"/>
                </a:cubicBezTo>
                <a:cubicBezTo>
                  <a:pt x="7809" y="2499"/>
                  <a:pt x="7803" y="2512"/>
                  <a:pt x="7770" y="2512"/>
                </a:cubicBezTo>
                <a:cubicBezTo>
                  <a:pt x="7796" y="2473"/>
                  <a:pt x="7823" y="2506"/>
                  <a:pt x="7829" y="2467"/>
                </a:cubicBezTo>
                <a:close/>
                <a:moveTo>
                  <a:pt x="8322" y="2466"/>
                </a:moveTo>
                <a:cubicBezTo>
                  <a:pt x="8326" y="2466"/>
                  <a:pt x="8297" y="2479"/>
                  <a:pt x="8281" y="2499"/>
                </a:cubicBezTo>
                <a:cubicBezTo>
                  <a:pt x="8229" y="2499"/>
                  <a:pt x="8197" y="2531"/>
                  <a:pt x="8184" y="2570"/>
                </a:cubicBezTo>
                <a:cubicBezTo>
                  <a:pt x="8133" y="2557"/>
                  <a:pt x="8113" y="2601"/>
                  <a:pt x="8081" y="2589"/>
                </a:cubicBezTo>
                <a:cubicBezTo>
                  <a:pt x="8093" y="2576"/>
                  <a:pt x="8093" y="2557"/>
                  <a:pt x="8119" y="2557"/>
                </a:cubicBezTo>
                <a:cubicBezTo>
                  <a:pt x="8127" y="2544"/>
                  <a:pt x="8107" y="2544"/>
                  <a:pt x="8107" y="2538"/>
                </a:cubicBezTo>
                <a:cubicBezTo>
                  <a:pt x="8153" y="2551"/>
                  <a:pt x="8281" y="2474"/>
                  <a:pt x="8314" y="2468"/>
                </a:cubicBezTo>
                <a:cubicBezTo>
                  <a:pt x="8319" y="2466"/>
                  <a:pt x="8321" y="2466"/>
                  <a:pt x="8322" y="2466"/>
                </a:cubicBezTo>
                <a:close/>
                <a:moveTo>
                  <a:pt x="7803" y="2448"/>
                </a:moveTo>
                <a:cubicBezTo>
                  <a:pt x="7783" y="2461"/>
                  <a:pt x="7757" y="2486"/>
                  <a:pt x="7744" y="2473"/>
                </a:cubicBezTo>
                <a:cubicBezTo>
                  <a:pt x="7770" y="2473"/>
                  <a:pt x="7777" y="2454"/>
                  <a:pt x="7803" y="2448"/>
                </a:cubicBezTo>
                <a:close/>
                <a:moveTo>
                  <a:pt x="7348" y="2440"/>
                </a:moveTo>
                <a:lnTo>
                  <a:pt x="7348" y="2441"/>
                </a:lnTo>
                <a:lnTo>
                  <a:pt x="7348" y="2441"/>
                </a:lnTo>
                <a:lnTo>
                  <a:pt x="7348" y="2440"/>
                </a:lnTo>
                <a:close/>
                <a:moveTo>
                  <a:pt x="7341" y="2439"/>
                </a:moveTo>
                <a:lnTo>
                  <a:pt x="7342" y="2441"/>
                </a:lnTo>
                <a:cubicBezTo>
                  <a:pt x="7332" y="2444"/>
                  <a:pt x="7335" y="2441"/>
                  <a:pt x="7340" y="2439"/>
                </a:cubicBezTo>
                <a:lnTo>
                  <a:pt x="7341" y="2439"/>
                </a:lnTo>
                <a:close/>
                <a:moveTo>
                  <a:pt x="7342" y="2427"/>
                </a:moveTo>
                <a:cubicBezTo>
                  <a:pt x="7346" y="2427"/>
                  <a:pt x="7350" y="2430"/>
                  <a:pt x="7349" y="2438"/>
                </a:cubicBezTo>
                <a:lnTo>
                  <a:pt x="7348" y="2440"/>
                </a:lnTo>
                <a:lnTo>
                  <a:pt x="7348" y="2440"/>
                </a:lnTo>
                <a:cubicBezTo>
                  <a:pt x="7347" y="2439"/>
                  <a:pt x="7345" y="2438"/>
                  <a:pt x="7344" y="2439"/>
                </a:cubicBezTo>
                <a:lnTo>
                  <a:pt x="7341" y="2439"/>
                </a:lnTo>
                <a:lnTo>
                  <a:pt x="7340" y="2438"/>
                </a:lnTo>
                <a:cubicBezTo>
                  <a:pt x="7336" y="2430"/>
                  <a:pt x="7339" y="2427"/>
                  <a:pt x="7342" y="2427"/>
                </a:cubicBezTo>
                <a:close/>
                <a:moveTo>
                  <a:pt x="7823" y="2389"/>
                </a:moveTo>
                <a:cubicBezTo>
                  <a:pt x="7835" y="2389"/>
                  <a:pt x="7845" y="2390"/>
                  <a:pt x="7849" y="2390"/>
                </a:cubicBezTo>
                <a:cubicBezTo>
                  <a:pt x="7841" y="2410"/>
                  <a:pt x="7810" y="2403"/>
                  <a:pt x="7809" y="2429"/>
                </a:cubicBezTo>
                <a:cubicBezTo>
                  <a:pt x="7809" y="2442"/>
                  <a:pt x="7829" y="2429"/>
                  <a:pt x="7835" y="2435"/>
                </a:cubicBezTo>
                <a:cubicBezTo>
                  <a:pt x="7835" y="2448"/>
                  <a:pt x="7823" y="2448"/>
                  <a:pt x="7803" y="2448"/>
                </a:cubicBezTo>
                <a:cubicBezTo>
                  <a:pt x="7796" y="2429"/>
                  <a:pt x="7778" y="2429"/>
                  <a:pt x="7758" y="2429"/>
                </a:cubicBezTo>
                <a:cubicBezTo>
                  <a:pt x="7763" y="2394"/>
                  <a:pt x="7798" y="2389"/>
                  <a:pt x="7823" y="2389"/>
                </a:cubicBezTo>
                <a:close/>
                <a:moveTo>
                  <a:pt x="7595" y="2362"/>
                </a:moveTo>
                <a:cubicBezTo>
                  <a:pt x="7603" y="2362"/>
                  <a:pt x="7610" y="2364"/>
                  <a:pt x="7616" y="2371"/>
                </a:cubicBezTo>
                <a:cubicBezTo>
                  <a:pt x="7571" y="2359"/>
                  <a:pt x="7557" y="2416"/>
                  <a:pt x="7506" y="2416"/>
                </a:cubicBezTo>
                <a:cubicBezTo>
                  <a:pt x="7526" y="2401"/>
                  <a:pt x="7566" y="2362"/>
                  <a:pt x="7595" y="2362"/>
                </a:cubicBezTo>
                <a:close/>
                <a:moveTo>
                  <a:pt x="7399" y="2344"/>
                </a:moveTo>
                <a:cubicBezTo>
                  <a:pt x="7388" y="2344"/>
                  <a:pt x="7383" y="2355"/>
                  <a:pt x="7383" y="2365"/>
                </a:cubicBezTo>
                <a:cubicBezTo>
                  <a:pt x="7402" y="2371"/>
                  <a:pt x="7409" y="2359"/>
                  <a:pt x="7409" y="2346"/>
                </a:cubicBezTo>
                <a:cubicBezTo>
                  <a:pt x="7405" y="2345"/>
                  <a:pt x="7402" y="2344"/>
                  <a:pt x="7399" y="2344"/>
                </a:cubicBezTo>
                <a:close/>
                <a:moveTo>
                  <a:pt x="7899" y="2340"/>
                </a:moveTo>
                <a:cubicBezTo>
                  <a:pt x="7919" y="2352"/>
                  <a:pt x="7938" y="2352"/>
                  <a:pt x="7958" y="2346"/>
                </a:cubicBezTo>
                <a:cubicBezTo>
                  <a:pt x="7945" y="2352"/>
                  <a:pt x="7932" y="2365"/>
                  <a:pt x="7913" y="2371"/>
                </a:cubicBezTo>
                <a:cubicBezTo>
                  <a:pt x="7919" y="2390"/>
                  <a:pt x="7932" y="2365"/>
                  <a:pt x="7951" y="2371"/>
                </a:cubicBezTo>
                <a:cubicBezTo>
                  <a:pt x="7932" y="2409"/>
                  <a:pt x="7900" y="2397"/>
                  <a:pt x="7874" y="2397"/>
                </a:cubicBezTo>
                <a:cubicBezTo>
                  <a:pt x="7874" y="2371"/>
                  <a:pt x="7900" y="2365"/>
                  <a:pt x="7899" y="2340"/>
                </a:cubicBezTo>
                <a:close/>
                <a:moveTo>
                  <a:pt x="7835" y="2249"/>
                </a:moveTo>
                <a:cubicBezTo>
                  <a:pt x="7839" y="2249"/>
                  <a:pt x="7843" y="2249"/>
                  <a:pt x="7848" y="2250"/>
                </a:cubicBezTo>
                <a:cubicBezTo>
                  <a:pt x="7803" y="2295"/>
                  <a:pt x="7777" y="2346"/>
                  <a:pt x="7693" y="2359"/>
                </a:cubicBezTo>
                <a:cubicBezTo>
                  <a:pt x="7706" y="2346"/>
                  <a:pt x="7700" y="2326"/>
                  <a:pt x="7693" y="2301"/>
                </a:cubicBezTo>
                <a:cubicBezTo>
                  <a:pt x="7747" y="2289"/>
                  <a:pt x="7773" y="2249"/>
                  <a:pt x="7835" y="2249"/>
                </a:cubicBezTo>
                <a:close/>
                <a:moveTo>
                  <a:pt x="7809" y="2148"/>
                </a:moveTo>
                <a:cubicBezTo>
                  <a:pt x="7803" y="2154"/>
                  <a:pt x="7803" y="2161"/>
                  <a:pt x="7803" y="2173"/>
                </a:cubicBezTo>
                <a:cubicBezTo>
                  <a:pt x="7764" y="2161"/>
                  <a:pt x="7745" y="2199"/>
                  <a:pt x="7699" y="2199"/>
                </a:cubicBezTo>
                <a:cubicBezTo>
                  <a:pt x="7718" y="2167"/>
                  <a:pt x="7764" y="2161"/>
                  <a:pt x="7809" y="2148"/>
                </a:cubicBezTo>
                <a:close/>
                <a:moveTo>
                  <a:pt x="7310" y="2146"/>
                </a:moveTo>
                <a:cubicBezTo>
                  <a:pt x="7318" y="2146"/>
                  <a:pt x="7328" y="2148"/>
                  <a:pt x="7338" y="2148"/>
                </a:cubicBezTo>
                <a:cubicBezTo>
                  <a:pt x="7338" y="2167"/>
                  <a:pt x="7306" y="2186"/>
                  <a:pt x="7286" y="2173"/>
                </a:cubicBezTo>
                <a:cubicBezTo>
                  <a:pt x="7286" y="2150"/>
                  <a:pt x="7296" y="2146"/>
                  <a:pt x="7310" y="2146"/>
                </a:cubicBezTo>
                <a:close/>
                <a:moveTo>
                  <a:pt x="6615" y="2124"/>
                </a:moveTo>
                <a:cubicBezTo>
                  <a:pt x="6582" y="2123"/>
                  <a:pt x="6549" y="2144"/>
                  <a:pt x="6543" y="2173"/>
                </a:cubicBezTo>
                <a:cubicBezTo>
                  <a:pt x="6582" y="2154"/>
                  <a:pt x="6627" y="2173"/>
                  <a:pt x="6647" y="2135"/>
                </a:cubicBezTo>
                <a:cubicBezTo>
                  <a:pt x="6637" y="2128"/>
                  <a:pt x="6626" y="2125"/>
                  <a:pt x="6615" y="2124"/>
                </a:cubicBezTo>
                <a:close/>
                <a:moveTo>
                  <a:pt x="7338" y="2090"/>
                </a:moveTo>
                <a:cubicBezTo>
                  <a:pt x="7326" y="2102"/>
                  <a:pt x="7312" y="2116"/>
                  <a:pt x="7306" y="2141"/>
                </a:cubicBezTo>
                <a:cubicBezTo>
                  <a:pt x="7274" y="2141"/>
                  <a:pt x="7306" y="2103"/>
                  <a:pt x="7280" y="2108"/>
                </a:cubicBezTo>
                <a:cubicBezTo>
                  <a:pt x="7293" y="2096"/>
                  <a:pt x="7306" y="2096"/>
                  <a:pt x="7338" y="2090"/>
                </a:cubicBezTo>
                <a:close/>
                <a:moveTo>
                  <a:pt x="7771" y="2071"/>
                </a:moveTo>
                <a:cubicBezTo>
                  <a:pt x="7751" y="2090"/>
                  <a:pt x="7733" y="2103"/>
                  <a:pt x="7700" y="2116"/>
                </a:cubicBezTo>
                <a:cubicBezTo>
                  <a:pt x="7693" y="2090"/>
                  <a:pt x="7751" y="2084"/>
                  <a:pt x="7771" y="2071"/>
                </a:cubicBezTo>
                <a:close/>
                <a:moveTo>
                  <a:pt x="769" y="2058"/>
                </a:moveTo>
                <a:cubicBezTo>
                  <a:pt x="749" y="2071"/>
                  <a:pt x="749" y="2090"/>
                  <a:pt x="718" y="2083"/>
                </a:cubicBezTo>
                <a:cubicBezTo>
                  <a:pt x="730" y="2064"/>
                  <a:pt x="743" y="2058"/>
                  <a:pt x="769" y="2058"/>
                </a:cubicBezTo>
                <a:close/>
                <a:moveTo>
                  <a:pt x="7501" y="2045"/>
                </a:moveTo>
                <a:cubicBezTo>
                  <a:pt x="7502" y="2045"/>
                  <a:pt x="7504" y="2045"/>
                  <a:pt x="7506" y="2045"/>
                </a:cubicBezTo>
                <a:cubicBezTo>
                  <a:pt x="7519" y="2090"/>
                  <a:pt x="7480" y="2135"/>
                  <a:pt x="7435" y="2135"/>
                </a:cubicBezTo>
                <a:cubicBezTo>
                  <a:pt x="7416" y="2104"/>
                  <a:pt x="7446" y="2043"/>
                  <a:pt x="7501" y="2045"/>
                </a:cubicBezTo>
                <a:close/>
                <a:moveTo>
                  <a:pt x="6892" y="2026"/>
                </a:moveTo>
                <a:cubicBezTo>
                  <a:pt x="6886" y="2039"/>
                  <a:pt x="6866" y="2033"/>
                  <a:pt x="6873" y="2052"/>
                </a:cubicBezTo>
                <a:cubicBezTo>
                  <a:pt x="6886" y="2058"/>
                  <a:pt x="6912" y="2039"/>
                  <a:pt x="6892" y="2026"/>
                </a:cubicBezTo>
                <a:close/>
                <a:moveTo>
                  <a:pt x="7345" y="2018"/>
                </a:moveTo>
                <a:cubicBezTo>
                  <a:pt x="7358" y="2018"/>
                  <a:pt x="7341" y="2050"/>
                  <a:pt x="7364" y="2039"/>
                </a:cubicBezTo>
                <a:cubicBezTo>
                  <a:pt x="7357" y="2064"/>
                  <a:pt x="7338" y="2039"/>
                  <a:pt x="7338" y="2020"/>
                </a:cubicBezTo>
                <a:cubicBezTo>
                  <a:pt x="7341" y="2018"/>
                  <a:pt x="7343" y="2018"/>
                  <a:pt x="7345" y="2018"/>
                </a:cubicBezTo>
                <a:close/>
                <a:moveTo>
                  <a:pt x="7351" y="1591"/>
                </a:moveTo>
                <a:cubicBezTo>
                  <a:pt x="7370" y="1591"/>
                  <a:pt x="7370" y="1610"/>
                  <a:pt x="7396" y="1604"/>
                </a:cubicBezTo>
                <a:cubicBezTo>
                  <a:pt x="7383" y="1610"/>
                  <a:pt x="7370" y="1617"/>
                  <a:pt x="7345" y="1610"/>
                </a:cubicBezTo>
                <a:cubicBezTo>
                  <a:pt x="7351" y="1610"/>
                  <a:pt x="7351" y="1598"/>
                  <a:pt x="7351" y="1591"/>
                </a:cubicBezTo>
                <a:close/>
                <a:moveTo>
                  <a:pt x="7409" y="1546"/>
                </a:moveTo>
                <a:cubicBezTo>
                  <a:pt x="7435" y="1546"/>
                  <a:pt x="7454" y="1559"/>
                  <a:pt x="7474" y="1572"/>
                </a:cubicBezTo>
                <a:cubicBezTo>
                  <a:pt x="7461" y="1585"/>
                  <a:pt x="7441" y="1591"/>
                  <a:pt x="7441" y="1610"/>
                </a:cubicBezTo>
                <a:cubicBezTo>
                  <a:pt x="7416" y="1604"/>
                  <a:pt x="7441" y="1598"/>
                  <a:pt x="7447" y="1585"/>
                </a:cubicBezTo>
                <a:cubicBezTo>
                  <a:pt x="7435" y="1591"/>
                  <a:pt x="7415" y="1578"/>
                  <a:pt x="7409" y="1546"/>
                </a:cubicBezTo>
                <a:close/>
                <a:moveTo>
                  <a:pt x="6854" y="1476"/>
                </a:moveTo>
                <a:cubicBezTo>
                  <a:pt x="6854" y="1483"/>
                  <a:pt x="6847" y="1489"/>
                  <a:pt x="6841" y="1495"/>
                </a:cubicBezTo>
                <a:cubicBezTo>
                  <a:pt x="6860" y="1515"/>
                  <a:pt x="6880" y="1482"/>
                  <a:pt x="6854" y="1476"/>
                </a:cubicBezTo>
                <a:close/>
                <a:moveTo>
                  <a:pt x="7281" y="1452"/>
                </a:moveTo>
                <a:cubicBezTo>
                  <a:pt x="7294" y="1458"/>
                  <a:pt x="7287" y="1471"/>
                  <a:pt x="7275" y="1464"/>
                </a:cubicBezTo>
                <a:cubicBezTo>
                  <a:pt x="7275" y="1471"/>
                  <a:pt x="7287" y="1496"/>
                  <a:pt x="7287" y="1483"/>
                </a:cubicBezTo>
                <a:cubicBezTo>
                  <a:pt x="7293" y="1483"/>
                  <a:pt x="7293" y="1496"/>
                  <a:pt x="7293" y="1508"/>
                </a:cubicBezTo>
                <a:cubicBezTo>
                  <a:pt x="7286" y="1508"/>
                  <a:pt x="7280" y="1508"/>
                  <a:pt x="7274" y="1515"/>
                </a:cubicBezTo>
                <a:cubicBezTo>
                  <a:pt x="7260" y="1508"/>
                  <a:pt x="7260" y="1489"/>
                  <a:pt x="7248" y="1489"/>
                </a:cubicBezTo>
                <a:cubicBezTo>
                  <a:pt x="7248" y="1476"/>
                  <a:pt x="7280" y="1496"/>
                  <a:pt x="7261" y="1477"/>
                </a:cubicBezTo>
                <a:cubicBezTo>
                  <a:pt x="7261" y="1464"/>
                  <a:pt x="7275" y="1464"/>
                  <a:pt x="7281" y="1452"/>
                </a:cubicBezTo>
                <a:close/>
                <a:moveTo>
                  <a:pt x="1369" y="1432"/>
                </a:moveTo>
                <a:cubicBezTo>
                  <a:pt x="1350" y="1438"/>
                  <a:pt x="1318" y="1457"/>
                  <a:pt x="1324" y="1463"/>
                </a:cubicBezTo>
                <a:cubicBezTo>
                  <a:pt x="1338" y="1451"/>
                  <a:pt x="1363" y="1451"/>
                  <a:pt x="1369" y="1432"/>
                </a:cubicBezTo>
                <a:close/>
                <a:moveTo>
                  <a:pt x="6362" y="1368"/>
                </a:moveTo>
                <a:cubicBezTo>
                  <a:pt x="6362" y="1399"/>
                  <a:pt x="6330" y="1387"/>
                  <a:pt x="6311" y="1393"/>
                </a:cubicBezTo>
                <a:cubicBezTo>
                  <a:pt x="6324" y="1380"/>
                  <a:pt x="6336" y="1368"/>
                  <a:pt x="6362" y="1368"/>
                </a:cubicBezTo>
                <a:close/>
                <a:moveTo>
                  <a:pt x="6543" y="1335"/>
                </a:moveTo>
                <a:cubicBezTo>
                  <a:pt x="6531" y="1362"/>
                  <a:pt x="6486" y="1380"/>
                  <a:pt x="6466" y="1374"/>
                </a:cubicBezTo>
                <a:cubicBezTo>
                  <a:pt x="6472" y="1342"/>
                  <a:pt x="6512" y="1342"/>
                  <a:pt x="6543" y="1335"/>
                </a:cubicBezTo>
                <a:close/>
                <a:moveTo>
                  <a:pt x="7351" y="1285"/>
                </a:moveTo>
                <a:cubicBezTo>
                  <a:pt x="7357" y="1317"/>
                  <a:pt x="7338" y="1355"/>
                  <a:pt x="7312" y="1367"/>
                </a:cubicBezTo>
                <a:cubicBezTo>
                  <a:pt x="7312" y="1367"/>
                  <a:pt x="7312" y="1367"/>
                  <a:pt x="7312" y="1354"/>
                </a:cubicBezTo>
                <a:cubicBezTo>
                  <a:pt x="7286" y="1362"/>
                  <a:pt x="7305" y="1380"/>
                  <a:pt x="7293" y="1393"/>
                </a:cubicBezTo>
                <a:cubicBezTo>
                  <a:pt x="7274" y="1399"/>
                  <a:pt x="7260" y="1387"/>
                  <a:pt x="7254" y="1380"/>
                </a:cubicBezTo>
                <a:cubicBezTo>
                  <a:pt x="7254" y="1324"/>
                  <a:pt x="7293" y="1298"/>
                  <a:pt x="7351" y="1285"/>
                </a:cubicBezTo>
                <a:close/>
                <a:moveTo>
                  <a:pt x="6608" y="1259"/>
                </a:moveTo>
                <a:cubicBezTo>
                  <a:pt x="6628" y="1278"/>
                  <a:pt x="6589" y="1278"/>
                  <a:pt x="6595" y="1297"/>
                </a:cubicBezTo>
                <a:cubicBezTo>
                  <a:pt x="6588" y="1297"/>
                  <a:pt x="6588" y="1290"/>
                  <a:pt x="6576" y="1290"/>
                </a:cubicBezTo>
                <a:cubicBezTo>
                  <a:pt x="6576" y="1272"/>
                  <a:pt x="6595" y="1272"/>
                  <a:pt x="6608" y="1259"/>
                </a:cubicBezTo>
                <a:close/>
                <a:moveTo>
                  <a:pt x="7164" y="1233"/>
                </a:moveTo>
                <a:cubicBezTo>
                  <a:pt x="7190" y="1240"/>
                  <a:pt x="7164" y="1253"/>
                  <a:pt x="7164" y="1272"/>
                </a:cubicBezTo>
                <a:cubicBezTo>
                  <a:pt x="7144" y="1272"/>
                  <a:pt x="7144" y="1259"/>
                  <a:pt x="7144" y="1240"/>
                </a:cubicBezTo>
                <a:cubicBezTo>
                  <a:pt x="7157" y="1240"/>
                  <a:pt x="7164" y="1240"/>
                  <a:pt x="7164" y="1233"/>
                </a:cubicBezTo>
                <a:close/>
                <a:moveTo>
                  <a:pt x="6724" y="1208"/>
                </a:moveTo>
                <a:cubicBezTo>
                  <a:pt x="6718" y="1227"/>
                  <a:pt x="6724" y="1246"/>
                  <a:pt x="6698" y="1253"/>
                </a:cubicBezTo>
                <a:cubicBezTo>
                  <a:pt x="6704" y="1233"/>
                  <a:pt x="6692" y="1214"/>
                  <a:pt x="6724" y="1208"/>
                </a:cubicBezTo>
                <a:close/>
                <a:moveTo>
                  <a:pt x="6801" y="1170"/>
                </a:moveTo>
                <a:cubicBezTo>
                  <a:pt x="6809" y="1176"/>
                  <a:pt x="6821" y="1176"/>
                  <a:pt x="6821" y="1195"/>
                </a:cubicBezTo>
                <a:cubicBezTo>
                  <a:pt x="6789" y="1195"/>
                  <a:pt x="6776" y="1214"/>
                  <a:pt x="6737" y="1208"/>
                </a:cubicBezTo>
                <a:cubicBezTo>
                  <a:pt x="6743" y="1182"/>
                  <a:pt x="6789" y="1189"/>
                  <a:pt x="6801" y="1170"/>
                </a:cubicBezTo>
                <a:close/>
                <a:moveTo>
                  <a:pt x="6036" y="1161"/>
                </a:moveTo>
                <a:cubicBezTo>
                  <a:pt x="5982" y="1162"/>
                  <a:pt x="5939" y="1200"/>
                  <a:pt x="5911" y="1234"/>
                </a:cubicBezTo>
                <a:cubicBezTo>
                  <a:pt x="5968" y="1215"/>
                  <a:pt x="6001" y="1170"/>
                  <a:pt x="6059" y="1163"/>
                </a:cubicBezTo>
                <a:cubicBezTo>
                  <a:pt x="6051" y="1162"/>
                  <a:pt x="6043" y="1161"/>
                  <a:pt x="6036" y="1161"/>
                </a:cubicBezTo>
                <a:close/>
                <a:moveTo>
                  <a:pt x="1693" y="1073"/>
                </a:moveTo>
                <a:cubicBezTo>
                  <a:pt x="1699" y="1099"/>
                  <a:pt x="1680" y="1106"/>
                  <a:pt x="1661" y="1112"/>
                </a:cubicBezTo>
                <a:cubicBezTo>
                  <a:pt x="1673" y="1099"/>
                  <a:pt x="1673" y="1073"/>
                  <a:pt x="1693" y="1073"/>
                </a:cubicBezTo>
                <a:close/>
                <a:moveTo>
                  <a:pt x="6943" y="1068"/>
                </a:moveTo>
                <a:cubicBezTo>
                  <a:pt x="6956" y="1067"/>
                  <a:pt x="6970" y="1073"/>
                  <a:pt x="6983" y="1087"/>
                </a:cubicBezTo>
                <a:cubicBezTo>
                  <a:pt x="6977" y="1093"/>
                  <a:pt x="6970" y="1099"/>
                  <a:pt x="6970" y="1112"/>
                </a:cubicBezTo>
                <a:cubicBezTo>
                  <a:pt x="6977" y="1131"/>
                  <a:pt x="6996" y="1112"/>
                  <a:pt x="7022" y="1112"/>
                </a:cubicBezTo>
                <a:cubicBezTo>
                  <a:pt x="7029" y="1138"/>
                  <a:pt x="7015" y="1144"/>
                  <a:pt x="7009" y="1157"/>
                </a:cubicBezTo>
                <a:cubicBezTo>
                  <a:pt x="6963" y="1163"/>
                  <a:pt x="6944" y="1182"/>
                  <a:pt x="6912" y="1182"/>
                </a:cubicBezTo>
                <a:cubicBezTo>
                  <a:pt x="6857" y="1147"/>
                  <a:pt x="6895" y="1070"/>
                  <a:pt x="6943" y="1068"/>
                </a:cubicBezTo>
                <a:close/>
                <a:moveTo>
                  <a:pt x="6421" y="1023"/>
                </a:moveTo>
                <a:cubicBezTo>
                  <a:pt x="6415" y="1061"/>
                  <a:pt x="6337" y="1080"/>
                  <a:pt x="6305" y="1112"/>
                </a:cubicBezTo>
                <a:cubicBezTo>
                  <a:pt x="6272" y="1087"/>
                  <a:pt x="6208" y="1118"/>
                  <a:pt x="6195" y="1157"/>
                </a:cubicBezTo>
                <a:cubicBezTo>
                  <a:pt x="6182" y="1151"/>
                  <a:pt x="6182" y="1137"/>
                  <a:pt x="6182" y="1125"/>
                </a:cubicBezTo>
                <a:cubicBezTo>
                  <a:pt x="6272" y="1099"/>
                  <a:pt x="6324" y="1029"/>
                  <a:pt x="6421" y="1023"/>
                </a:cubicBezTo>
                <a:close/>
                <a:moveTo>
                  <a:pt x="7404" y="1015"/>
                </a:moveTo>
                <a:cubicBezTo>
                  <a:pt x="7405" y="1015"/>
                  <a:pt x="7407" y="1015"/>
                  <a:pt x="7409" y="1016"/>
                </a:cubicBezTo>
                <a:cubicBezTo>
                  <a:pt x="7416" y="1016"/>
                  <a:pt x="7409" y="1023"/>
                  <a:pt x="7409" y="1022"/>
                </a:cubicBezTo>
                <a:cubicBezTo>
                  <a:pt x="7376" y="1022"/>
                  <a:pt x="7383" y="1054"/>
                  <a:pt x="7370" y="1067"/>
                </a:cubicBezTo>
                <a:cubicBezTo>
                  <a:pt x="7340" y="1049"/>
                  <a:pt x="7377" y="1014"/>
                  <a:pt x="7404" y="1015"/>
                </a:cubicBezTo>
                <a:close/>
                <a:moveTo>
                  <a:pt x="7558" y="997"/>
                </a:moveTo>
                <a:cubicBezTo>
                  <a:pt x="7564" y="1023"/>
                  <a:pt x="7526" y="1042"/>
                  <a:pt x="7564" y="1048"/>
                </a:cubicBezTo>
                <a:cubicBezTo>
                  <a:pt x="7545" y="1061"/>
                  <a:pt x="7545" y="1087"/>
                  <a:pt x="7526" y="1099"/>
                </a:cubicBezTo>
                <a:cubicBezTo>
                  <a:pt x="7493" y="1106"/>
                  <a:pt x="7493" y="1080"/>
                  <a:pt x="7474" y="1086"/>
                </a:cubicBezTo>
                <a:cubicBezTo>
                  <a:pt x="7487" y="1042"/>
                  <a:pt x="7513" y="1009"/>
                  <a:pt x="7558" y="997"/>
                </a:cubicBezTo>
                <a:close/>
                <a:moveTo>
                  <a:pt x="3947" y="997"/>
                </a:moveTo>
                <a:cubicBezTo>
                  <a:pt x="3940" y="1023"/>
                  <a:pt x="3922" y="1035"/>
                  <a:pt x="3902" y="1041"/>
                </a:cubicBezTo>
                <a:cubicBezTo>
                  <a:pt x="3895" y="1035"/>
                  <a:pt x="3895" y="1022"/>
                  <a:pt x="3895" y="1009"/>
                </a:cubicBezTo>
                <a:cubicBezTo>
                  <a:pt x="3908" y="997"/>
                  <a:pt x="3927" y="1003"/>
                  <a:pt x="3947" y="997"/>
                </a:cubicBezTo>
                <a:close/>
                <a:moveTo>
                  <a:pt x="6534" y="985"/>
                </a:moveTo>
                <a:cubicBezTo>
                  <a:pt x="6540" y="986"/>
                  <a:pt x="6545" y="987"/>
                  <a:pt x="6550" y="990"/>
                </a:cubicBezTo>
                <a:cubicBezTo>
                  <a:pt x="6537" y="1003"/>
                  <a:pt x="6518" y="1022"/>
                  <a:pt x="6492" y="1016"/>
                </a:cubicBezTo>
                <a:cubicBezTo>
                  <a:pt x="6497" y="997"/>
                  <a:pt x="6516" y="985"/>
                  <a:pt x="6534" y="985"/>
                </a:cubicBezTo>
                <a:close/>
                <a:moveTo>
                  <a:pt x="3074" y="980"/>
                </a:moveTo>
                <a:cubicBezTo>
                  <a:pt x="3065" y="979"/>
                  <a:pt x="3055" y="987"/>
                  <a:pt x="3055" y="1003"/>
                </a:cubicBezTo>
                <a:cubicBezTo>
                  <a:pt x="3062" y="1009"/>
                  <a:pt x="3075" y="1009"/>
                  <a:pt x="3088" y="1009"/>
                </a:cubicBezTo>
                <a:cubicBezTo>
                  <a:pt x="3091" y="990"/>
                  <a:pt x="3083" y="981"/>
                  <a:pt x="3074" y="980"/>
                </a:cubicBezTo>
                <a:close/>
                <a:moveTo>
                  <a:pt x="7521" y="969"/>
                </a:moveTo>
                <a:cubicBezTo>
                  <a:pt x="7530" y="969"/>
                  <a:pt x="7538" y="972"/>
                  <a:pt x="7545" y="978"/>
                </a:cubicBezTo>
                <a:cubicBezTo>
                  <a:pt x="7532" y="997"/>
                  <a:pt x="7493" y="1016"/>
                  <a:pt x="7480" y="997"/>
                </a:cubicBezTo>
                <a:cubicBezTo>
                  <a:pt x="7480" y="979"/>
                  <a:pt x="7501" y="968"/>
                  <a:pt x="7521" y="969"/>
                </a:cubicBezTo>
                <a:close/>
                <a:moveTo>
                  <a:pt x="3953" y="944"/>
                </a:moveTo>
                <a:cubicBezTo>
                  <a:pt x="3904" y="943"/>
                  <a:pt x="3879" y="991"/>
                  <a:pt x="3837" y="1023"/>
                </a:cubicBezTo>
                <a:cubicBezTo>
                  <a:pt x="3727" y="1112"/>
                  <a:pt x="3533" y="1163"/>
                  <a:pt x="3482" y="1285"/>
                </a:cubicBezTo>
                <a:cubicBezTo>
                  <a:pt x="3573" y="1272"/>
                  <a:pt x="3676" y="1253"/>
                  <a:pt x="3766" y="1221"/>
                </a:cubicBezTo>
                <a:cubicBezTo>
                  <a:pt x="3869" y="1170"/>
                  <a:pt x="3940" y="1080"/>
                  <a:pt x="4018" y="991"/>
                </a:cubicBezTo>
                <a:cubicBezTo>
                  <a:pt x="3998" y="984"/>
                  <a:pt x="3992" y="971"/>
                  <a:pt x="3992" y="953"/>
                </a:cubicBezTo>
                <a:cubicBezTo>
                  <a:pt x="3977" y="946"/>
                  <a:pt x="3965" y="944"/>
                  <a:pt x="3953" y="944"/>
                </a:cubicBezTo>
                <a:close/>
                <a:moveTo>
                  <a:pt x="5116" y="895"/>
                </a:moveTo>
                <a:cubicBezTo>
                  <a:pt x="5064" y="895"/>
                  <a:pt x="5045" y="959"/>
                  <a:pt x="5019" y="965"/>
                </a:cubicBezTo>
                <a:cubicBezTo>
                  <a:pt x="5052" y="953"/>
                  <a:pt x="5084" y="984"/>
                  <a:pt x="5116" y="965"/>
                </a:cubicBezTo>
                <a:cubicBezTo>
                  <a:pt x="5123" y="945"/>
                  <a:pt x="5135" y="908"/>
                  <a:pt x="5116" y="895"/>
                </a:cubicBezTo>
                <a:close/>
                <a:moveTo>
                  <a:pt x="6155" y="876"/>
                </a:moveTo>
                <a:cubicBezTo>
                  <a:pt x="6102" y="877"/>
                  <a:pt x="6069" y="906"/>
                  <a:pt x="6027" y="926"/>
                </a:cubicBezTo>
                <a:cubicBezTo>
                  <a:pt x="6047" y="953"/>
                  <a:pt x="6027" y="945"/>
                  <a:pt x="6021" y="971"/>
                </a:cubicBezTo>
                <a:cubicBezTo>
                  <a:pt x="6072" y="933"/>
                  <a:pt x="6143" y="952"/>
                  <a:pt x="6201" y="920"/>
                </a:cubicBezTo>
                <a:cubicBezTo>
                  <a:pt x="6201" y="907"/>
                  <a:pt x="6189" y="900"/>
                  <a:pt x="6195" y="881"/>
                </a:cubicBezTo>
                <a:cubicBezTo>
                  <a:pt x="6181" y="878"/>
                  <a:pt x="6167" y="876"/>
                  <a:pt x="6155" y="876"/>
                </a:cubicBezTo>
                <a:close/>
                <a:moveTo>
                  <a:pt x="8003" y="869"/>
                </a:moveTo>
                <a:cubicBezTo>
                  <a:pt x="8003" y="881"/>
                  <a:pt x="7997" y="881"/>
                  <a:pt x="7997" y="895"/>
                </a:cubicBezTo>
                <a:cubicBezTo>
                  <a:pt x="7958" y="901"/>
                  <a:pt x="7965" y="914"/>
                  <a:pt x="7926" y="920"/>
                </a:cubicBezTo>
                <a:cubicBezTo>
                  <a:pt x="7945" y="894"/>
                  <a:pt x="7977" y="888"/>
                  <a:pt x="8003" y="869"/>
                </a:cubicBezTo>
                <a:close/>
                <a:moveTo>
                  <a:pt x="2216" y="811"/>
                </a:moveTo>
                <a:cubicBezTo>
                  <a:pt x="2210" y="831"/>
                  <a:pt x="2197" y="850"/>
                  <a:pt x="2165" y="843"/>
                </a:cubicBezTo>
                <a:cubicBezTo>
                  <a:pt x="2171" y="824"/>
                  <a:pt x="2183" y="811"/>
                  <a:pt x="2216" y="811"/>
                </a:cubicBezTo>
                <a:close/>
                <a:moveTo>
                  <a:pt x="3589" y="759"/>
                </a:moveTo>
                <a:cubicBezTo>
                  <a:pt x="3594" y="760"/>
                  <a:pt x="3600" y="762"/>
                  <a:pt x="3605" y="767"/>
                </a:cubicBezTo>
                <a:cubicBezTo>
                  <a:pt x="3611" y="806"/>
                  <a:pt x="3573" y="806"/>
                  <a:pt x="3566" y="831"/>
                </a:cubicBezTo>
                <a:cubicBezTo>
                  <a:pt x="3528" y="814"/>
                  <a:pt x="3559" y="757"/>
                  <a:pt x="3589" y="759"/>
                </a:cubicBezTo>
                <a:close/>
                <a:moveTo>
                  <a:pt x="5775" y="647"/>
                </a:moveTo>
                <a:cubicBezTo>
                  <a:pt x="5749" y="647"/>
                  <a:pt x="5722" y="660"/>
                  <a:pt x="5717" y="683"/>
                </a:cubicBezTo>
                <a:cubicBezTo>
                  <a:pt x="5743" y="671"/>
                  <a:pt x="5775" y="664"/>
                  <a:pt x="5801" y="652"/>
                </a:cubicBezTo>
                <a:cubicBezTo>
                  <a:pt x="5793" y="649"/>
                  <a:pt x="5784" y="647"/>
                  <a:pt x="5775" y="647"/>
                </a:cubicBezTo>
                <a:close/>
                <a:moveTo>
                  <a:pt x="6589" y="645"/>
                </a:moveTo>
                <a:cubicBezTo>
                  <a:pt x="6582" y="658"/>
                  <a:pt x="6582" y="677"/>
                  <a:pt x="6563" y="671"/>
                </a:cubicBezTo>
                <a:cubicBezTo>
                  <a:pt x="6569" y="658"/>
                  <a:pt x="6569" y="645"/>
                  <a:pt x="6589" y="645"/>
                </a:cubicBezTo>
                <a:close/>
                <a:moveTo>
                  <a:pt x="5361" y="638"/>
                </a:moveTo>
                <a:cubicBezTo>
                  <a:pt x="5355" y="658"/>
                  <a:pt x="5342" y="677"/>
                  <a:pt x="5316" y="683"/>
                </a:cubicBezTo>
                <a:cubicBezTo>
                  <a:pt x="5316" y="671"/>
                  <a:pt x="5336" y="671"/>
                  <a:pt x="5342" y="664"/>
                </a:cubicBezTo>
                <a:cubicBezTo>
                  <a:pt x="5336" y="645"/>
                  <a:pt x="5310" y="664"/>
                  <a:pt x="5296" y="664"/>
                </a:cubicBezTo>
                <a:cubicBezTo>
                  <a:pt x="5303" y="638"/>
                  <a:pt x="5341" y="645"/>
                  <a:pt x="5361" y="638"/>
                </a:cubicBezTo>
                <a:close/>
                <a:moveTo>
                  <a:pt x="4722" y="549"/>
                </a:moveTo>
                <a:cubicBezTo>
                  <a:pt x="4722" y="569"/>
                  <a:pt x="4696" y="575"/>
                  <a:pt x="4690" y="562"/>
                </a:cubicBezTo>
                <a:cubicBezTo>
                  <a:pt x="4690" y="549"/>
                  <a:pt x="4703" y="549"/>
                  <a:pt x="4722" y="549"/>
                </a:cubicBezTo>
                <a:close/>
                <a:moveTo>
                  <a:pt x="6019" y="547"/>
                </a:moveTo>
                <a:cubicBezTo>
                  <a:pt x="6031" y="547"/>
                  <a:pt x="6029" y="559"/>
                  <a:pt x="5988" y="562"/>
                </a:cubicBezTo>
                <a:cubicBezTo>
                  <a:pt x="6000" y="550"/>
                  <a:pt x="6012" y="546"/>
                  <a:pt x="6019" y="547"/>
                </a:cubicBezTo>
                <a:close/>
                <a:moveTo>
                  <a:pt x="6336" y="472"/>
                </a:moveTo>
                <a:cubicBezTo>
                  <a:pt x="6339" y="472"/>
                  <a:pt x="6341" y="472"/>
                  <a:pt x="6343" y="472"/>
                </a:cubicBezTo>
                <a:cubicBezTo>
                  <a:pt x="6330" y="492"/>
                  <a:pt x="6305" y="505"/>
                  <a:pt x="6285" y="524"/>
                </a:cubicBezTo>
                <a:cubicBezTo>
                  <a:pt x="6279" y="499"/>
                  <a:pt x="6302" y="470"/>
                  <a:pt x="6336" y="472"/>
                </a:cubicBezTo>
                <a:close/>
                <a:moveTo>
                  <a:pt x="4661" y="402"/>
                </a:moveTo>
                <a:cubicBezTo>
                  <a:pt x="4629" y="446"/>
                  <a:pt x="4616" y="517"/>
                  <a:pt x="4571" y="549"/>
                </a:cubicBezTo>
                <a:cubicBezTo>
                  <a:pt x="4583" y="581"/>
                  <a:pt x="4602" y="549"/>
                  <a:pt x="4622" y="555"/>
                </a:cubicBezTo>
                <a:cubicBezTo>
                  <a:pt x="4674" y="568"/>
                  <a:pt x="4674" y="651"/>
                  <a:pt x="4713" y="690"/>
                </a:cubicBezTo>
                <a:cubicBezTo>
                  <a:pt x="4725" y="690"/>
                  <a:pt x="4745" y="683"/>
                  <a:pt x="4751" y="690"/>
                </a:cubicBezTo>
                <a:cubicBezTo>
                  <a:pt x="4790" y="773"/>
                  <a:pt x="4649" y="779"/>
                  <a:pt x="4629" y="836"/>
                </a:cubicBezTo>
                <a:cubicBezTo>
                  <a:pt x="4616" y="863"/>
                  <a:pt x="4616" y="952"/>
                  <a:pt x="4668" y="952"/>
                </a:cubicBezTo>
                <a:cubicBezTo>
                  <a:pt x="4675" y="1016"/>
                  <a:pt x="4700" y="1054"/>
                  <a:pt x="4726" y="1099"/>
                </a:cubicBezTo>
                <a:cubicBezTo>
                  <a:pt x="4842" y="1130"/>
                  <a:pt x="4907" y="1041"/>
                  <a:pt x="4978" y="990"/>
                </a:cubicBezTo>
                <a:cubicBezTo>
                  <a:pt x="4965" y="977"/>
                  <a:pt x="4939" y="977"/>
                  <a:pt x="4927" y="964"/>
                </a:cubicBezTo>
                <a:cubicBezTo>
                  <a:pt x="4907" y="978"/>
                  <a:pt x="4894" y="1003"/>
                  <a:pt x="4868" y="1009"/>
                </a:cubicBezTo>
                <a:cubicBezTo>
                  <a:pt x="4868" y="983"/>
                  <a:pt x="4849" y="983"/>
                  <a:pt x="4849" y="958"/>
                </a:cubicBezTo>
                <a:cubicBezTo>
                  <a:pt x="4887" y="945"/>
                  <a:pt x="4920" y="914"/>
                  <a:pt x="4971" y="933"/>
                </a:cubicBezTo>
                <a:cubicBezTo>
                  <a:pt x="5010" y="895"/>
                  <a:pt x="5048" y="863"/>
                  <a:pt x="5119" y="856"/>
                </a:cubicBezTo>
                <a:cubicBezTo>
                  <a:pt x="5132" y="856"/>
                  <a:pt x="5119" y="831"/>
                  <a:pt x="5132" y="831"/>
                </a:cubicBezTo>
                <a:cubicBezTo>
                  <a:pt x="5158" y="837"/>
                  <a:pt x="5197" y="837"/>
                  <a:pt x="5223" y="831"/>
                </a:cubicBezTo>
                <a:cubicBezTo>
                  <a:pt x="5217" y="805"/>
                  <a:pt x="5223" y="786"/>
                  <a:pt x="5243" y="773"/>
                </a:cubicBezTo>
                <a:cubicBezTo>
                  <a:pt x="5243" y="767"/>
                  <a:pt x="5223" y="786"/>
                  <a:pt x="5210" y="773"/>
                </a:cubicBezTo>
                <a:cubicBezTo>
                  <a:pt x="5210" y="767"/>
                  <a:pt x="5217" y="754"/>
                  <a:pt x="5230" y="754"/>
                </a:cubicBezTo>
                <a:cubicBezTo>
                  <a:pt x="5230" y="742"/>
                  <a:pt x="5210" y="735"/>
                  <a:pt x="5204" y="729"/>
                </a:cubicBezTo>
                <a:cubicBezTo>
                  <a:pt x="5152" y="768"/>
                  <a:pt x="5088" y="761"/>
                  <a:pt x="5029" y="787"/>
                </a:cubicBezTo>
                <a:cubicBezTo>
                  <a:pt x="5017" y="780"/>
                  <a:pt x="5042" y="768"/>
                  <a:pt x="5062" y="774"/>
                </a:cubicBezTo>
                <a:cubicBezTo>
                  <a:pt x="5094" y="704"/>
                  <a:pt x="5191" y="704"/>
                  <a:pt x="5262" y="679"/>
                </a:cubicBezTo>
                <a:cubicBezTo>
                  <a:pt x="5256" y="691"/>
                  <a:pt x="5275" y="705"/>
                  <a:pt x="5262" y="736"/>
                </a:cubicBezTo>
                <a:cubicBezTo>
                  <a:pt x="5269" y="755"/>
                  <a:pt x="5275" y="742"/>
                  <a:pt x="5295" y="742"/>
                </a:cubicBezTo>
                <a:cubicBezTo>
                  <a:pt x="5301" y="749"/>
                  <a:pt x="5282" y="768"/>
                  <a:pt x="5295" y="774"/>
                </a:cubicBezTo>
                <a:cubicBezTo>
                  <a:pt x="5327" y="774"/>
                  <a:pt x="5346" y="793"/>
                  <a:pt x="5366" y="780"/>
                </a:cubicBezTo>
                <a:cubicBezTo>
                  <a:pt x="5372" y="851"/>
                  <a:pt x="5450" y="812"/>
                  <a:pt x="5482" y="799"/>
                </a:cubicBezTo>
                <a:cubicBezTo>
                  <a:pt x="5482" y="799"/>
                  <a:pt x="5482" y="799"/>
                  <a:pt x="5482" y="761"/>
                </a:cubicBezTo>
                <a:cubicBezTo>
                  <a:pt x="5553" y="684"/>
                  <a:pt x="5585" y="569"/>
                  <a:pt x="5663" y="499"/>
                </a:cubicBezTo>
                <a:cubicBezTo>
                  <a:pt x="5689" y="480"/>
                  <a:pt x="5695" y="517"/>
                  <a:pt x="5721" y="499"/>
                </a:cubicBezTo>
                <a:cubicBezTo>
                  <a:pt x="5740" y="505"/>
                  <a:pt x="5701" y="511"/>
                  <a:pt x="5701" y="517"/>
                </a:cubicBezTo>
                <a:cubicBezTo>
                  <a:pt x="5720" y="524"/>
                  <a:pt x="5727" y="556"/>
                  <a:pt x="5746" y="562"/>
                </a:cubicBezTo>
                <a:cubicBezTo>
                  <a:pt x="5746" y="582"/>
                  <a:pt x="5708" y="595"/>
                  <a:pt x="5720" y="614"/>
                </a:cubicBezTo>
                <a:cubicBezTo>
                  <a:pt x="5798" y="626"/>
                  <a:pt x="5830" y="575"/>
                  <a:pt x="5901" y="562"/>
                </a:cubicBezTo>
                <a:cubicBezTo>
                  <a:pt x="5907" y="575"/>
                  <a:pt x="5936" y="581"/>
                  <a:pt x="5929" y="598"/>
                </a:cubicBezTo>
                <a:lnTo>
                  <a:pt x="5929" y="598"/>
                </a:lnTo>
                <a:lnTo>
                  <a:pt x="5928" y="599"/>
                </a:lnTo>
                <a:cubicBezTo>
                  <a:pt x="5928" y="600"/>
                  <a:pt x="5927" y="600"/>
                  <a:pt x="5927" y="601"/>
                </a:cubicBezTo>
                <a:lnTo>
                  <a:pt x="5929" y="598"/>
                </a:lnTo>
                <a:lnTo>
                  <a:pt x="5930" y="598"/>
                </a:lnTo>
                <a:cubicBezTo>
                  <a:pt x="5934" y="595"/>
                  <a:pt x="5942" y="595"/>
                  <a:pt x="5947" y="595"/>
                </a:cubicBezTo>
                <a:cubicBezTo>
                  <a:pt x="5960" y="595"/>
                  <a:pt x="5953" y="576"/>
                  <a:pt x="5960" y="570"/>
                </a:cubicBezTo>
                <a:cubicBezTo>
                  <a:pt x="5967" y="582"/>
                  <a:pt x="5973" y="621"/>
                  <a:pt x="5947" y="627"/>
                </a:cubicBezTo>
                <a:cubicBezTo>
                  <a:pt x="5966" y="634"/>
                  <a:pt x="5979" y="646"/>
                  <a:pt x="5998" y="652"/>
                </a:cubicBezTo>
                <a:cubicBezTo>
                  <a:pt x="6017" y="595"/>
                  <a:pt x="6056" y="556"/>
                  <a:pt x="6121" y="537"/>
                </a:cubicBezTo>
                <a:cubicBezTo>
                  <a:pt x="6133" y="551"/>
                  <a:pt x="6153" y="563"/>
                  <a:pt x="6166" y="576"/>
                </a:cubicBezTo>
                <a:cubicBezTo>
                  <a:pt x="6166" y="589"/>
                  <a:pt x="6146" y="589"/>
                  <a:pt x="6133" y="595"/>
                </a:cubicBezTo>
                <a:cubicBezTo>
                  <a:pt x="6127" y="582"/>
                  <a:pt x="6133" y="582"/>
                  <a:pt x="6140" y="576"/>
                </a:cubicBezTo>
                <a:cubicBezTo>
                  <a:pt x="6114" y="576"/>
                  <a:pt x="6095" y="582"/>
                  <a:pt x="6088" y="601"/>
                </a:cubicBezTo>
                <a:cubicBezTo>
                  <a:pt x="6101" y="621"/>
                  <a:pt x="6114" y="634"/>
                  <a:pt x="6133" y="646"/>
                </a:cubicBezTo>
                <a:cubicBezTo>
                  <a:pt x="6178" y="640"/>
                  <a:pt x="6224" y="627"/>
                  <a:pt x="6276" y="615"/>
                </a:cubicBezTo>
                <a:cubicBezTo>
                  <a:pt x="6289" y="607"/>
                  <a:pt x="6243" y="640"/>
                  <a:pt x="6231" y="646"/>
                </a:cubicBezTo>
                <a:cubicBezTo>
                  <a:pt x="6250" y="678"/>
                  <a:pt x="6309" y="640"/>
                  <a:pt x="6321" y="652"/>
                </a:cubicBezTo>
                <a:cubicBezTo>
                  <a:pt x="6308" y="671"/>
                  <a:pt x="6308" y="665"/>
                  <a:pt x="6334" y="678"/>
                </a:cubicBezTo>
                <a:cubicBezTo>
                  <a:pt x="6321" y="735"/>
                  <a:pt x="6217" y="703"/>
                  <a:pt x="6204" y="754"/>
                </a:cubicBezTo>
                <a:cubicBezTo>
                  <a:pt x="6276" y="773"/>
                  <a:pt x="6328" y="716"/>
                  <a:pt x="6405" y="716"/>
                </a:cubicBezTo>
                <a:cubicBezTo>
                  <a:pt x="6418" y="729"/>
                  <a:pt x="6399" y="748"/>
                  <a:pt x="6411" y="761"/>
                </a:cubicBezTo>
                <a:cubicBezTo>
                  <a:pt x="6418" y="773"/>
                  <a:pt x="6443" y="761"/>
                  <a:pt x="6463" y="767"/>
                </a:cubicBezTo>
                <a:cubicBezTo>
                  <a:pt x="6463" y="780"/>
                  <a:pt x="6443" y="773"/>
                  <a:pt x="6443" y="792"/>
                </a:cubicBezTo>
                <a:cubicBezTo>
                  <a:pt x="6475" y="780"/>
                  <a:pt x="6534" y="773"/>
                  <a:pt x="6508" y="728"/>
                </a:cubicBezTo>
                <a:cubicBezTo>
                  <a:pt x="6527" y="716"/>
                  <a:pt x="6553" y="709"/>
                  <a:pt x="6572" y="716"/>
                </a:cubicBezTo>
                <a:cubicBezTo>
                  <a:pt x="6572" y="722"/>
                  <a:pt x="6566" y="728"/>
                  <a:pt x="6566" y="735"/>
                </a:cubicBezTo>
                <a:cubicBezTo>
                  <a:pt x="6599" y="728"/>
                  <a:pt x="6617" y="741"/>
                  <a:pt x="6637" y="747"/>
                </a:cubicBezTo>
                <a:cubicBezTo>
                  <a:pt x="6625" y="754"/>
                  <a:pt x="6617" y="760"/>
                  <a:pt x="6605" y="773"/>
                </a:cubicBezTo>
                <a:cubicBezTo>
                  <a:pt x="6624" y="810"/>
                  <a:pt x="6682" y="798"/>
                  <a:pt x="6727" y="785"/>
                </a:cubicBezTo>
                <a:cubicBezTo>
                  <a:pt x="6714" y="804"/>
                  <a:pt x="6681" y="829"/>
                  <a:pt x="6708" y="868"/>
                </a:cubicBezTo>
                <a:cubicBezTo>
                  <a:pt x="6675" y="912"/>
                  <a:pt x="6649" y="964"/>
                  <a:pt x="6572" y="964"/>
                </a:cubicBezTo>
                <a:cubicBezTo>
                  <a:pt x="6578" y="951"/>
                  <a:pt x="6598" y="964"/>
                  <a:pt x="6598" y="945"/>
                </a:cubicBezTo>
                <a:cubicBezTo>
                  <a:pt x="6553" y="925"/>
                  <a:pt x="6527" y="976"/>
                  <a:pt x="6488" y="976"/>
                </a:cubicBezTo>
                <a:cubicBezTo>
                  <a:pt x="6508" y="956"/>
                  <a:pt x="6475" y="944"/>
                  <a:pt x="6475" y="925"/>
                </a:cubicBezTo>
                <a:cubicBezTo>
                  <a:pt x="6488" y="893"/>
                  <a:pt x="6501" y="867"/>
                  <a:pt x="6520" y="842"/>
                </a:cubicBezTo>
                <a:cubicBezTo>
                  <a:pt x="6418" y="816"/>
                  <a:pt x="6463" y="964"/>
                  <a:pt x="6398" y="989"/>
                </a:cubicBezTo>
                <a:cubicBezTo>
                  <a:pt x="6353" y="951"/>
                  <a:pt x="6288" y="983"/>
                  <a:pt x="6282" y="1028"/>
                </a:cubicBezTo>
                <a:cubicBezTo>
                  <a:pt x="6172" y="1021"/>
                  <a:pt x="6172" y="1137"/>
                  <a:pt x="6069" y="1155"/>
                </a:cubicBezTo>
                <a:cubicBezTo>
                  <a:pt x="6082" y="1168"/>
                  <a:pt x="6107" y="1149"/>
                  <a:pt x="6133" y="1155"/>
                </a:cubicBezTo>
                <a:cubicBezTo>
                  <a:pt x="6114" y="1175"/>
                  <a:pt x="6075" y="1168"/>
                  <a:pt x="6075" y="1207"/>
                </a:cubicBezTo>
                <a:cubicBezTo>
                  <a:pt x="6146" y="1213"/>
                  <a:pt x="6211" y="1168"/>
                  <a:pt x="6262" y="1137"/>
                </a:cubicBezTo>
                <a:cubicBezTo>
                  <a:pt x="6242" y="1181"/>
                  <a:pt x="6178" y="1181"/>
                  <a:pt x="6165" y="1232"/>
                </a:cubicBezTo>
                <a:cubicBezTo>
                  <a:pt x="6178" y="1264"/>
                  <a:pt x="6197" y="1283"/>
                  <a:pt x="6236" y="1290"/>
                </a:cubicBezTo>
                <a:cubicBezTo>
                  <a:pt x="6301" y="1232"/>
                  <a:pt x="6411" y="1219"/>
                  <a:pt x="6488" y="1181"/>
                </a:cubicBezTo>
                <a:cubicBezTo>
                  <a:pt x="6475" y="1193"/>
                  <a:pt x="6462" y="1200"/>
                  <a:pt x="6449" y="1212"/>
                </a:cubicBezTo>
                <a:cubicBezTo>
                  <a:pt x="6540" y="1193"/>
                  <a:pt x="6598" y="1103"/>
                  <a:pt x="6701" y="1078"/>
                </a:cubicBezTo>
                <a:cubicBezTo>
                  <a:pt x="6656" y="1142"/>
                  <a:pt x="6604" y="1200"/>
                  <a:pt x="6527" y="1231"/>
                </a:cubicBezTo>
                <a:cubicBezTo>
                  <a:pt x="6533" y="1250"/>
                  <a:pt x="6527" y="1244"/>
                  <a:pt x="6520" y="1263"/>
                </a:cubicBezTo>
                <a:cubicBezTo>
                  <a:pt x="6520" y="1269"/>
                  <a:pt x="6540" y="1263"/>
                  <a:pt x="6540" y="1275"/>
                </a:cubicBezTo>
                <a:cubicBezTo>
                  <a:pt x="6540" y="1275"/>
                  <a:pt x="6540" y="1275"/>
                  <a:pt x="6540" y="1294"/>
                </a:cubicBezTo>
                <a:cubicBezTo>
                  <a:pt x="6515" y="1301"/>
                  <a:pt x="6515" y="1282"/>
                  <a:pt x="6495" y="1275"/>
                </a:cubicBezTo>
                <a:cubicBezTo>
                  <a:pt x="6508" y="1269"/>
                  <a:pt x="6501" y="1250"/>
                  <a:pt x="6508" y="1244"/>
                </a:cubicBezTo>
                <a:cubicBezTo>
                  <a:pt x="6482" y="1218"/>
                  <a:pt x="6463" y="1263"/>
                  <a:pt x="6430" y="1263"/>
                </a:cubicBezTo>
                <a:cubicBezTo>
                  <a:pt x="6418" y="1250"/>
                  <a:pt x="6437" y="1244"/>
                  <a:pt x="6424" y="1231"/>
                </a:cubicBezTo>
                <a:cubicBezTo>
                  <a:pt x="6405" y="1264"/>
                  <a:pt x="6347" y="1250"/>
                  <a:pt x="6340" y="1295"/>
                </a:cubicBezTo>
                <a:cubicBezTo>
                  <a:pt x="6308" y="1282"/>
                  <a:pt x="6282" y="1295"/>
                  <a:pt x="6269" y="1320"/>
                </a:cubicBezTo>
                <a:cubicBezTo>
                  <a:pt x="6276" y="1328"/>
                  <a:pt x="6282" y="1340"/>
                  <a:pt x="6282" y="1359"/>
                </a:cubicBezTo>
                <a:cubicBezTo>
                  <a:pt x="6257" y="1359"/>
                  <a:pt x="6250" y="1385"/>
                  <a:pt x="6231" y="1404"/>
                </a:cubicBezTo>
                <a:cubicBezTo>
                  <a:pt x="6231" y="1410"/>
                  <a:pt x="6237" y="1410"/>
                  <a:pt x="6237" y="1417"/>
                </a:cubicBezTo>
                <a:cubicBezTo>
                  <a:pt x="6268" y="1423"/>
                  <a:pt x="6262" y="1392"/>
                  <a:pt x="6288" y="1398"/>
                </a:cubicBezTo>
                <a:cubicBezTo>
                  <a:pt x="6301" y="1418"/>
                  <a:pt x="6288" y="1418"/>
                  <a:pt x="6288" y="1443"/>
                </a:cubicBezTo>
                <a:cubicBezTo>
                  <a:pt x="6359" y="1437"/>
                  <a:pt x="6385" y="1385"/>
                  <a:pt x="6443" y="1385"/>
                </a:cubicBezTo>
                <a:cubicBezTo>
                  <a:pt x="6456" y="1398"/>
                  <a:pt x="6443" y="1404"/>
                  <a:pt x="6443" y="1417"/>
                </a:cubicBezTo>
                <a:cubicBezTo>
                  <a:pt x="6501" y="1410"/>
                  <a:pt x="6553" y="1403"/>
                  <a:pt x="6585" y="1372"/>
                </a:cubicBezTo>
                <a:cubicBezTo>
                  <a:pt x="6624" y="1347"/>
                  <a:pt x="6636" y="1289"/>
                  <a:pt x="6701" y="1283"/>
                </a:cubicBezTo>
                <a:cubicBezTo>
                  <a:pt x="6695" y="1295"/>
                  <a:pt x="6689" y="1295"/>
                  <a:pt x="6689" y="1302"/>
                </a:cubicBezTo>
                <a:cubicBezTo>
                  <a:pt x="6708" y="1333"/>
                  <a:pt x="6766" y="1289"/>
                  <a:pt x="6792" y="1302"/>
                </a:cubicBezTo>
                <a:cubicBezTo>
                  <a:pt x="6779" y="1372"/>
                  <a:pt x="6766" y="1353"/>
                  <a:pt x="6734" y="1417"/>
                </a:cubicBezTo>
                <a:cubicBezTo>
                  <a:pt x="6740" y="1423"/>
                  <a:pt x="6760" y="1423"/>
                  <a:pt x="6760" y="1442"/>
                </a:cubicBezTo>
                <a:cubicBezTo>
                  <a:pt x="6779" y="1436"/>
                  <a:pt x="6779" y="1410"/>
                  <a:pt x="6798" y="1410"/>
                </a:cubicBezTo>
                <a:cubicBezTo>
                  <a:pt x="6786" y="1424"/>
                  <a:pt x="6772" y="1443"/>
                  <a:pt x="6766" y="1456"/>
                </a:cubicBezTo>
                <a:cubicBezTo>
                  <a:pt x="6805" y="1474"/>
                  <a:pt x="6863" y="1456"/>
                  <a:pt x="6895" y="1443"/>
                </a:cubicBezTo>
                <a:cubicBezTo>
                  <a:pt x="6889" y="1410"/>
                  <a:pt x="6869" y="1404"/>
                  <a:pt x="6857" y="1379"/>
                </a:cubicBezTo>
                <a:cubicBezTo>
                  <a:pt x="6883" y="1315"/>
                  <a:pt x="6960" y="1315"/>
                  <a:pt x="7031" y="1309"/>
                </a:cubicBezTo>
                <a:cubicBezTo>
                  <a:pt x="7025" y="1321"/>
                  <a:pt x="7012" y="1328"/>
                  <a:pt x="6999" y="1334"/>
                </a:cubicBezTo>
                <a:cubicBezTo>
                  <a:pt x="7006" y="1354"/>
                  <a:pt x="7012" y="1366"/>
                  <a:pt x="7019" y="1379"/>
                </a:cubicBezTo>
                <a:cubicBezTo>
                  <a:pt x="7057" y="1373"/>
                  <a:pt x="7070" y="1379"/>
                  <a:pt x="7102" y="1385"/>
                </a:cubicBezTo>
                <a:cubicBezTo>
                  <a:pt x="7090" y="1436"/>
                  <a:pt x="7064" y="1493"/>
                  <a:pt x="7031" y="1538"/>
                </a:cubicBezTo>
                <a:cubicBezTo>
                  <a:pt x="6999" y="1545"/>
                  <a:pt x="6993" y="1570"/>
                  <a:pt x="6993" y="1609"/>
                </a:cubicBezTo>
                <a:cubicBezTo>
                  <a:pt x="7024" y="1628"/>
                  <a:pt x="7083" y="1590"/>
                  <a:pt x="7115" y="1577"/>
                </a:cubicBezTo>
                <a:cubicBezTo>
                  <a:pt x="7102" y="1571"/>
                  <a:pt x="7108" y="1546"/>
                  <a:pt x="7095" y="1546"/>
                </a:cubicBezTo>
                <a:cubicBezTo>
                  <a:pt x="7154" y="1482"/>
                  <a:pt x="7257" y="1546"/>
                  <a:pt x="7335" y="1527"/>
                </a:cubicBezTo>
                <a:cubicBezTo>
                  <a:pt x="7316" y="1572"/>
                  <a:pt x="7271" y="1591"/>
                  <a:pt x="7251" y="1629"/>
                </a:cubicBezTo>
                <a:cubicBezTo>
                  <a:pt x="7276" y="1629"/>
                  <a:pt x="7276" y="1661"/>
                  <a:pt x="7302" y="1661"/>
                </a:cubicBezTo>
                <a:cubicBezTo>
                  <a:pt x="7302" y="1699"/>
                  <a:pt x="7276" y="1718"/>
                  <a:pt x="7237" y="1744"/>
                </a:cubicBezTo>
                <a:cubicBezTo>
                  <a:pt x="7237" y="1750"/>
                  <a:pt x="7244" y="1750"/>
                  <a:pt x="7244" y="1756"/>
                </a:cubicBezTo>
                <a:cubicBezTo>
                  <a:pt x="7237" y="1763"/>
                  <a:pt x="7270" y="1763"/>
                  <a:pt x="7270" y="1756"/>
                </a:cubicBezTo>
                <a:cubicBezTo>
                  <a:pt x="7276" y="1763"/>
                  <a:pt x="7276" y="1782"/>
                  <a:pt x="7276" y="1788"/>
                </a:cubicBezTo>
                <a:cubicBezTo>
                  <a:pt x="7263" y="1794"/>
                  <a:pt x="7244" y="1801"/>
                  <a:pt x="7244" y="1775"/>
                </a:cubicBezTo>
                <a:cubicBezTo>
                  <a:pt x="7192" y="1788"/>
                  <a:pt x="7154" y="1814"/>
                  <a:pt x="7121" y="1839"/>
                </a:cubicBezTo>
                <a:cubicBezTo>
                  <a:pt x="7134" y="1852"/>
                  <a:pt x="7134" y="1839"/>
                  <a:pt x="7160" y="1839"/>
                </a:cubicBezTo>
                <a:cubicBezTo>
                  <a:pt x="7121" y="1871"/>
                  <a:pt x="7095" y="1916"/>
                  <a:pt x="7044" y="1928"/>
                </a:cubicBezTo>
                <a:cubicBezTo>
                  <a:pt x="7038" y="1948"/>
                  <a:pt x="7038" y="1942"/>
                  <a:pt x="7038" y="1967"/>
                </a:cubicBezTo>
                <a:cubicBezTo>
                  <a:pt x="7024" y="1961"/>
                  <a:pt x="7024" y="1948"/>
                  <a:pt x="7012" y="1942"/>
                </a:cubicBezTo>
                <a:cubicBezTo>
                  <a:pt x="6966" y="1961"/>
                  <a:pt x="6934" y="1986"/>
                  <a:pt x="6914" y="2025"/>
                </a:cubicBezTo>
                <a:cubicBezTo>
                  <a:pt x="6934" y="2037"/>
                  <a:pt x="6953" y="2037"/>
                  <a:pt x="6985" y="2044"/>
                </a:cubicBezTo>
                <a:cubicBezTo>
                  <a:pt x="7030" y="2037"/>
                  <a:pt x="7076" y="1960"/>
                  <a:pt x="7121" y="2005"/>
                </a:cubicBezTo>
                <a:cubicBezTo>
                  <a:pt x="7134" y="1980"/>
                  <a:pt x="7153" y="1980"/>
                  <a:pt x="7173" y="1973"/>
                </a:cubicBezTo>
                <a:cubicBezTo>
                  <a:pt x="7185" y="1973"/>
                  <a:pt x="7205" y="1948"/>
                  <a:pt x="7211" y="1942"/>
                </a:cubicBezTo>
                <a:cubicBezTo>
                  <a:pt x="7224" y="1942"/>
                  <a:pt x="7360" y="1973"/>
                  <a:pt x="7360" y="1973"/>
                </a:cubicBezTo>
                <a:cubicBezTo>
                  <a:pt x="7379" y="1967"/>
                  <a:pt x="7391" y="1928"/>
                  <a:pt x="7411" y="1922"/>
                </a:cubicBezTo>
                <a:cubicBezTo>
                  <a:pt x="7457" y="1897"/>
                  <a:pt x="7489" y="1916"/>
                  <a:pt x="7541" y="1897"/>
                </a:cubicBezTo>
                <a:cubicBezTo>
                  <a:pt x="7541" y="1942"/>
                  <a:pt x="7470" y="1897"/>
                  <a:pt x="7482" y="1967"/>
                </a:cubicBezTo>
                <a:cubicBezTo>
                  <a:pt x="7444" y="1993"/>
                  <a:pt x="7411" y="2012"/>
                  <a:pt x="7353" y="2012"/>
                </a:cubicBezTo>
                <a:cubicBezTo>
                  <a:pt x="7359" y="2000"/>
                  <a:pt x="7385" y="2000"/>
                  <a:pt x="7391" y="1987"/>
                </a:cubicBezTo>
                <a:cubicBezTo>
                  <a:pt x="7359" y="1968"/>
                  <a:pt x="7269" y="2018"/>
                  <a:pt x="7275" y="2063"/>
                </a:cubicBezTo>
                <a:cubicBezTo>
                  <a:pt x="7237" y="2082"/>
                  <a:pt x="7204" y="2102"/>
                  <a:pt x="7172" y="2121"/>
                </a:cubicBezTo>
                <a:cubicBezTo>
                  <a:pt x="7166" y="2141"/>
                  <a:pt x="7178" y="2141"/>
                  <a:pt x="7178" y="2160"/>
                </a:cubicBezTo>
                <a:cubicBezTo>
                  <a:pt x="7217" y="2153"/>
                  <a:pt x="7217" y="2185"/>
                  <a:pt x="7249" y="2191"/>
                </a:cubicBezTo>
                <a:cubicBezTo>
                  <a:pt x="7249" y="2211"/>
                  <a:pt x="7243" y="2230"/>
                  <a:pt x="7275" y="2236"/>
                </a:cubicBezTo>
                <a:cubicBezTo>
                  <a:pt x="7263" y="2274"/>
                  <a:pt x="7237" y="2300"/>
                  <a:pt x="7198" y="2313"/>
                </a:cubicBezTo>
                <a:cubicBezTo>
                  <a:pt x="7178" y="2313"/>
                  <a:pt x="7185" y="2288"/>
                  <a:pt x="7166" y="2288"/>
                </a:cubicBezTo>
                <a:cubicBezTo>
                  <a:pt x="7133" y="2294"/>
                  <a:pt x="7121" y="2313"/>
                  <a:pt x="7094" y="2319"/>
                </a:cubicBezTo>
                <a:cubicBezTo>
                  <a:pt x="7102" y="2338"/>
                  <a:pt x="7102" y="2338"/>
                  <a:pt x="7082" y="2351"/>
                </a:cubicBezTo>
                <a:cubicBezTo>
                  <a:pt x="7088" y="2357"/>
                  <a:pt x="7101" y="2351"/>
                  <a:pt x="7094" y="2370"/>
                </a:cubicBezTo>
                <a:cubicBezTo>
                  <a:pt x="7069" y="2376"/>
                  <a:pt x="7062" y="2389"/>
                  <a:pt x="7049" y="2401"/>
                </a:cubicBezTo>
                <a:cubicBezTo>
                  <a:pt x="6953" y="2356"/>
                  <a:pt x="6907" y="2446"/>
                  <a:pt x="6856" y="2491"/>
                </a:cubicBezTo>
                <a:cubicBezTo>
                  <a:pt x="6881" y="2498"/>
                  <a:pt x="6856" y="2510"/>
                  <a:pt x="6869" y="2529"/>
                </a:cubicBezTo>
                <a:cubicBezTo>
                  <a:pt x="6907" y="2491"/>
                  <a:pt x="6998" y="2510"/>
                  <a:pt x="6998" y="2446"/>
                </a:cubicBezTo>
                <a:cubicBezTo>
                  <a:pt x="7063" y="2421"/>
                  <a:pt x="7134" y="2427"/>
                  <a:pt x="7179" y="2364"/>
                </a:cubicBezTo>
                <a:cubicBezTo>
                  <a:pt x="7237" y="2389"/>
                  <a:pt x="7295" y="2312"/>
                  <a:pt x="7360" y="2293"/>
                </a:cubicBezTo>
                <a:cubicBezTo>
                  <a:pt x="7372" y="2300"/>
                  <a:pt x="7366" y="2326"/>
                  <a:pt x="7366" y="2338"/>
                </a:cubicBezTo>
                <a:cubicBezTo>
                  <a:pt x="7398" y="2338"/>
                  <a:pt x="7405" y="2319"/>
                  <a:pt x="7425" y="2307"/>
                </a:cubicBezTo>
                <a:cubicBezTo>
                  <a:pt x="7438" y="2313"/>
                  <a:pt x="7444" y="2319"/>
                  <a:pt x="7451" y="2319"/>
                </a:cubicBezTo>
                <a:cubicBezTo>
                  <a:pt x="7463" y="2293"/>
                  <a:pt x="7522" y="2274"/>
                  <a:pt x="7528" y="2281"/>
                </a:cubicBezTo>
                <a:cubicBezTo>
                  <a:pt x="7535" y="2293"/>
                  <a:pt x="7489" y="2319"/>
                  <a:pt x="7477" y="2338"/>
                </a:cubicBezTo>
                <a:cubicBezTo>
                  <a:pt x="7477" y="2357"/>
                  <a:pt x="7489" y="2338"/>
                  <a:pt x="7509" y="2345"/>
                </a:cubicBezTo>
                <a:cubicBezTo>
                  <a:pt x="7464" y="2370"/>
                  <a:pt x="7496" y="2396"/>
                  <a:pt x="7458" y="2421"/>
                </a:cubicBezTo>
                <a:cubicBezTo>
                  <a:pt x="7458" y="2427"/>
                  <a:pt x="7471" y="2427"/>
                  <a:pt x="7484" y="2427"/>
                </a:cubicBezTo>
                <a:cubicBezTo>
                  <a:pt x="7432" y="2460"/>
                  <a:pt x="7413" y="2518"/>
                  <a:pt x="7348" y="2530"/>
                </a:cubicBezTo>
                <a:cubicBezTo>
                  <a:pt x="7361" y="2543"/>
                  <a:pt x="7394" y="2511"/>
                  <a:pt x="7406" y="2530"/>
                </a:cubicBezTo>
                <a:cubicBezTo>
                  <a:pt x="7387" y="2544"/>
                  <a:pt x="7355" y="2581"/>
                  <a:pt x="7335" y="2575"/>
                </a:cubicBezTo>
                <a:cubicBezTo>
                  <a:pt x="7329" y="2555"/>
                  <a:pt x="7348" y="2555"/>
                  <a:pt x="7342" y="2536"/>
                </a:cubicBezTo>
                <a:cubicBezTo>
                  <a:pt x="7342" y="2524"/>
                  <a:pt x="7335" y="2555"/>
                  <a:pt x="7316" y="2543"/>
                </a:cubicBezTo>
                <a:cubicBezTo>
                  <a:pt x="7309" y="2524"/>
                  <a:pt x="7335" y="2524"/>
                  <a:pt x="7342" y="2511"/>
                </a:cubicBezTo>
                <a:cubicBezTo>
                  <a:pt x="7335" y="2499"/>
                  <a:pt x="7316" y="2492"/>
                  <a:pt x="7316" y="2511"/>
                </a:cubicBezTo>
                <a:cubicBezTo>
                  <a:pt x="7309" y="2492"/>
                  <a:pt x="7342" y="2473"/>
                  <a:pt x="7348" y="2447"/>
                </a:cubicBezTo>
                <a:cubicBezTo>
                  <a:pt x="7349" y="2445"/>
                  <a:pt x="7349" y="2443"/>
                  <a:pt x="7349" y="2442"/>
                </a:cubicBezTo>
                <a:lnTo>
                  <a:pt x="7348" y="2441"/>
                </a:lnTo>
                <a:lnTo>
                  <a:pt x="7351" y="2439"/>
                </a:lnTo>
                <a:cubicBezTo>
                  <a:pt x="7377" y="2414"/>
                  <a:pt x="7329" y="2408"/>
                  <a:pt x="7342" y="2396"/>
                </a:cubicBezTo>
                <a:cubicBezTo>
                  <a:pt x="7290" y="2402"/>
                  <a:pt x="7245" y="2428"/>
                  <a:pt x="7212" y="2460"/>
                </a:cubicBezTo>
                <a:cubicBezTo>
                  <a:pt x="7212" y="2466"/>
                  <a:pt x="7218" y="2466"/>
                  <a:pt x="7218" y="2473"/>
                </a:cubicBezTo>
                <a:cubicBezTo>
                  <a:pt x="7237" y="2473"/>
                  <a:pt x="7250" y="2460"/>
                  <a:pt x="7270" y="2460"/>
                </a:cubicBezTo>
                <a:cubicBezTo>
                  <a:pt x="7245" y="2479"/>
                  <a:pt x="7218" y="2491"/>
                  <a:pt x="7225" y="2536"/>
                </a:cubicBezTo>
                <a:cubicBezTo>
                  <a:pt x="7199" y="2536"/>
                  <a:pt x="7193" y="2543"/>
                  <a:pt x="7173" y="2543"/>
                </a:cubicBezTo>
                <a:cubicBezTo>
                  <a:pt x="7180" y="2536"/>
                  <a:pt x="7173" y="2530"/>
                  <a:pt x="7167" y="2524"/>
                </a:cubicBezTo>
                <a:cubicBezTo>
                  <a:pt x="7141" y="2536"/>
                  <a:pt x="7128" y="2569"/>
                  <a:pt x="7096" y="2581"/>
                </a:cubicBezTo>
                <a:cubicBezTo>
                  <a:pt x="7083" y="2575"/>
                  <a:pt x="7089" y="2556"/>
                  <a:pt x="7076" y="2550"/>
                </a:cubicBezTo>
                <a:cubicBezTo>
                  <a:pt x="7102" y="2518"/>
                  <a:pt x="7141" y="2537"/>
                  <a:pt x="7147" y="2499"/>
                </a:cubicBezTo>
                <a:cubicBezTo>
                  <a:pt x="7108" y="2511"/>
                  <a:pt x="7069" y="2518"/>
                  <a:pt x="7057" y="2556"/>
                </a:cubicBezTo>
                <a:cubicBezTo>
                  <a:pt x="7005" y="2550"/>
                  <a:pt x="6973" y="2608"/>
                  <a:pt x="6934" y="2620"/>
                </a:cubicBezTo>
                <a:cubicBezTo>
                  <a:pt x="6831" y="2633"/>
                  <a:pt x="6741" y="2690"/>
                  <a:pt x="6670" y="2748"/>
                </a:cubicBezTo>
                <a:cubicBezTo>
                  <a:pt x="6676" y="2735"/>
                  <a:pt x="6689" y="2735"/>
                  <a:pt x="6676" y="2723"/>
                </a:cubicBezTo>
                <a:cubicBezTo>
                  <a:pt x="6579" y="2761"/>
                  <a:pt x="6509" y="2806"/>
                  <a:pt x="6418" y="2838"/>
                </a:cubicBezTo>
                <a:cubicBezTo>
                  <a:pt x="6398" y="2852"/>
                  <a:pt x="6385" y="2864"/>
                  <a:pt x="6385" y="2877"/>
                </a:cubicBezTo>
                <a:cubicBezTo>
                  <a:pt x="6347" y="2851"/>
                  <a:pt x="6334" y="2947"/>
                  <a:pt x="6302" y="2960"/>
                </a:cubicBezTo>
                <a:cubicBezTo>
                  <a:pt x="6308" y="2979"/>
                  <a:pt x="6321" y="2960"/>
                  <a:pt x="6334" y="2960"/>
                </a:cubicBezTo>
                <a:cubicBezTo>
                  <a:pt x="6334" y="2960"/>
                  <a:pt x="6334" y="2960"/>
                  <a:pt x="6334" y="2985"/>
                </a:cubicBezTo>
                <a:cubicBezTo>
                  <a:pt x="6354" y="2972"/>
                  <a:pt x="6347" y="2998"/>
                  <a:pt x="6366" y="2998"/>
                </a:cubicBezTo>
                <a:cubicBezTo>
                  <a:pt x="6411" y="2998"/>
                  <a:pt x="6418" y="2946"/>
                  <a:pt x="6444" y="2915"/>
                </a:cubicBezTo>
                <a:cubicBezTo>
                  <a:pt x="6450" y="2921"/>
                  <a:pt x="6450" y="2934"/>
                  <a:pt x="6437" y="2946"/>
                </a:cubicBezTo>
                <a:cubicBezTo>
                  <a:pt x="6457" y="2965"/>
                  <a:pt x="6464" y="2927"/>
                  <a:pt x="6496" y="2940"/>
                </a:cubicBezTo>
                <a:cubicBezTo>
                  <a:pt x="6464" y="2998"/>
                  <a:pt x="6380" y="2991"/>
                  <a:pt x="6347" y="3043"/>
                </a:cubicBezTo>
                <a:cubicBezTo>
                  <a:pt x="6340" y="3043"/>
                  <a:pt x="6334" y="3036"/>
                  <a:pt x="6328" y="3036"/>
                </a:cubicBezTo>
                <a:cubicBezTo>
                  <a:pt x="6308" y="3074"/>
                  <a:pt x="6302" y="3158"/>
                  <a:pt x="6257" y="3183"/>
                </a:cubicBezTo>
                <a:cubicBezTo>
                  <a:pt x="6276" y="3209"/>
                  <a:pt x="6314" y="3177"/>
                  <a:pt x="6334" y="3164"/>
                </a:cubicBezTo>
                <a:cubicBezTo>
                  <a:pt x="6334" y="3138"/>
                  <a:pt x="6314" y="3138"/>
                  <a:pt x="6314" y="3113"/>
                </a:cubicBezTo>
                <a:cubicBezTo>
                  <a:pt x="6347" y="3107"/>
                  <a:pt x="6373" y="3088"/>
                  <a:pt x="6373" y="3043"/>
                </a:cubicBezTo>
                <a:cubicBezTo>
                  <a:pt x="6398" y="3024"/>
                  <a:pt x="6430" y="3030"/>
                  <a:pt x="6456" y="3011"/>
                </a:cubicBezTo>
                <a:cubicBezTo>
                  <a:pt x="6489" y="3043"/>
                  <a:pt x="6437" y="3062"/>
                  <a:pt x="6424" y="3088"/>
                </a:cubicBezTo>
                <a:cubicBezTo>
                  <a:pt x="6418" y="3088"/>
                  <a:pt x="6424" y="3100"/>
                  <a:pt x="6430" y="3107"/>
                </a:cubicBezTo>
                <a:cubicBezTo>
                  <a:pt x="6424" y="3107"/>
                  <a:pt x="6418" y="3107"/>
                  <a:pt x="6418" y="3107"/>
                </a:cubicBezTo>
                <a:cubicBezTo>
                  <a:pt x="6430" y="3113"/>
                  <a:pt x="6430" y="3107"/>
                  <a:pt x="6430" y="3107"/>
                </a:cubicBezTo>
                <a:cubicBezTo>
                  <a:pt x="6489" y="3100"/>
                  <a:pt x="6540" y="2998"/>
                  <a:pt x="6605" y="3043"/>
                </a:cubicBezTo>
                <a:cubicBezTo>
                  <a:pt x="6644" y="3043"/>
                  <a:pt x="6663" y="3017"/>
                  <a:pt x="6696" y="3004"/>
                </a:cubicBezTo>
                <a:cubicBezTo>
                  <a:pt x="6696" y="2978"/>
                  <a:pt x="6689" y="2984"/>
                  <a:pt x="6696" y="2965"/>
                </a:cubicBezTo>
                <a:cubicBezTo>
                  <a:pt x="6715" y="2959"/>
                  <a:pt x="6734" y="2953"/>
                  <a:pt x="6747" y="2934"/>
                </a:cubicBezTo>
                <a:cubicBezTo>
                  <a:pt x="6767" y="2946"/>
                  <a:pt x="6722" y="2946"/>
                  <a:pt x="6734" y="2965"/>
                </a:cubicBezTo>
                <a:cubicBezTo>
                  <a:pt x="6767" y="2972"/>
                  <a:pt x="6805" y="2953"/>
                  <a:pt x="6832" y="2940"/>
                </a:cubicBezTo>
                <a:cubicBezTo>
                  <a:pt x="6844" y="2946"/>
                  <a:pt x="6805" y="2953"/>
                  <a:pt x="6805" y="2965"/>
                </a:cubicBezTo>
                <a:cubicBezTo>
                  <a:pt x="6845" y="2965"/>
                  <a:pt x="6858" y="2934"/>
                  <a:pt x="6896" y="2940"/>
                </a:cubicBezTo>
                <a:cubicBezTo>
                  <a:pt x="6851" y="2985"/>
                  <a:pt x="6748" y="3004"/>
                  <a:pt x="6780" y="3080"/>
                </a:cubicBezTo>
                <a:cubicBezTo>
                  <a:pt x="6825" y="3068"/>
                  <a:pt x="6838" y="3004"/>
                  <a:pt x="6896" y="3023"/>
                </a:cubicBezTo>
                <a:cubicBezTo>
                  <a:pt x="6858" y="3035"/>
                  <a:pt x="6941" y="3068"/>
                  <a:pt x="6890" y="3080"/>
                </a:cubicBezTo>
                <a:cubicBezTo>
                  <a:pt x="6935" y="3099"/>
                  <a:pt x="6967" y="3054"/>
                  <a:pt x="7000" y="3042"/>
                </a:cubicBezTo>
                <a:cubicBezTo>
                  <a:pt x="7007" y="2991"/>
                  <a:pt x="6993" y="3004"/>
                  <a:pt x="6987" y="2953"/>
                </a:cubicBezTo>
                <a:cubicBezTo>
                  <a:pt x="7026" y="2984"/>
                  <a:pt x="7072" y="2933"/>
                  <a:pt x="7117" y="2914"/>
                </a:cubicBezTo>
                <a:cubicBezTo>
                  <a:pt x="7104" y="2940"/>
                  <a:pt x="7065" y="2991"/>
                  <a:pt x="7039" y="3017"/>
                </a:cubicBezTo>
                <a:cubicBezTo>
                  <a:pt x="7046" y="3023"/>
                  <a:pt x="7084" y="3017"/>
                  <a:pt x="7084" y="3004"/>
                </a:cubicBezTo>
                <a:cubicBezTo>
                  <a:pt x="7091" y="3024"/>
                  <a:pt x="7098" y="3036"/>
                  <a:pt x="7078" y="3055"/>
                </a:cubicBezTo>
                <a:cubicBezTo>
                  <a:pt x="7091" y="3068"/>
                  <a:pt x="7117" y="3049"/>
                  <a:pt x="7129" y="3068"/>
                </a:cubicBezTo>
                <a:cubicBezTo>
                  <a:pt x="7117" y="3100"/>
                  <a:pt x="7033" y="3119"/>
                  <a:pt x="7007" y="3107"/>
                </a:cubicBezTo>
                <a:cubicBezTo>
                  <a:pt x="6877" y="3145"/>
                  <a:pt x="6774" y="3183"/>
                  <a:pt x="6696" y="3286"/>
                </a:cubicBezTo>
                <a:cubicBezTo>
                  <a:pt x="6768" y="3343"/>
                  <a:pt x="6813" y="3209"/>
                  <a:pt x="6890" y="3222"/>
                </a:cubicBezTo>
                <a:cubicBezTo>
                  <a:pt x="6903" y="3216"/>
                  <a:pt x="6903" y="3190"/>
                  <a:pt x="6929" y="3190"/>
                </a:cubicBezTo>
                <a:cubicBezTo>
                  <a:pt x="6929" y="3184"/>
                  <a:pt x="6922" y="3178"/>
                  <a:pt x="6916" y="3178"/>
                </a:cubicBezTo>
                <a:cubicBezTo>
                  <a:pt x="6916" y="3152"/>
                  <a:pt x="6948" y="3164"/>
                  <a:pt x="6948" y="3139"/>
                </a:cubicBezTo>
                <a:cubicBezTo>
                  <a:pt x="6961" y="3158"/>
                  <a:pt x="6981" y="3152"/>
                  <a:pt x="6981" y="3126"/>
                </a:cubicBezTo>
                <a:cubicBezTo>
                  <a:pt x="6994" y="3126"/>
                  <a:pt x="7000" y="3139"/>
                  <a:pt x="7000" y="3145"/>
                </a:cubicBezTo>
                <a:cubicBezTo>
                  <a:pt x="7065" y="3139"/>
                  <a:pt x="7110" y="3100"/>
                  <a:pt x="7181" y="3075"/>
                </a:cubicBezTo>
                <a:cubicBezTo>
                  <a:pt x="7169" y="3095"/>
                  <a:pt x="7136" y="3088"/>
                  <a:pt x="7136" y="3114"/>
                </a:cubicBezTo>
                <a:cubicBezTo>
                  <a:pt x="7085" y="3133"/>
                  <a:pt x="7040" y="3152"/>
                  <a:pt x="7014" y="3197"/>
                </a:cubicBezTo>
                <a:lnTo>
                  <a:pt x="7020" y="3203"/>
                </a:lnTo>
                <a:cubicBezTo>
                  <a:pt x="7046" y="3203"/>
                  <a:pt x="7059" y="3183"/>
                  <a:pt x="7065" y="3164"/>
                </a:cubicBezTo>
                <a:cubicBezTo>
                  <a:pt x="7072" y="3164"/>
                  <a:pt x="7072" y="3177"/>
                  <a:pt x="7072" y="3183"/>
                </a:cubicBezTo>
                <a:cubicBezTo>
                  <a:pt x="7117" y="3157"/>
                  <a:pt x="7149" y="3183"/>
                  <a:pt x="7188" y="3144"/>
                </a:cubicBezTo>
                <a:cubicBezTo>
                  <a:pt x="7174" y="3137"/>
                  <a:pt x="7155" y="3131"/>
                  <a:pt x="7162" y="3106"/>
                </a:cubicBezTo>
                <a:cubicBezTo>
                  <a:pt x="7187" y="3106"/>
                  <a:pt x="7193" y="3093"/>
                  <a:pt x="7213" y="3099"/>
                </a:cubicBezTo>
                <a:cubicBezTo>
                  <a:pt x="7213" y="3106"/>
                  <a:pt x="7207" y="3112"/>
                  <a:pt x="7200" y="3118"/>
                </a:cubicBezTo>
                <a:cubicBezTo>
                  <a:pt x="7219" y="3099"/>
                  <a:pt x="7245" y="3125"/>
                  <a:pt x="7252" y="3099"/>
                </a:cubicBezTo>
                <a:cubicBezTo>
                  <a:pt x="7258" y="3099"/>
                  <a:pt x="7252" y="3106"/>
                  <a:pt x="7252" y="3112"/>
                </a:cubicBezTo>
                <a:cubicBezTo>
                  <a:pt x="7271" y="3112"/>
                  <a:pt x="7278" y="3099"/>
                  <a:pt x="7284" y="3087"/>
                </a:cubicBezTo>
                <a:cubicBezTo>
                  <a:pt x="7278" y="3074"/>
                  <a:pt x="7258" y="3080"/>
                  <a:pt x="7252" y="3068"/>
                </a:cubicBezTo>
                <a:cubicBezTo>
                  <a:pt x="7245" y="3055"/>
                  <a:pt x="7252" y="3043"/>
                  <a:pt x="7258" y="3036"/>
                </a:cubicBezTo>
                <a:cubicBezTo>
                  <a:pt x="7245" y="3017"/>
                  <a:pt x="7238" y="3049"/>
                  <a:pt x="7226" y="3043"/>
                </a:cubicBezTo>
                <a:cubicBezTo>
                  <a:pt x="7226" y="3036"/>
                  <a:pt x="7238" y="3030"/>
                  <a:pt x="7232" y="3030"/>
                </a:cubicBezTo>
                <a:cubicBezTo>
                  <a:pt x="7251" y="3024"/>
                  <a:pt x="7257" y="3011"/>
                  <a:pt x="7283" y="3005"/>
                </a:cubicBezTo>
                <a:cubicBezTo>
                  <a:pt x="7283" y="3005"/>
                  <a:pt x="7283" y="3005"/>
                  <a:pt x="7283" y="3030"/>
                </a:cubicBezTo>
                <a:cubicBezTo>
                  <a:pt x="7316" y="3005"/>
                  <a:pt x="7335" y="2934"/>
                  <a:pt x="7399" y="2941"/>
                </a:cubicBezTo>
                <a:cubicBezTo>
                  <a:pt x="7399" y="2966"/>
                  <a:pt x="7322" y="2960"/>
                  <a:pt x="7328" y="3005"/>
                </a:cubicBezTo>
                <a:cubicBezTo>
                  <a:pt x="7354" y="2998"/>
                  <a:pt x="7361" y="2992"/>
                  <a:pt x="7393" y="2998"/>
                </a:cubicBezTo>
                <a:cubicBezTo>
                  <a:pt x="7367" y="3011"/>
                  <a:pt x="7367" y="3031"/>
                  <a:pt x="7367" y="3050"/>
                </a:cubicBezTo>
                <a:cubicBezTo>
                  <a:pt x="7373" y="3056"/>
                  <a:pt x="7406" y="3069"/>
                  <a:pt x="7412" y="3056"/>
                </a:cubicBezTo>
                <a:cubicBezTo>
                  <a:pt x="7425" y="3062"/>
                  <a:pt x="7412" y="3088"/>
                  <a:pt x="7412" y="3101"/>
                </a:cubicBezTo>
                <a:cubicBezTo>
                  <a:pt x="7412" y="3107"/>
                  <a:pt x="7432" y="3107"/>
                  <a:pt x="7432" y="3120"/>
                </a:cubicBezTo>
                <a:cubicBezTo>
                  <a:pt x="7451" y="3126"/>
                  <a:pt x="7444" y="3107"/>
                  <a:pt x="7470" y="3114"/>
                </a:cubicBezTo>
                <a:cubicBezTo>
                  <a:pt x="7496" y="3139"/>
                  <a:pt x="7490" y="3203"/>
                  <a:pt x="7541" y="3203"/>
                </a:cubicBezTo>
                <a:cubicBezTo>
                  <a:pt x="7535" y="3229"/>
                  <a:pt x="7535" y="3229"/>
                  <a:pt x="7548" y="3254"/>
                </a:cubicBezTo>
                <a:cubicBezTo>
                  <a:pt x="7560" y="3254"/>
                  <a:pt x="7560" y="3235"/>
                  <a:pt x="7580" y="3242"/>
                </a:cubicBezTo>
                <a:cubicBezTo>
                  <a:pt x="7594" y="3209"/>
                  <a:pt x="7619" y="3190"/>
                  <a:pt x="7645" y="3178"/>
                </a:cubicBezTo>
                <a:cubicBezTo>
                  <a:pt x="7619" y="3158"/>
                  <a:pt x="7606" y="3197"/>
                  <a:pt x="7580" y="3203"/>
                </a:cubicBezTo>
                <a:cubicBezTo>
                  <a:pt x="7574" y="3183"/>
                  <a:pt x="7619" y="3177"/>
                  <a:pt x="7619" y="3158"/>
                </a:cubicBezTo>
                <a:cubicBezTo>
                  <a:pt x="7625" y="3145"/>
                  <a:pt x="7625" y="3126"/>
                  <a:pt x="7612" y="3126"/>
                </a:cubicBezTo>
                <a:cubicBezTo>
                  <a:pt x="7632" y="3126"/>
                  <a:pt x="7632" y="3100"/>
                  <a:pt x="7639" y="3088"/>
                </a:cubicBezTo>
                <a:cubicBezTo>
                  <a:pt x="7658" y="3094"/>
                  <a:pt x="7652" y="3113"/>
                  <a:pt x="7665" y="3119"/>
                </a:cubicBezTo>
                <a:cubicBezTo>
                  <a:pt x="7684" y="3119"/>
                  <a:pt x="7697" y="3107"/>
                  <a:pt x="7710" y="3100"/>
                </a:cubicBezTo>
                <a:cubicBezTo>
                  <a:pt x="7716" y="3100"/>
                  <a:pt x="7716" y="3107"/>
                  <a:pt x="7716" y="3113"/>
                </a:cubicBezTo>
                <a:cubicBezTo>
                  <a:pt x="7748" y="3119"/>
                  <a:pt x="7755" y="3094"/>
                  <a:pt x="7781" y="3094"/>
                </a:cubicBezTo>
                <a:cubicBezTo>
                  <a:pt x="7748" y="3132"/>
                  <a:pt x="7703" y="3158"/>
                  <a:pt x="7651" y="3177"/>
                </a:cubicBezTo>
                <a:cubicBezTo>
                  <a:pt x="7651" y="3177"/>
                  <a:pt x="7651" y="3177"/>
                  <a:pt x="7651" y="3216"/>
                </a:cubicBezTo>
                <a:cubicBezTo>
                  <a:pt x="7676" y="3216"/>
                  <a:pt x="7676" y="3197"/>
                  <a:pt x="7703" y="3203"/>
                </a:cubicBezTo>
                <a:cubicBezTo>
                  <a:pt x="7722" y="3234"/>
                  <a:pt x="7748" y="3222"/>
                  <a:pt x="7774" y="3216"/>
                </a:cubicBezTo>
                <a:cubicBezTo>
                  <a:pt x="7780" y="3184"/>
                  <a:pt x="7754" y="3177"/>
                  <a:pt x="7754" y="3145"/>
                </a:cubicBezTo>
                <a:cubicBezTo>
                  <a:pt x="7766" y="3139"/>
                  <a:pt x="7785" y="3133"/>
                  <a:pt x="7805" y="3126"/>
                </a:cubicBezTo>
                <a:cubicBezTo>
                  <a:pt x="7818" y="3114"/>
                  <a:pt x="7831" y="3069"/>
                  <a:pt x="7811" y="3056"/>
                </a:cubicBezTo>
                <a:cubicBezTo>
                  <a:pt x="7876" y="3017"/>
                  <a:pt x="7947" y="2953"/>
                  <a:pt x="8025" y="2947"/>
                </a:cubicBezTo>
                <a:cubicBezTo>
                  <a:pt x="8031" y="2947"/>
                  <a:pt x="8037" y="2941"/>
                  <a:pt x="8037" y="2928"/>
                </a:cubicBezTo>
                <a:cubicBezTo>
                  <a:pt x="8056" y="2934"/>
                  <a:pt x="8095" y="2903"/>
                  <a:pt x="8115" y="2928"/>
                </a:cubicBezTo>
                <a:cubicBezTo>
                  <a:pt x="8134" y="2922"/>
                  <a:pt x="8172" y="2908"/>
                  <a:pt x="8160" y="2877"/>
                </a:cubicBezTo>
                <a:cubicBezTo>
                  <a:pt x="8198" y="2870"/>
                  <a:pt x="8250" y="2870"/>
                  <a:pt x="8276" y="2838"/>
                </a:cubicBezTo>
                <a:cubicBezTo>
                  <a:pt x="8282" y="2870"/>
                  <a:pt x="8205" y="2877"/>
                  <a:pt x="8185" y="2908"/>
                </a:cubicBezTo>
                <a:cubicBezTo>
                  <a:pt x="8192" y="2915"/>
                  <a:pt x="8205" y="2915"/>
                  <a:pt x="8205" y="2908"/>
                </a:cubicBezTo>
                <a:cubicBezTo>
                  <a:pt x="8217" y="2915"/>
                  <a:pt x="8198" y="2946"/>
                  <a:pt x="8179" y="2940"/>
                </a:cubicBezTo>
                <a:cubicBezTo>
                  <a:pt x="8179" y="2940"/>
                  <a:pt x="8179" y="2940"/>
                  <a:pt x="8179" y="2915"/>
                </a:cubicBezTo>
                <a:cubicBezTo>
                  <a:pt x="8115" y="2928"/>
                  <a:pt x="8075" y="3017"/>
                  <a:pt x="8024" y="2953"/>
                </a:cubicBezTo>
                <a:cubicBezTo>
                  <a:pt x="8010" y="2960"/>
                  <a:pt x="8004" y="2966"/>
                  <a:pt x="7998" y="2966"/>
                </a:cubicBezTo>
                <a:cubicBezTo>
                  <a:pt x="7998" y="2979"/>
                  <a:pt x="8004" y="2985"/>
                  <a:pt x="8010" y="2991"/>
                </a:cubicBezTo>
                <a:cubicBezTo>
                  <a:pt x="7991" y="3017"/>
                  <a:pt x="7965" y="3024"/>
                  <a:pt x="7946" y="3043"/>
                </a:cubicBezTo>
                <a:cubicBezTo>
                  <a:pt x="7959" y="3055"/>
                  <a:pt x="7984" y="3024"/>
                  <a:pt x="8004" y="3024"/>
                </a:cubicBezTo>
                <a:cubicBezTo>
                  <a:pt x="7984" y="3043"/>
                  <a:pt x="7965" y="3056"/>
                  <a:pt x="7939" y="3069"/>
                </a:cubicBezTo>
                <a:cubicBezTo>
                  <a:pt x="7958" y="3088"/>
                  <a:pt x="7984" y="3062"/>
                  <a:pt x="7991" y="3056"/>
                </a:cubicBezTo>
                <a:cubicBezTo>
                  <a:pt x="8119" y="3088"/>
                  <a:pt x="8158" y="2998"/>
                  <a:pt x="8249" y="2998"/>
                </a:cubicBezTo>
                <a:cubicBezTo>
                  <a:pt x="8249" y="3017"/>
                  <a:pt x="8229" y="3017"/>
                  <a:pt x="8229" y="3030"/>
                </a:cubicBezTo>
                <a:cubicBezTo>
                  <a:pt x="8243" y="3043"/>
                  <a:pt x="8268" y="3011"/>
                  <a:pt x="8294" y="3011"/>
                </a:cubicBezTo>
                <a:cubicBezTo>
                  <a:pt x="8281" y="3055"/>
                  <a:pt x="8204" y="3036"/>
                  <a:pt x="8209" y="3093"/>
                </a:cubicBezTo>
                <a:cubicBezTo>
                  <a:pt x="8183" y="3087"/>
                  <a:pt x="8183" y="3106"/>
                  <a:pt x="8171" y="3112"/>
                </a:cubicBezTo>
                <a:cubicBezTo>
                  <a:pt x="8100" y="3106"/>
                  <a:pt x="8041" y="3156"/>
                  <a:pt x="7996" y="3195"/>
                </a:cubicBezTo>
                <a:cubicBezTo>
                  <a:pt x="7977" y="3189"/>
                  <a:pt x="7970" y="3195"/>
                  <a:pt x="7970" y="3214"/>
                </a:cubicBezTo>
                <a:cubicBezTo>
                  <a:pt x="7925" y="3208"/>
                  <a:pt x="7848" y="3233"/>
                  <a:pt x="7854" y="3278"/>
                </a:cubicBezTo>
                <a:cubicBezTo>
                  <a:pt x="7841" y="3278"/>
                  <a:pt x="7828" y="3303"/>
                  <a:pt x="7822" y="3278"/>
                </a:cubicBezTo>
                <a:cubicBezTo>
                  <a:pt x="7764" y="3297"/>
                  <a:pt x="7758" y="3361"/>
                  <a:pt x="7699" y="3367"/>
                </a:cubicBezTo>
                <a:cubicBezTo>
                  <a:pt x="7706" y="3354"/>
                  <a:pt x="7602" y="3316"/>
                  <a:pt x="7596" y="3361"/>
                </a:cubicBezTo>
                <a:cubicBezTo>
                  <a:pt x="7622" y="3386"/>
                  <a:pt x="7602" y="3412"/>
                  <a:pt x="7602" y="3444"/>
                </a:cubicBezTo>
                <a:cubicBezTo>
                  <a:pt x="7609" y="3456"/>
                  <a:pt x="7641" y="3437"/>
                  <a:pt x="7635" y="3463"/>
                </a:cubicBezTo>
                <a:cubicBezTo>
                  <a:pt x="7660" y="3463"/>
                  <a:pt x="7660" y="3444"/>
                  <a:pt x="7680" y="3444"/>
                </a:cubicBezTo>
                <a:cubicBezTo>
                  <a:pt x="7680" y="3470"/>
                  <a:pt x="7654" y="3470"/>
                  <a:pt x="7647" y="3489"/>
                </a:cubicBezTo>
                <a:cubicBezTo>
                  <a:pt x="7666" y="3508"/>
                  <a:pt x="7686" y="3527"/>
                  <a:pt x="7699" y="3520"/>
                </a:cubicBezTo>
                <a:cubicBezTo>
                  <a:pt x="7705" y="3533"/>
                  <a:pt x="7680" y="3527"/>
                  <a:pt x="7692" y="3552"/>
                </a:cubicBezTo>
                <a:cubicBezTo>
                  <a:pt x="7731" y="3558"/>
                  <a:pt x="7718" y="3520"/>
                  <a:pt x="7763" y="3527"/>
                </a:cubicBezTo>
                <a:cubicBezTo>
                  <a:pt x="7731" y="3572"/>
                  <a:pt x="7673" y="3584"/>
                  <a:pt x="7647" y="3629"/>
                </a:cubicBezTo>
                <a:cubicBezTo>
                  <a:pt x="7641" y="3598"/>
                  <a:pt x="7576" y="3655"/>
                  <a:pt x="7511" y="3674"/>
                </a:cubicBezTo>
                <a:cubicBezTo>
                  <a:pt x="7479" y="3681"/>
                  <a:pt x="7433" y="3713"/>
                  <a:pt x="7421" y="3745"/>
                </a:cubicBezTo>
                <a:cubicBezTo>
                  <a:pt x="7382" y="3726"/>
                  <a:pt x="7368" y="3777"/>
                  <a:pt x="7356" y="3802"/>
                </a:cubicBezTo>
                <a:cubicBezTo>
                  <a:pt x="7350" y="3815"/>
                  <a:pt x="7342" y="3796"/>
                  <a:pt x="7330" y="3808"/>
                </a:cubicBezTo>
                <a:cubicBezTo>
                  <a:pt x="7337" y="3847"/>
                  <a:pt x="7305" y="3860"/>
                  <a:pt x="7317" y="3879"/>
                </a:cubicBezTo>
                <a:cubicBezTo>
                  <a:pt x="7323" y="3885"/>
                  <a:pt x="7362" y="3904"/>
                  <a:pt x="7362" y="3879"/>
                </a:cubicBezTo>
                <a:cubicBezTo>
                  <a:pt x="7381" y="3899"/>
                  <a:pt x="7336" y="3899"/>
                  <a:pt x="7336" y="3917"/>
                </a:cubicBezTo>
                <a:cubicBezTo>
                  <a:pt x="7330" y="3924"/>
                  <a:pt x="7336" y="3924"/>
                  <a:pt x="7342" y="3936"/>
                </a:cubicBezTo>
                <a:cubicBezTo>
                  <a:pt x="7368" y="3936"/>
                  <a:pt x="7375" y="3911"/>
                  <a:pt x="7401" y="3911"/>
                </a:cubicBezTo>
                <a:cubicBezTo>
                  <a:pt x="7395" y="3937"/>
                  <a:pt x="7395" y="3944"/>
                  <a:pt x="7401" y="3969"/>
                </a:cubicBezTo>
                <a:cubicBezTo>
                  <a:pt x="7350" y="4001"/>
                  <a:pt x="7311" y="4046"/>
                  <a:pt x="7252" y="4071"/>
                </a:cubicBezTo>
                <a:cubicBezTo>
                  <a:pt x="7272" y="4033"/>
                  <a:pt x="7221" y="4039"/>
                  <a:pt x="7201" y="4026"/>
                </a:cubicBezTo>
                <a:cubicBezTo>
                  <a:pt x="7188" y="4040"/>
                  <a:pt x="7207" y="4059"/>
                  <a:pt x="7201" y="4065"/>
                </a:cubicBezTo>
                <a:cubicBezTo>
                  <a:pt x="7169" y="4071"/>
                  <a:pt x="7149" y="4085"/>
                  <a:pt x="7143" y="4110"/>
                </a:cubicBezTo>
                <a:cubicBezTo>
                  <a:pt x="7149" y="4135"/>
                  <a:pt x="7162" y="4116"/>
                  <a:pt x="7175" y="4123"/>
                </a:cubicBezTo>
                <a:cubicBezTo>
                  <a:pt x="7168" y="4155"/>
                  <a:pt x="7123" y="4161"/>
                  <a:pt x="7155" y="4174"/>
                </a:cubicBezTo>
                <a:cubicBezTo>
                  <a:pt x="7143" y="4187"/>
                  <a:pt x="7129" y="4213"/>
                  <a:pt x="7084" y="4213"/>
                </a:cubicBezTo>
                <a:cubicBezTo>
                  <a:pt x="7078" y="4232"/>
                  <a:pt x="7064" y="4251"/>
                  <a:pt x="7058" y="4270"/>
                </a:cubicBezTo>
                <a:cubicBezTo>
                  <a:pt x="7052" y="4264"/>
                  <a:pt x="7026" y="4251"/>
                  <a:pt x="7026" y="4270"/>
                </a:cubicBezTo>
                <a:cubicBezTo>
                  <a:pt x="7000" y="4258"/>
                  <a:pt x="7000" y="4219"/>
                  <a:pt x="7000" y="4187"/>
                </a:cubicBezTo>
                <a:cubicBezTo>
                  <a:pt x="6955" y="4200"/>
                  <a:pt x="6955" y="4233"/>
                  <a:pt x="6922" y="4251"/>
                </a:cubicBezTo>
                <a:cubicBezTo>
                  <a:pt x="6929" y="4265"/>
                  <a:pt x="6942" y="4278"/>
                  <a:pt x="6942" y="4290"/>
                </a:cubicBezTo>
                <a:cubicBezTo>
                  <a:pt x="6962" y="4296"/>
                  <a:pt x="6955" y="4278"/>
                  <a:pt x="6974" y="4284"/>
                </a:cubicBezTo>
                <a:cubicBezTo>
                  <a:pt x="6968" y="4309"/>
                  <a:pt x="6929" y="4309"/>
                  <a:pt x="6929" y="4348"/>
                </a:cubicBezTo>
                <a:cubicBezTo>
                  <a:pt x="6903" y="4341"/>
                  <a:pt x="6891" y="4354"/>
                  <a:pt x="6871" y="4373"/>
                </a:cubicBezTo>
                <a:cubicBezTo>
                  <a:pt x="6851" y="4379"/>
                  <a:pt x="6858" y="4354"/>
                  <a:pt x="6845" y="4348"/>
                </a:cubicBezTo>
                <a:cubicBezTo>
                  <a:pt x="6806" y="4348"/>
                  <a:pt x="6813" y="4380"/>
                  <a:pt x="6800" y="4405"/>
                </a:cubicBezTo>
                <a:cubicBezTo>
                  <a:pt x="6806" y="4418"/>
                  <a:pt x="6820" y="4386"/>
                  <a:pt x="6832" y="4405"/>
                </a:cubicBezTo>
                <a:cubicBezTo>
                  <a:pt x="6820" y="4419"/>
                  <a:pt x="6806" y="4431"/>
                  <a:pt x="6794" y="4450"/>
                </a:cubicBezTo>
                <a:cubicBezTo>
                  <a:pt x="6833" y="4444"/>
                  <a:pt x="6852" y="4457"/>
                  <a:pt x="6884" y="4431"/>
                </a:cubicBezTo>
                <a:cubicBezTo>
                  <a:pt x="6892" y="4450"/>
                  <a:pt x="6865" y="4438"/>
                  <a:pt x="6872" y="4457"/>
                </a:cubicBezTo>
                <a:cubicBezTo>
                  <a:pt x="6904" y="4457"/>
                  <a:pt x="6904" y="4418"/>
                  <a:pt x="6930" y="4412"/>
                </a:cubicBezTo>
                <a:cubicBezTo>
                  <a:pt x="6930" y="4443"/>
                  <a:pt x="6910" y="4469"/>
                  <a:pt x="6898" y="4488"/>
                </a:cubicBezTo>
                <a:cubicBezTo>
                  <a:pt x="6950" y="4552"/>
                  <a:pt x="6975" y="4418"/>
                  <a:pt x="7034" y="4450"/>
                </a:cubicBezTo>
                <a:cubicBezTo>
                  <a:pt x="7034" y="4476"/>
                  <a:pt x="7008" y="4476"/>
                  <a:pt x="7001" y="4501"/>
                </a:cubicBezTo>
                <a:cubicBezTo>
                  <a:pt x="6995" y="4482"/>
                  <a:pt x="6982" y="4488"/>
                  <a:pt x="6969" y="4495"/>
                </a:cubicBezTo>
                <a:cubicBezTo>
                  <a:pt x="6962" y="4514"/>
                  <a:pt x="6988" y="4501"/>
                  <a:pt x="6982" y="4520"/>
                </a:cubicBezTo>
                <a:cubicBezTo>
                  <a:pt x="7053" y="4500"/>
                  <a:pt x="7136" y="4411"/>
                  <a:pt x="7059" y="4347"/>
                </a:cubicBezTo>
                <a:cubicBezTo>
                  <a:pt x="7098" y="4334"/>
                  <a:pt x="7111" y="4353"/>
                  <a:pt x="7156" y="4334"/>
                </a:cubicBezTo>
                <a:cubicBezTo>
                  <a:pt x="7150" y="4302"/>
                  <a:pt x="7150" y="4289"/>
                  <a:pt x="7176" y="4283"/>
                </a:cubicBezTo>
                <a:cubicBezTo>
                  <a:pt x="7169" y="4270"/>
                  <a:pt x="7157" y="4270"/>
                  <a:pt x="7163" y="4251"/>
                </a:cubicBezTo>
                <a:cubicBezTo>
                  <a:pt x="7175" y="4228"/>
                  <a:pt x="7199" y="4266"/>
                  <a:pt x="7207" y="4239"/>
                </a:cubicBezTo>
                <a:lnTo>
                  <a:pt x="7207" y="4238"/>
                </a:lnTo>
                <a:lnTo>
                  <a:pt x="7207" y="4240"/>
                </a:lnTo>
                <a:cubicBezTo>
                  <a:pt x="7205" y="4258"/>
                  <a:pt x="7217" y="4281"/>
                  <a:pt x="7228" y="4303"/>
                </a:cubicBezTo>
                <a:cubicBezTo>
                  <a:pt x="7215" y="4322"/>
                  <a:pt x="7202" y="4341"/>
                  <a:pt x="7189" y="4360"/>
                </a:cubicBezTo>
                <a:cubicBezTo>
                  <a:pt x="7228" y="4360"/>
                  <a:pt x="7286" y="4328"/>
                  <a:pt x="7299" y="4296"/>
                </a:cubicBezTo>
                <a:cubicBezTo>
                  <a:pt x="7318" y="4309"/>
                  <a:pt x="7324" y="4296"/>
                  <a:pt x="7344" y="4284"/>
                </a:cubicBezTo>
                <a:cubicBezTo>
                  <a:pt x="7344" y="4278"/>
                  <a:pt x="7338" y="4278"/>
                  <a:pt x="7338" y="4271"/>
                </a:cubicBezTo>
                <a:cubicBezTo>
                  <a:pt x="7312" y="4271"/>
                  <a:pt x="7312" y="4284"/>
                  <a:pt x="7293" y="4284"/>
                </a:cubicBezTo>
                <a:cubicBezTo>
                  <a:pt x="7305" y="4240"/>
                  <a:pt x="7357" y="4227"/>
                  <a:pt x="7376" y="4188"/>
                </a:cubicBezTo>
                <a:cubicBezTo>
                  <a:pt x="7370" y="4169"/>
                  <a:pt x="7357" y="4214"/>
                  <a:pt x="7344" y="4195"/>
                </a:cubicBezTo>
                <a:cubicBezTo>
                  <a:pt x="7363" y="4181"/>
                  <a:pt x="7369" y="4156"/>
                  <a:pt x="7395" y="4150"/>
                </a:cubicBezTo>
                <a:cubicBezTo>
                  <a:pt x="7395" y="4169"/>
                  <a:pt x="7376" y="4162"/>
                  <a:pt x="7383" y="4181"/>
                </a:cubicBezTo>
                <a:cubicBezTo>
                  <a:pt x="7395" y="4174"/>
                  <a:pt x="7409" y="4161"/>
                  <a:pt x="7415" y="4142"/>
                </a:cubicBezTo>
                <a:cubicBezTo>
                  <a:pt x="7428" y="4149"/>
                  <a:pt x="7402" y="4168"/>
                  <a:pt x="7402" y="4174"/>
                </a:cubicBezTo>
                <a:cubicBezTo>
                  <a:pt x="7415" y="4200"/>
                  <a:pt x="7435" y="4244"/>
                  <a:pt x="7474" y="4213"/>
                </a:cubicBezTo>
                <a:cubicBezTo>
                  <a:pt x="7467" y="4194"/>
                  <a:pt x="7447" y="4180"/>
                  <a:pt x="7467" y="4155"/>
                </a:cubicBezTo>
                <a:cubicBezTo>
                  <a:pt x="7481" y="4169"/>
                  <a:pt x="7474" y="4194"/>
                  <a:pt x="7493" y="4194"/>
                </a:cubicBezTo>
                <a:cubicBezTo>
                  <a:pt x="7526" y="4169"/>
                  <a:pt x="7558" y="4136"/>
                  <a:pt x="7603" y="4117"/>
                </a:cubicBezTo>
                <a:cubicBezTo>
                  <a:pt x="7648" y="4194"/>
                  <a:pt x="7512" y="4142"/>
                  <a:pt x="7512" y="4206"/>
                </a:cubicBezTo>
                <a:cubicBezTo>
                  <a:pt x="7486" y="4206"/>
                  <a:pt x="7474" y="4220"/>
                  <a:pt x="7474" y="4245"/>
                </a:cubicBezTo>
                <a:cubicBezTo>
                  <a:pt x="7506" y="4251"/>
                  <a:pt x="7493" y="4284"/>
                  <a:pt x="7506" y="4303"/>
                </a:cubicBezTo>
                <a:cubicBezTo>
                  <a:pt x="7474" y="4323"/>
                  <a:pt x="7435" y="4367"/>
                  <a:pt x="7409" y="4412"/>
                </a:cubicBezTo>
                <a:cubicBezTo>
                  <a:pt x="7402" y="4431"/>
                  <a:pt x="7428" y="4425"/>
                  <a:pt x="7415" y="4450"/>
                </a:cubicBezTo>
                <a:cubicBezTo>
                  <a:pt x="7390" y="4450"/>
                  <a:pt x="7357" y="4457"/>
                  <a:pt x="7370" y="4508"/>
                </a:cubicBezTo>
                <a:cubicBezTo>
                  <a:pt x="7331" y="4527"/>
                  <a:pt x="7274" y="4540"/>
                  <a:pt x="7254" y="4578"/>
                </a:cubicBezTo>
                <a:cubicBezTo>
                  <a:pt x="7254" y="4585"/>
                  <a:pt x="7260" y="4585"/>
                  <a:pt x="7267" y="4597"/>
                </a:cubicBezTo>
                <a:cubicBezTo>
                  <a:pt x="7331" y="4571"/>
                  <a:pt x="7389" y="4533"/>
                  <a:pt x="7447" y="4495"/>
                </a:cubicBezTo>
                <a:cubicBezTo>
                  <a:pt x="7455" y="4565"/>
                  <a:pt x="7325" y="4546"/>
                  <a:pt x="7325" y="4623"/>
                </a:cubicBezTo>
                <a:cubicBezTo>
                  <a:pt x="7338" y="4623"/>
                  <a:pt x="7345" y="4636"/>
                  <a:pt x="7345" y="4668"/>
                </a:cubicBezTo>
                <a:cubicBezTo>
                  <a:pt x="7357" y="4668"/>
                  <a:pt x="7357" y="4649"/>
                  <a:pt x="7383" y="4655"/>
                </a:cubicBezTo>
                <a:cubicBezTo>
                  <a:pt x="7390" y="4674"/>
                  <a:pt x="7364" y="4661"/>
                  <a:pt x="7357" y="4668"/>
                </a:cubicBezTo>
                <a:cubicBezTo>
                  <a:pt x="7357" y="4675"/>
                  <a:pt x="7364" y="4706"/>
                  <a:pt x="7364" y="4706"/>
                </a:cubicBezTo>
                <a:cubicBezTo>
                  <a:pt x="7396" y="4732"/>
                  <a:pt x="7441" y="4668"/>
                  <a:pt x="7396" y="4732"/>
                </a:cubicBezTo>
                <a:cubicBezTo>
                  <a:pt x="7396" y="4744"/>
                  <a:pt x="7416" y="4732"/>
                  <a:pt x="7416" y="4725"/>
                </a:cubicBezTo>
                <a:cubicBezTo>
                  <a:pt x="7416" y="4770"/>
                  <a:pt x="7493" y="4739"/>
                  <a:pt x="7500" y="4700"/>
                </a:cubicBezTo>
                <a:cubicBezTo>
                  <a:pt x="7551" y="4700"/>
                  <a:pt x="7609" y="4668"/>
                  <a:pt x="7622" y="4611"/>
                </a:cubicBezTo>
                <a:cubicBezTo>
                  <a:pt x="7596" y="4611"/>
                  <a:pt x="7577" y="4617"/>
                  <a:pt x="7557" y="4623"/>
                </a:cubicBezTo>
                <a:cubicBezTo>
                  <a:pt x="7557" y="4597"/>
                  <a:pt x="7570" y="4546"/>
                  <a:pt x="7557" y="4521"/>
                </a:cubicBezTo>
                <a:cubicBezTo>
                  <a:pt x="7570" y="4508"/>
                  <a:pt x="7577" y="4527"/>
                  <a:pt x="7590" y="4514"/>
                </a:cubicBezTo>
                <a:cubicBezTo>
                  <a:pt x="7564" y="4476"/>
                  <a:pt x="7616" y="4450"/>
                  <a:pt x="7648" y="4438"/>
                </a:cubicBezTo>
                <a:cubicBezTo>
                  <a:pt x="7642" y="4463"/>
                  <a:pt x="7629" y="4483"/>
                  <a:pt x="7609" y="4502"/>
                </a:cubicBezTo>
                <a:cubicBezTo>
                  <a:pt x="7609" y="4527"/>
                  <a:pt x="7622" y="4514"/>
                  <a:pt x="7642" y="4514"/>
                </a:cubicBezTo>
                <a:cubicBezTo>
                  <a:pt x="7635" y="4540"/>
                  <a:pt x="7628" y="4572"/>
                  <a:pt x="7616" y="4591"/>
                </a:cubicBezTo>
                <a:cubicBezTo>
                  <a:pt x="7616" y="4597"/>
                  <a:pt x="7623" y="4604"/>
                  <a:pt x="7635" y="4604"/>
                </a:cubicBezTo>
                <a:cubicBezTo>
                  <a:pt x="7629" y="4610"/>
                  <a:pt x="7629" y="4623"/>
                  <a:pt x="7623" y="4629"/>
                </a:cubicBezTo>
                <a:cubicBezTo>
                  <a:pt x="7635" y="4642"/>
                  <a:pt x="7654" y="4629"/>
                  <a:pt x="7674" y="4623"/>
                </a:cubicBezTo>
                <a:cubicBezTo>
                  <a:pt x="7674" y="4661"/>
                  <a:pt x="7635" y="4649"/>
                  <a:pt x="7629" y="4680"/>
                </a:cubicBezTo>
                <a:cubicBezTo>
                  <a:pt x="7635" y="4687"/>
                  <a:pt x="7674" y="4668"/>
                  <a:pt x="7661" y="4699"/>
                </a:cubicBezTo>
                <a:cubicBezTo>
                  <a:pt x="7694" y="4718"/>
                  <a:pt x="7700" y="4687"/>
                  <a:pt x="7733" y="4687"/>
                </a:cubicBezTo>
                <a:cubicBezTo>
                  <a:pt x="7726" y="4693"/>
                  <a:pt x="7726" y="4705"/>
                  <a:pt x="7720" y="4712"/>
                </a:cubicBezTo>
                <a:cubicBezTo>
                  <a:pt x="7720" y="4724"/>
                  <a:pt x="7740" y="4718"/>
                  <a:pt x="7740" y="4731"/>
                </a:cubicBezTo>
                <a:cubicBezTo>
                  <a:pt x="7817" y="4698"/>
                  <a:pt x="7888" y="4647"/>
                  <a:pt x="7965" y="4622"/>
                </a:cubicBezTo>
                <a:cubicBezTo>
                  <a:pt x="7914" y="4673"/>
                  <a:pt x="7823" y="4692"/>
                  <a:pt x="7785" y="4756"/>
                </a:cubicBezTo>
                <a:cubicBezTo>
                  <a:pt x="7746" y="4756"/>
                  <a:pt x="7733" y="4782"/>
                  <a:pt x="7714" y="4801"/>
                </a:cubicBezTo>
                <a:cubicBezTo>
                  <a:pt x="7772" y="4776"/>
                  <a:pt x="7830" y="4743"/>
                  <a:pt x="7894" y="4724"/>
                </a:cubicBezTo>
                <a:cubicBezTo>
                  <a:pt x="7888" y="4750"/>
                  <a:pt x="7888" y="4757"/>
                  <a:pt x="7882" y="4782"/>
                </a:cubicBezTo>
                <a:cubicBezTo>
                  <a:pt x="7857" y="4782"/>
                  <a:pt x="7857" y="4757"/>
                  <a:pt x="7830" y="4763"/>
                </a:cubicBezTo>
                <a:cubicBezTo>
                  <a:pt x="7817" y="4769"/>
                  <a:pt x="7830" y="4808"/>
                  <a:pt x="7811" y="4814"/>
                </a:cubicBezTo>
                <a:cubicBezTo>
                  <a:pt x="7772" y="4795"/>
                  <a:pt x="7766" y="4840"/>
                  <a:pt x="7740" y="4853"/>
                </a:cubicBezTo>
                <a:cubicBezTo>
                  <a:pt x="7753" y="4866"/>
                  <a:pt x="7779" y="4866"/>
                  <a:pt x="7759" y="4885"/>
                </a:cubicBezTo>
                <a:cubicBezTo>
                  <a:pt x="7818" y="4910"/>
                  <a:pt x="7850" y="4878"/>
                  <a:pt x="7824" y="4833"/>
                </a:cubicBezTo>
                <a:cubicBezTo>
                  <a:pt x="7830" y="4827"/>
                  <a:pt x="7837" y="4814"/>
                  <a:pt x="7837" y="4808"/>
                </a:cubicBezTo>
                <a:cubicBezTo>
                  <a:pt x="7888" y="4833"/>
                  <a:pt x="7875" y="4763"/>
                  <a:pt x="7920" y="4769"/>
                </a:cubicBezTo>
                <a:cubicBezTo>
                  <a:pt x="7914" y="4789"/>
                  <a:pt x="7895" y="4802"/>
                  <a:pt x="7869" y="4814"/>
                </a:cubicBezTo>
                <a:cubicBezTo>
                  <a:pt x="7875" y="4827"/>
                  <a:pt x="7869" y="4827"/>
                  <a:pt x="7875" y="4846"/>
                </a:cubicBezTo>
                <a:cubicBezTo>
                  <a:pt x="7869" y="4852"/>
                  <a:pt x="7849" y="4852"/>
                  <a:pt x="7843" y="4865"/>
                </a:cubicBezTo>
                <a:cubicBezTo>
                  <a:pt x="7869" y="4859"/>
                  <a:pt x="7914" y="4852"/>
                  <a:pt x="7934" y="4833"/>
                </a:cubicBezTo>
                <a:cubicBezTo>
                  <a:pt x="7921" y="4885"/>
                  <a:pt x="7850" y="4885"/>
                  <a:pt x="7811" y="4910"/>
                </a:cubicBezTo>
                <a:cubicBezTo>
                  <a:pt x="7753" y="4949"/>
                  <a:pt x="7714" y="5013"/>
                  <a:pt x="7637" y="5019"/>
                </a:cubicBezTo>
                <a:cubicBezTo>
                  <a:pt x="7624" y="5000"/>
                  <a:pt x="7624" y="4987"/>
                  <a:pt x="7605" y="4987"/>
                </a:cubicBezTo>
                <a:cubicBezTo>
                  <a:pt x="7605" y="4975"/>
                  <a:pt x="7618" y="4968"/>
                  <a:pt x="7624" y="4956"/>
                </a:cubicBezTo>
                <a:cubicBezTo>
                  <a:pt x="7611" y="4956"/>
                  <a:pt x="7611" y="4937"/>
                  <a:pt x="7605" y="4931"/>
                </a:cubicBezTo>
                <a:cubicBezTo>
                  <a:pt x="7592" y="4931"/>
                  <a:pt x="7592" y="4943"/>
                  <a:pt x="7572" y="4943"/>
                </a:cubicBezTo>
                <a:cubicBezTo>
                  <a:pt x="7572" y="4969"/>
                  <a:pt x="7585" y="4976"/>
                  <a:pt x="7552" y="4988"/>
                </a:cubicBezTo>
                <a:cubicBezTo>
                  <a:pt x="7552" y="5001"/>
                  <a:pt x="7552" y="5013"/>
                  <a:pt x="7565" y="5013"/>
                </a:cubicBezTo>
                <a:cubicBezTo>
                  <a:pt x="7546" y="5039"/>
                  <a:pt x="7481" y="5058"/>
                  <a:pt x="7526" y="5096"/>
                </a:cubicBezTo>
                <a:cubicBezTo>
                  <a:pt x="7494" y="5103"/>
                  <a:pt x="7449" y="5096"/>
                  <a:pt x="7443" y="5135"/>
                </a:cubicBezTo>
                <a:cubicBezTo>
                  <a:pt x="7423" y="5141"/>
                  <a:pt x="7429" y="5122"/>
                  <a:pt x="7417" y="5122"/>
                </a:cubicBezTo>
                <a:cubicBezTo>
                  <a:pt x="7403" y="5129"/>
                  <a:pt x="7397" y="5142"/>
                  <a:pt x="7397" y="5161"/>
                </a:cubicBezTo>
                <a:cubicBezTo>
                  <a:pt x="7383" y="5161"/>
                  <a:pt x="7390" y="5142"/>
                  <a:pt x="7377" y="5142"/>
                </a:cubicBezTo>
                <a:cubicBezTo>
                  <a:pt x="7352" y="5168"/>
                  <a:pt x="7383" y="5174"/>
                  <a:pt x="7403" y="5193"/>
                </a:cubicBezTo>
                <a:cubicBezTo>
                  <a:pt x="7423" y="5181"/>
                  <a:pt x="7442" y="5168"/>
                  <a:pt x="7462" y="5162"/>
                </a:cubicBezTo>
                <a:cubicBezTo>
                  <a:pt x="7462" y="5174"/>
                  <a:pt x="7462" y="5187"/>
                  <a:pt x="7449" y="5193"/>
                </a:cubicBezTo>
                <a:cubicBezTo>
                  <a:pt x="7449" y="5206"/>
                  <a:pt x="7462" y="5206"/>
                  <a:pt x="7481" y="5200"/>
                </a:cubicBezTo>
                <a:cubicBezTo>
                  <a:pt x="7475" y="5219"/>
                  <a:pt x="7481" y="5219"/>
                  <a:pt x="7475" y="5231"/>
                </a:cubicBezTo>
                <a:cubicBezTo>
                  <a:pt x="7488" y="5244"/>
                  <a:pt x="7500" y="5218"/>
                  <a:pt x="7488" y="5257"/>
                </a:cubicBezTo>
                <a:cubicBezTo>
                  <a:pt x="7539" y="5263"/>
                  <a:pt x="7571" y="5212"/>
                  <a:pt x="7597" y="5212"/>
                </a:cubicBezTo>
                <a:cubicBezTo>
                  <a:pt x="7585" y="5231"/>
                  <a:pt x="7559" y="5231"/>
                  <a:pt x="7546" y="5250"/>
                </a:cubicBezTo>
                <a:cubicBezTo>
                  <a:pt x="7552" y="5270"/>
                  <a:pt x="7540" y="5270"/>
                  <a:pt x="7546" y="5289"/>
                </a:cubicBezTo>
                <a:cubicBezTo>
                  <a:pt x="7527" y="5302"/>
                  <a:pt x="7507" y="5302"/>
                  <a:pt x="7507" y="5328"/>
                </a:cubicBezTo>
                <a:cubicBezTo>
                  <a:pt x="7494" y="5334"/>
                  <a:pt x="7494" y="5315"/>
                  <a:pt x="7488" y="5315"/>
                </a:cubicBezTo>
                <a:cubicBezTo>
                  <a:pt x="7481" y="5321"/>
                  <a:pt x="7481" y="5328"/>
                  <a:pt x="7468" y="5328"/>
                </a:cubicBezTo>
                <a:cubicBezTo>
                  <a:pt x="7481" y="5334"/>
                  <a:pt x="7488" y="5347"/>
                  <a:pt x="7494" y="5359"/>
                </a:cubicBezTo>
                <a:cubicBezTo>
                  <a:pt x="7520" y="5328"/>
                  <a:pt x="7578" y="5347"/>
                  <a:pt x="7597" y="5289"/>
                </a:cubicBezTo>
                <a:cubicBezTo>
                  <a:pt x="7636" y="5321"/>
                  <a:pt x="7650" y="5264"/>
                  <a:pt x="7701" y="5270"/>
                </a:cubicBezTo>
                <a:cubicBezTo>
                  <a:pt x="7701" y="5276"/>
                  <a:pt x="7714" y="5302"/>
                  <a:pt x="7701" y="5302"/>
                </a:cubicBezTo>
                <a:cubicBezTo>
                  <a:pt x="7707" y="5314"/>
                  <a:pt x="7714" y="5302"/>
                  <a:pt x="7733" y="5308"/>
                </a:cubicBezTo>
                <a:cubicBezTo>
                  <a:pt x="7707" y="5328"/>
                  <a:pt x="7695" y="5347"/>
                  <a:pt x="7656" y="5353"/>
                </a:cubicBezTo>
                <a:cubicBezTo>
                  <a:pt x="7662" y="5321"/>
                  <a:pt x="7675" y="5308"/>
                  <a:pt x="7701" y="5295"/>
                </a:cubicBezTo>
                <a:cubicBezTo>
                  <a:pt x="7661" y="5289"/>
                  <a:pt x="7630" y="5340"/>
                  <a:pt x="7610" y="5372"/>
                </a:cubicBezTo>
                <a:cubicBezTo>
                  <a:pt x="7616" y="5378"/>
                  <a:pt x="7642" y="5359"/>
                  <a:pt x="7642" y="5347"/>
                </a:cubicBezTo>
                <a:cubicBezTo>
                  <a:pt x="7662" y="5373"/>
                  <a:pt x="7610" y="5385"/>
                  <a:pt x="7597" y="5404"/>
                </a:cubicBezTo>
                <a:cubicBezTo>
                  <a:pt x="7585" y="5404"/>
                  <a:pt x="7585" y="5385"/>
                  <a:pt x="7565" y="5392"/>
                </a:cubicBezTo>
                <a:cubicBezTo>
                  <a:pt x="7552" y="5392"/>
                  <a:pt x="7545" y="5404"/>
                  <a:pt x="7545" y="5417"/>
                </a:cubicBezTo>
                <a:cubicBezTo>
                  <a:pt x="7565" y="5423"/>
                  <a:pt x="7558" y="5436"/>
                  <a:pt x="7578" y="5448"/>
                </a:cubicBezTo>
                <a:cubicBezTo>
                  <a:pt x="7649" y="5410"/>
                  <a:pt x="7688" y="5333"/>
                  <a:pt x="7785" y="5314"/>
                </a:cubicBezTo>
                <a:cubicBezTo>
                  <a:pt x="7791" y="5295"/>
                  <a:pt x="7771" y="5295"/>
                  <a:pt x="7765" y="5283"/>
                </a:cubicBezTo>
                <a:cubicBezTo>
                  <a:pt x="7765" y="5276"/>
                  <a:pt x="7771" y="5270"/>
                  <a:pt x="7771" y="5264"/>
                </a:cubicBezTo>
                <a:cubicBezTo>
                  <a:pt x="7771" y="5251"/>
                  <a:pt x="7765" y="5264"/>
                  <a:pt x="7759" y="5264"/>
                </a:cubicBezTo>
                <a:cubicBezTo>
                  <a:pt x="7765" y="5257"/>
                  <a:pt x="7765" y="5238"/>
                  <a:pt x="7765" y="5219"/>
                </a:cubicBezTo>
                <a:cubicBezTo>
                  <a:pt x="7784" y="5219"/>
                  <a:pt x="7784" y="5193"/>
                  <a:pt x="7810" y="5200"/>
                </a:cubicBezTo>
                <a:cubicBezTo>
                  <a:pt x="7804" y="5187"/>
                  <a:pt x="7791" y="5187"/>
                  <a:pt x="7797" y="5168"/>
                </a:cubicBezTo>
                <a:cubicBezTo>
                  <a:pt x="7830" y="5168"/>
                  <a:pt x="7868" y="5162"/>
                  <a:pt x="7901" y="5143"/>
                </a:cubicBezTo>
                <a:cubicBezTo>
                  <a:pt x="7901" y="5156"/>
                  <a:pt x="7894" y="5156"/>
                  <a:pt x="7894" y="5162"/>
                </a:cubicBezTo>
                <a:cubicBezTo>
                  <a:pt x="7965" y="5168"/>
                  <a:pt x="7965" y="5098"/>
                  <a:pt x="8017" y="5085"/>
                </a:cubicBezTo>
                <a:cubicBezTo>
                  <a:pt x="7992" y="5098"/>
                  <a:pt x="8023" y="5117"/>
                  <a:pt x="8043" y="5104"/>
                </a:cubicBezTo>
                <a:cubicBezTo>
                  <a:pt x="8049" y="5118"/>
                  <a:pt x="8004" y="5124"/>
                  <a:pt x="8004" y="5149"/>
                </a:cubicBezTo>
                <a:cubicBezTo>
                  <a:pt x="7984" y="5156"/>
                  <a:pt x="7984" y="5143"/>
                  <a:pt x="7972" y="5143"/>
                </a:cubicBezTo>
                <a:cubicBezTo>
                  <a:pt x="7953" y="5143"/>
                  <a:pt x="7959" y="5169"/>
                  <a:pt x="7959" y="5188"/>
                </a:cubicBezTo>
                <a:cubicBezTo>
                  <a:pt x="7940" y="5194"/>
                  <a:pt x="7920" y="5207"/>
                  <a:pt x="7908" y="5213"/>
                </a:cubicBezTo>
                <a:cubicBezTo>
                  <a:pt x="7908" y="5227"/>
                  <a:pt x="7920" y="5233"/>
                  <a:pt x="7914" y="5252"/>
                </a:cubicBezTo>
                <a:cubicBezTo>
                  <a:pt x="7908" y="5265"/>
                  <a:pt x="7868" y="5278"/>
                  <a:pt x="7888" y="5297"/>
                </a:cubicBezTo>
                <a:cubicBezTo>
                  <a:pt x="7856" y="5336"/>
                  <a:pt x="7811" y="5328"/>
                  <a:pt x="7785" y="5367"/>
                </a:cubicBezTo>
                <a:cubicBezTo>
                  <a:pt x="7797" y="5367"/>
                  <a:pt x="7804" y="5355"/>
                  <a:pt x="7823" y="5361"/>
                </a:cubicBezTo>
                <a:cubicBezTo>
                  <a:pt x="7817" y="5386"/>
                  <a:pt x="7785" y="5392"/>
                  <a:pt x="7785" y="5431"/>
                </a:cubicBezTo>
                <a:cubicBezTo>
                  <a:pt x="7830" y="5405"/>
                  <a:pt x="7888" y="5392"/>
                  <a:pt x="7920" y="5373"/>
                </a:cubicBezTo>
                <a:cubicBezTo>
                  <a:pt x="7914" y="5411"/>
                  <a:pt x="7836" y="5424"/>
                  <a:pt x="7823" y="5469"/>
                </a:cubicBezTo>
                <a:cubicBezTo>
                  <a:pt x="7836" y="5475"/>
                  <a:pt x="7849" y="5482"/>
                  <a:pt x="7856" y="5463"/>
                </a:cubicBezTo>
                <a:cubicBezTo>
                  <a:pt x="7869" y="5463"/>
                  <a:pt x="7863" y="5482"/>
                  <a:pt x="7875" y="5482"/>
                </a:cubicBezTo>
                <a:cubicBezTo>
                  <a:pt x="7920" y="5456"/>
                  <a:pt x="7953" y="5424"/>
                  <a:pt x="8018" y="5430"/>
                </a:cubicBezTo>
                <a:cubicBezTo>
                  <a:pt x="8030" y="5449"/>
                  <a:pt x="8005" y="5494"/>
                  <a:pt x="7979" y="5501"/>
                </a:cubicBezTo>
                <a:cubicBezTo>
                  <a:pt x="7979" y="5501"/>
                  <a:pt x="7979" y="5501"/>
                  <a:pt x="7979" y="5482"/>
                </a:cubicBezTo>
                <a:cubicBezTo>
                  <a:pt x="7908" y="5482"/>
                  <a:pt x="7895" y="5553"/>
                  <a:pt x="7857" y="5584"/>
                </a:cubicBezTo>
                <a:cubicBezTo>
                  <a:pt x="7850" y="5591"/>
                  <a:pt x="7830" y="5578"/>
                  <a:pt x="7830" y="5603"/>
                </a:cubicBezTo>
                <a:cubicBezTo>
                  <a:pt x="7792" y="5559"/>
                  <a:pt x="7746" y="5642"/>
                  <a:pt x="7695" y="5642"/>
                </a:cubicBezTo>
                <a:cubicBezTo>
                  <a:pt x="7726" y="5584"/>
                  <a:pt x="7785" y="5539"/>
                  <a:pt x="7817" y="5475"/>
                </a:cubicBezTo>
                <a:cubicBezTo>
                  <a:pt x="7811" y="5463"/>
                  <a:pt x="7778" y="5475"/>
                  <a:pt x="7772" y="5463"/>
                </a:cubicBezTo>
                <a:cubicBezTo>
                  <a:pt x="7778" y="5449"/>
                  <a:pt x="7785" y="5443"/>
                  <a:pt x="7778" y="5424"/>
                </a:cubicBezTo>
                <a:cubicBezTo>
                  <a:pt x="7765" y="5424"/>
                  <a:pt x="7759" y="5424"/>
                  <a:pt x="7759" y="5437"/>
                </a:cubicBezTo>
                <a:cubicBezTo>
                  <a:pt x="7746" y="5430"/>
                  <a:pt x="7765" y="5418"/>
                  <a:pt x="7752" y="5411"/>
                </a:cubicBezTo>
                <a:cubicBezTo>
                  <a:pt x="7707" y="5424"/>
                  <a:pt x="7707" y="5475"/>
                  <a:pt x="7669" y="5488"/>
                </a:cubicBezTo>
                <a:cubicBezTo>
                  <a:pt x="7662" y="5482"/>
                  <a:pt x="7662" y="5475"/>
                  <a:pt x="7662" y="5463"/>
                </a:cubicBezTo>
                <a:cubicBezTo>
                  <a:pt x="7643" y="5469"/>
                  <a:pt x="7611" y="5463"/>
                  <a:pt x="7617" y="5494"/>
                </a:cubicBezTo>
                <a:cubicBezTo>
                  <a:pt x="7605" y="5494"/>
                  <a:pt x="7598" y="5507"/>
                  <a:pt x="7579" y="5501"/>
                </a:cubicBezTo>
                <a:cubicBezTo>
                  <a:pt x="7559" y="5532"/>
                  <a:pt x="7507" y="5538"/>
                  <a:pt x="7488" y="5577"/>
                </a:cubicBezTo>
                <a:cubicBezTo>
                  <a:pt x="7468" y="5565"/>
                  <a:pt x="7455" y="5584"/>
                  <a:pt x="7429" y="5584"/>
                </a:cubicBezTo>
                <a:cubicBezTo>
                  <a:pt x="7429" y="5557"/>
                  <a:pt x="7455" y="5557"/>
                  <a:pt x="7468" y="5545"/>
                </a:cubicBezTo>
                <a:cubicBezTo>
                  <a:pt x="7442" y="5513"/>
                  <a:pt x="7384" y="5552"/>
                  <a:pt x="7365" y="5584"/>
                </a:cubicBezTo>
                <a:cubicBezTo>
                  <a:pt x="7390" y="5647"/>
                  <a:pt x="7338" y="5654"/>
                  <a:pt x="7306" y="5679"/>
                </a:cubicBezTo>
                <a:cubicBezTo>
                  <a:pt x="7293" y="5653"/>
                  <a:pt x="7320" y="5647"/>
                  <a:pt x="7332" y="5628"/>
                </a:cubicBezTo>
                <a:cubicBezTo>
                  <a:pt x="7326" y="5602"/>
                  <a:pt x="7300" y="5609"/>
                  <a:pt x="7287" y="5609"/>
                </a:cubicBezTo>
                <a:cubicBezTo>
                  <a:pt x="7312" y="5565"/>
                  <a:pt x="7365" y="5551"/>
                  <a:pt x="7403" y="5526"/>
                </a:cubicBezTo>
                <a:cubicBezTo>
                  <a:pt x="7403" y="5494"/>
                  <a:pt x="7391" y="5487"/>
                  <a:pt x="7403" y="5456"/>
                </a:cubicBezTo>
                <a:cubicBezTo>
                  <a:pt x="7410" y="5462"/>
                  <a:pt x="7416" y="5468"/>
                  <a:pt x="7416" y="5481"/>
                </a:cubicBezTo>
                <a:cubicBezTo>
                  <a:pt x="7429" y="5487"/>
                  <a:pt x="7429" y="5475"/>
                  <a:pt x="7442" y="5475"/>
                </a:cubicBezTo>
                <a:cubicBezTo>
                  <a:pt x="7448" y="5442"/>
                  <a:pt x="7428" y="5442"/>
                  <a:pt x="7422" y="5423"/>
                </a:cubicBezTo>
                <a:cubicBezTo>
                  <a:pt x="7441" y="5417"/>
                  <a:pt x="7435" y="5392"/>
                  <a:pt x="7461" y="5392"/>
                </a:cubicBezTo>
                <a:cubicBezTo>
                  <a:pt x="7461" y="5392"/>
                  <a:pt x="7461" y="5392"/>
                  <a:pt x="7461" y="5360"/>
                </a:cubicBezTo>
                <a:cubicBezTo>
                  <a:pt x="7416" y="5379"/>
                  <a:pt x="7371" y="5424"/>
                  <a:pt x="7351" y="5449"/>
                </a:cubicBezTo>
                <a:cubicBezTo>
                  <a:pt x="7351" y="5468"/>
                  <a:pt x="7338" y="5443"/>
                  <a:pt x="7338" y="5437"/>
                </a:cubicBezTo>
                <a:cubicBezTo>
                  <a:pt x="7332" y="5443"/>
                  <a:pt x="7326" y="5449"/>
                  <a:pt x="7306" y="5449"/>
                </a:cubicBezTo>
                <a:cubicBezTo>
                  <a:pt x="7300" y="5443"/>
                  <a:pt x="7345" y="5443"/>
                  <a:pt x="7332" y="5404"/>
                </a:cubicBezTo>
                <a:cubicBezTo>
                  <a:pt x="7326" y="5404"/>
                  <a:pt x="7293" y="5404"/>
                  <a:pt x="7287" y="5385"/>
                </a:cubicBezTo>
                <a:cubicBezTo>
                  <a:pt x="7293" y="5385"/>
                  <a:pt x="7358" y="5392"/>
                  <a:pt x="7338" y="5366"/>
                </a:cubicBezTo>
                <a:cubicBezTo>
                  <a:pt x="7319" y="5379"/>
                  <a:pt x="7351" y="5341"/>
                  <a:pt x="7345" y="5373"/>
                </a:cubicBezTo>
                <a:cubicBezTo>
                  <a:pt x="7365" y="5366"/>
                  <a:pt x="7371" y="5347"/>
                  <a:pt x="7371" y="5321"/>
                </a:cubicBezTo>
                <a:cubicBezTo>
                  <a:pt x="7390" y="5340"/>
                  <a:pt x="7403" y="5296"/>
                  <a:pt x="7416" y="5321"/>
                </a:cubicBezTo>
                <a:cubicBezTo>
                  <a:pt x="7423" y="5302"/>
                  <a:pt x="7410" y="5290"/>
                  <a:pt x="7436" y="5290"/>
                </a:cubicBezTo>
                <a:cubicBezTo>
                  <a:pt x="7436" y="5264"/>
                  <a:pt x="7416" y="5264"/>
                  <a:pt x="7410" y="5245"/>
                </a:cubicBezTo>
                <a:cubicBezTo>
                  <a:pt x="7402" y="5219"/>
                  <a:pt x="7428" y="5225"/>
                  <a:pt x="7422" y="5200"/>
                </a:cubicBezTo>
                <a:cubicBezTo>
                  <a:pt x="7403" y="5200"/>
                  <a:pt x="7397" y="5219"/>
                  <a:pt x="7371" y="5219"/>
                </a:cubicBezTo>
                <a:cubicBezTo>
                  <a:pt x="7371" y="5206"/>
                  <a:pt x="7383" y="5200"/>
                  <a:pt x="7383" y="5193"/>
                </a:cubicBezTo>
                <a:cubicBezTo>
                  <a:pt x="7351" y="5181"/>
                  <a:pt x="7332" y="5193"/>
                  <a:pt x="7306" y="5206"/>
                </a:cubicBezTo>
                <a:cubicBezTo>
                  <a:pt x="7293" y="5193"/>
                  <a:pt x="7320" y="5180"/>
                  <a:pt x="7326" y="5167"/>
                </a:cubicBezTo>
                <a:cubicBezTo>
                  <a:pt x="7301" y="5174"/>
                  <a:pt x="7293" y="5161"/>
                  <a:pt x="7281" y="5122"/>
                </a:cubicBezTo>
                <a:cubicBezTo>
                  <a:pt x="7236" y="5135"/>
                  <a:pt x="7216" y="5167"/>
                  <a:pt x="7203" y="5199"/>
                </a:cubicBezTo>
                <a:cubicBezTo>
                  <a:pt x="7191" y="5193"/>
                  <a:pt x="7184" y="5161"/>
                  <a:pt x="7165" y="5180"/>
                </a:cubicBezTo>
                <a:cubicBezTo>
                  <a:pt x="7184" y="5186"/>
                  <a:pt x="7196" y="5231"/>
                  <a:pt x="7216" y="5212"/>
                </a:cubicBezTo>
                <a:cubicBezTo>
                  <a:pt x="7229" y="5250"/>
                  <a:pt x="7152" y="5257"/>
                  <a:pt x="7132" y="5288"/>
                </a:cubicBezTo>
                <a:cubicBezTo>
                  <a:pt x="7120" y="5268"/>
                  <a:pt x="7094" y="5256"/>
                  <a:pt x="7087" y="5237"/>
                </a:cubicBezTo>
                <a:cubicBezTo>
                  <a:pt x="7061" y="5244"/>
                  <a:pt x="7094" y="5263"/>
                  <a:pt x="7068" y="5276"/>
                </a:cubicBezTo>
                <a:cubicBezTo>
                  <a:pt x="7061" y="5257"/>
                  <a:pt x="7061" y="5269"/>
                  <a:pt x="7048" y="5263"/>
                </a:cubicBezTo>
                <a:cubicBezTo>
                  <a:pt x="7041" y="5244"/>
                  <a:pt x="7061" y="5250"/>
                  <a:pt x="7061" y="5231"/>
                </a:cubicBezTo>
                <a:cubicBezTo>
                  <a:pt x="7054" y="5225"/>
                  <a:pt x="7054" y="5225"/>
                  <a:pt x="7054" y="5219"/>
                </a:cubicBezTo>
                <a:cubicBezTo>
                  <a:pt x="7022" y="5219"/>
                  <a:pt x="7003" y="5238"/>
                  <a:pt x="7015" y="5270"/>
                </a:cubicBezTo>
                <a:cubicBezTo>
                  <a:pt x="6990" y="5276"/>
                  <a:pt x="6990" y="5315"/>
                  <a:pt x="6970" y="5328"/>
                </a:cubicBezTo>
                <a:cubicBezTo>
                  <a:pt x="6958" y="5321"/>
                  <a:pt x="6990" y="5309"/>
                  <a:pt x="6970" y="5296"/>
                </a:cubicBezTo>
                <a:cubicBezTo>
                  <a:pt x="6964" y="5302"/>
                  <a:pt x="6958" y="5309"/>
                  <a:pt x="6958" y="5315"/>
                </a:cubicBezTo>
                <a:cubicBezTo>
                  <a:pt x="6938" y="5302"/>
                  <a:pt x="6964" y="5283"/>
                  <a:pt x="6964" y="5270"/>
                </a:cubicBezTo>
                <a:cubicBezTo>
                  <a:pt x="6945" y="5231"/>
                  <a:pt x="6880" y="5276"/>
                  <a:pt x="6848" y="5289"/>
                </a:cubicBezTo>
                <a:cubicBezTo>
                  <a:pt x="6855" y="5309"/>
                  <a:pt x="6868" y="5315"/>
                  <a:pt x="6868" y="5334"/>
                </a:cubicBezTo>
                <a:cubicBezTo>
                  <a:pt x="6888" y="5334"/>
                  <a:pt x="6888" y="5321"/>
                  <a:pt x="6894" y="5309"/>
                </a:cubicBezTo>
                <a:cubicBezTo>
                  <a:pt x="6900" y="5334"/>
                  <a:pt x="6926" y="5321"/>
                  <a:pt x="6933" y="5328"/>
                </a:cubicBezTo>
                <a:cubicBezTo>
                  <a:pt x="6939" y="5353"/>
                  <a:pt x="6894" y="5378"/>
                  <a:pt x="6888" y="5417"/>
                </a:cubicBezTo>
                <a:cubicBezTo>
                  <a:pt x="6900" y="5423"/>
                  <a:pt x="6946" y="5391"/>
                  <a:pt x="6926" y="5372"/>
                </a:cubicBezTo>
                <a:cubicBezTo>
                  <a:pt x="6926" y="5359"/>
                  <a:pt x="6959" y="5391"/>
                  <a:pt x="6965" y="5372"/>
                </a:cubicBezTo>
                <a:cubicBezTo>
                  <a:pt x="6971" y="5378"/>
                  <a:pt x="6933" y="5398"/>
                  <a:pt x="6959" y="5417"/>
                </a:cubicBezTo>
                <a:cubicBezTo>
                  <a:pt x="6881" y="5423"/>
                  <a:pt x="6824" y="5455"/>
                  <a:pt x="6765" y="5506"/>
                </a:cubicBezTo>
                <a:cubicBezTo>
                  <a:pt x="6765" y="5519"/>
                  <a:pt x="6771" y="5519"/>
                  <a:pt x="6771" y="5531"/>
                </a:cubicBezTo>
                <a:cubicBezTo>
                  <a:pt x="6739" y="5525"/>
                  <a:pt x="6733" y="5569"/>
                  <a:pt x="6713" y="5550"/>
                </a:cubicBezTo>
                <a:cubicBezTo>
                  <a:pt x="6719" y="5570"/>
                  <a:pt x="6719" y="5583"/>
                  <a:pt x="6713" y="5602"/>
                </a:cubicBezTo>
                <a:cubicBezTo>
                  <a:pt x="6707" y="5595"/>
                  <a:pt x="6707" y="5583"/>
                  <a:pt x="6707" y="5570"/>
                </a:cubicBezTo>
                <a:cubicBezTo>
                  <a:pt x="6700" y="5576"/>
                  <a:pt x="6693" y="5576"/>
                  <a:pt x="6687" y="5576"/>
                </a:cubicBezTo>
                <a:cubicBezTo>
                  <a:pt x="6661" y="5602"/>
                  <a:pt x="6681" y="5621"/>
                  <a:pt x="6693" y="5659"/>
                </a:cubicBezTo>
                <a:cubicBezTo>
                  <a:pt x="6738" y="5653"/>
                  <a:pt x="6732" y="5595"/>
                  <a:pt x="6771" y="5583"/>
                </a:cubicBezTo>
                <a:cubicBezTo>
                  <a:pt x="6771" y="5621"/>
                  <a:pt x="6764" y="5647"/>
                  <a:pt x="6726" y="5659"/>
                </a:cubicBezTo>
                <a:cubicBezTo>
                  <a:pt x="6726" y="5672"/>
                  <a:pt x="6752" y="5678"/>
                  <a:pt x="6752" y="5666"/>
                </a:cubicBezTo>
                <a:cubicBezTo>
                  <a:pt x="6752" y="5685"/>
                  <a:pt x="6758" y="5704"/>
                  <a:pt x="6764" y="5730"/>
                </a:cubicBezTo>
                <a:cubicBezTo>
                  <a:pt x="6784" y="5723"/>
                  <a:pt x="6790" y="5685"/>
                  <a:pt x="6823" y="5704"/>
                </a:cubicBezTo>
                <a:cubicBezTo>
                  <a:pt x="6816" y="5717"/>
                  <a:pt x="6829" y="5723"/>
                  <a:pt x="6829" y="5736"/>
                </a:cubicBezTo>
                <a:cubicBezTo>
                  <a:pt x="6804" y="5723"/>
                  <a:pt x="6798" y="5723"/>
                  <a:pt x="6778" y="5742"/>
                </a:cubicBezTo>
                <a:cubicBezTo>
                  <a:pt x="6784" y="5755"/>
                  <a:pt x="6784" y="5761"/>
                  <a:pt x="6790" y="5767"/>
                </a:cubicBezTo>
                <a:cubicBezTo>
                  <a:pt x="6771" y="5780"/>
                  <a:pt x="6752" y="5761"/>
                  <a:pt x="6732" y="5761"/>
                </a:cubicBezTo>
                <a:cubicBezTo>
                  <a:pt x="6739" y="5729"/>
                  <a:pt x="6739" y="5754"/>
                  <a:pt x="6752" y="5722"/>
                </a:cubicBezTo>
                <a:cubicBezTo>
                  <a:pt x="6752" y="5716"/>
                  <a:pt x="6732" y="5722"/>
                  <a:pt x="6732" y="5710"/>
                </a:cubicBezTo>
                <a:cubicBezTo>
                  <a:pt x="6726" y="5716"/>
                  <a:pt x="6726" y="5729"/>
                  <a:pt x="6719" y="5741"/>
                </a:cubicBezTo>
                <a:cubicBezTo>
                  <a:pt x="6707" y="5728"/>
                  <a:pt x="6726" y="5715"/>
                  <a:pt x="6719" y="5696"/>
                </a:cubicBezTo>
                <a:cubicBezTo>
                  <a:pt x="6707" y="5696"/>
                  <a:pt x="6687" y="5696"/>
                  <a:pt x="6687" y="5709"/>
                </a:cubicBezTo>
                <a:cubicBezTo>
                  <a:pt x="6687" y="5703"/>
                  <a:pt x="6674" y="5671"/>
                  <a:pt x="6642" y="5677"/>
                </a:cubicBezTo>
                <a:cubicBezTo>
                  <a:pt x="6642" y="5665"/>
                  <a:pt x="6648" y="5652"/>
                  <a:pt x="6668" y="5659"/>
                </a:cubicBezTo>
                <a:cubicBezTo>
                  <a:pt x="6648" y="5639"/>
                  <a:pt x="6668" y="5620"/>
                  <a:pt x="6642" y="5620"/>
                </a:cubicBezTo>
                <a:cubicBezTo>
                  <a:pt x="6636" y="5601"/>
                  <a:pt x="6655" y="5607"/>
                  <a:pt x="6662" y="5607"/>
                </a:cubicBezTo>
                <a:cubicBezTo>
                  <a:pt x="6668" y="5581"/>
                  <a:pt x="6642" y="5581"/>
                  <a:pt x="6642" y="5556"/>
                </a:cubicBezTo>
                <a:cubicBezTo>
                  <a:pt x="6655" y="5537"/>
                  <a:pt x="6693" y="5537"/>
                  <a:pt x="6687" y="5498"/>
                </a:cubicBezTo>
                <a:cubicBezTo>
                  <a:pt x="6610" y="5486"/>
                  <a:pt x="6591" y="5595"/>
                  <a:pt x="6532" y="5601"/>
                </a:cubicBezTo>
                <a:cubicBezTo>
                  <a:pt x="6532" y="5626"/>
                  <a:pt x="6525" y="5652"/>
                  <a:pt x="6545" y="5665"/>
                </a:cubicBezTo>
                <a:cubicBezTo>
                  <a:pt x="6545" y="5685"/>
                  <a:pt x="6526" y="5685"/>
                  <a:pt x="6532" y="5704"/>
                </a:cubicBezTo>
                <a:cubicBezTo>
                  <a:pt x="6494" y="5704"/>
                  <a:pt x="6494" y="5736"/>
                  <a:pt x="6467" y="5742"/>
                </a:cubicBezTo>
                <a:cubicBezTo>
                  <a:pt x="6474" y="5767"/>
                  <a:pt x="6493" y="5774"/>
                  <a:pt x="6519" y="5767"/>
                </a:cubicBezTo>
                <a:cubicBezTo>
                  <a:pt x="6525" y="5800"/>
                  <a:pt x="6499" y="5825"/>
                  <a:pt x="6460" y="5831"/>
                </a:cubicBezTo>
                <a:cubicBezTo>
                  <a:pt x="6447" y="5818"/>
                  <a:pt x="6473" y="5812"/>
                  <a:pt x="6473" y="5786"/>
                </a:cubicBezTo>
                <a:cubicBezTo>
                  <a:pt x="6467" y="5780"/>
                  <a:pt x="6453" y="5780"/>
                  <a:pt x="6441" y="5780"/>
                </a:cubicBezTo>
                <a:cubicBezTo>
                  <a:pt x="6447" y="5767"/>
                  <a:pt x="6467" y="5774"/>
                  <a:pt x="6467" y="5761"/>
                </a:cubicBezTo>
                <a:cubicBezTo>
                  <a:pt x="6441" y="5774"/>
                  <a:pt x="6415" y="5774"/>
                  <a:pt x="6389" y="5761"/>
                </a:cubicBezTo>
                <a:cubicBezTo>
                  <a:pt x="6389" y="5755"/>
                  <a:pt x="6402" y="5749"/>
                  <a:pt x="6402" y="5742"/>
                </a:cubicBezTo>
                <a:cubicBezTo>
                  <a:pt x="6389" y="5736"/>
                  <a:pt x="6383" y="5711"/>
                  <a:pt x="6357" y="5717"/>
                </a:cubicBezTo>
                <a:cubicBezTo>
                  <a:pt x="6351" y="5781"/>
                  <a:pt x="6253" y="5812"/>
                  <a:pt x="6286" y="5876"/>
                </a:cubicBezTo>
                <a:cubicBezTo>
                  <a:pt x="6267" y="5902"/>
                  <a:pt x="6261" y="5864"/>
                  <a:pt x="6241" y="5870"/>
                </a:cubicBezTo>
                <a:cubicBezTo>
                  <a:pt x="6215" y="5876"/>
                  <a:pt x="6208" y="5895"/>
                  <a:pt x="6182" y="5902"/>
                </a:cubicBezTo>
                <a:cubicBezTo>
                  <a:pt x="6176" y="5921"/>
                  <a:pt x="6195" y="5921"/>
                  <a:pt x="6189" y="5940"/>
                </a:cubicBezTo>
                <a:cubicBezTo>
                  <a:pt x="6156" y="5915"/>
                  <a:pt x="6137" y="5934"/>
                  <a:pt x="6105" y="5928"/>
                </a:cubicBezTo>
                <a:cubicBezTo>
                  <a:pt x="6073" y="5953"/>
                  <a:pt x="6047" y="5992"/>
                  <a:pt x="6002" y="5998"/>
                </a:cubicBezTo>
                <a:cubicBezTo>
                  <a:pt x="5982" y="6018"/>
                  <a:pt x="5969" y="6062"/>
                  <a:pt x="5930" y="6043"/>
                </a:cubicBezTo>
                <a:cubicBezTo>
                  <a:pt x="5930" y="6030"/>
                  <a:pt x="5943" y="6037"/>
                  <a:pt x="5943" y="6024"/>
                </a:cubicBezTo>
                <a:cubicBezTo>
                  <a:pt x="5937" y="6011"/>
                  <a:pt x="5937" y="5999"/>
                  <a:pt x="5917" y="6005"/>
                </a:cubicBezTo>
                <a:cubicBezTo>
                  <a:pt x="5897" y="6011"/>
                  <a:pt x="5897" y="6038"/>
                  <a:pt x="5897" y="6063"/>
                </a:cubicBezTo>
                <a:cubicBezTo>
                  <a:pt x="5890" y="6063"/>
                  <a:pt x="5878" y="6063"/>
                  <a:pt x="5878" y="6069"/>
                </a:cubicBezTo>
                <a:cubicBezTo>
                  <a:pt x="5858" y="6063"/>
                  <a:pt x="5884" y="6056"/>
                  <a:pt x="5890" y="6050"/>
                </a:cubicBezTo>
                <a:cubicBezTo>
                  <a:pt x="5878" y="6050"/>
                  <a:pt x="5864" y="6025"/>
                  <a:pt x="5852" y="6038"/>
                </a:cubicBezTo>
                <a:cubicBezTo>
                  <a:pt x="5832" y="6044"/>
                  <a:pt x="5858" y="6050"/>
                  <a:pt x="5852" y="6063"/>
                </a:cubicBezTo>
                <a:cubicBezTo>
                  <a:pt x="5799" y="6069"/>
                  <a:pt x="5787" y="6108"/>
                  <a:pt x="5748" y="6120"/>
                </a:cubicBezTo>
                <a:cubicBezTo>
                  <a:pt x="5748" y="6108"/>
                  <a:pt x="5748" y="6089"/>
                  <a:pt x="5728" y="6095"/>
                </a:cubicBezTo>
                <a:cubicBezTo>
                  <a:pt x="5728" y="6146"/>
                  <a:pt x="5638" y="6159"/>
                  <a:pt x="5592" y="6159"/>
                </a:cubicBezTo>
                <a:cubicBezTo>
                  <a:pt x="5592" y="6134"/>
                  <a:pt x="5612" y="6165"/>
                  <a:pt x="5612" y="6140"/>
                </a:cubicBezTo>
                <a:cubicBezTo>
                  <a:pt x="5592" y="6134"/>
                  <a:pt x="5554" y="6147"/>
                  <a:pt x="5554" y="6179"/>
                </a:cubicBezTo>
                <a:cubicBezTo>
                  <a:pt x="5509" y="6179"/>
                  <a:pt x="5457" y="6173"/>
                  <a:pt x="5470" y="6204"/>
                </a:cubicBezTo>
                <a:cubicBezTo>
                  <a:pt x="5457" y="6204"/>
                  <a:pt x="5450" y="6210"/>
                  <a:pt x="5438" y="6210"/>
                </a:cubicBezTo>
                <a:cubicBezTo>
                  <a:pt x="5412" y="6268"/>
                  <a:pt x="5309" y="6312"/>
                  <a:pt x="5251" y="6300"/>
                </a:cubicBezTo>
                <a:cubicBezTo>
                  <a:pt x="5244" y="6312"/>
                  <a:pt x="5244" y="6338"/>
                  <a:pt x="5244" y="6357"/>
                </a:cubicBezTo>
                <a:cubicBezTo>
                  <a:pt x="5264" y="6345"/>
                  <a:pt x="5283" y="6338"/>
                  <a:pt x="5303" y="6332"/>
                </a:cubicBezTo>
                <a:cubicBezTo>
                  <a:pt x="5296" y="6358"/>
                  <a:pt x="5251" y="6371"/>
                  <a:pt x="5199" y="6377"/>
                </a:cubicBezTo>
                <a:cubicBezTo>
                  <a:pt x="5231" y="6345"/>
                  <a:pt x="5173" y="6377"/>
                  <a:pt x="5179" y="6338"/>
                </a:cubicBezTo>
                <a:cubicBezTo>
                  <a:pt x="5127" y="6345"/>
                  <a:pt x="5102" y="6377"/>
                  <a:pt x="5076" y="6409"/>
                </a:cubicBezTo>
                <a:cubicBezTo>
                  <a:pt x="5056" y="6402"/>
                  <a:pt x="5089" y="6390"/>
                  <a:pt x="5082" y="6377"/>
                </a:cubicBezTo>
                <a:cubicBezTo>
                  <a:pt x="5044" y="6383"/>
                  <a:pt x="5044" y="6422"/>
                  <a:pt x="5011" y="6441"/>
                </a:cubicBezTo>
                <a:cubicBezTo>
                  <a:pt x="4999" y="6416"/>
                  <a:pt x="4934" y="6448"/>
                  <a:pt x="4928" y="6409"/>
                </a:cubicBezTo>
                <a:cubicBezTo>
                  <a:pt x="4863" y="6428"/>
                  <a:pt x="4812" y="6467"/>
                  <a:pt x="4753" y="6486"/>
                </a:cubicBezTo>
                <a:cubicBezTo>
                  <a:pt x="4773" y="6518"/>
                  <a:pt x="4805" y="6466"/>
                  <a:pt x="4818" y="6505"/>
                </a:cubicBezTo>
                <a:cubicBezTo>
                  <a:pt x="4818" y="6485"/>
                  <a:pt x="4863" y="6473"/>
                  <a:pt x="4889" y="6460"/>
                </a:cubicBezTo>
                <a:cubicBezTo>
                  <a:pt x="4895" y="6479"/>
                  <a:pt x="4876" y="6485"/>
                  <a:pt x="4889" y="6485"/>
                </a:cubicBezTo>
                <a:cubicBezTo>
                  <a:pt x="4843" y="6504"/>
                  <a:pt x="4811" y="6537"/>
                  <a:pt x="4759" y="6543"/>
                </a:cubicBezTo>
                <a:cubicBezTo>
                  <a:pt x="4759" y="6543"/>
                  <a:pt x="4759" y="6543"/>
                  <a:pt x="4759" y="6568"/>
                </a:cubicBezTo>
                <a:cubicBezTo>
                  <a:pt x="4785" y="6568"/>
                  <a:pt x="4804" y="6562"/>
                  <a:pt x="4798" y="6537"/>
                </a:cubicBezTo>
                <a:cubicBezTo>
                  <a:pt x="4817" y="6543"/>
                  <a:pt x="4824" y="6549"/>
                  <a:pt x="4837" y="6549"/>
                </a:cubicBezTo>
                <a:cubicBezTo>
                  <a:pt x="4947" y="6499"/>
                  <a:pt x="5056" y="6447"/>
                  <a:pt x="5172" y="6396"/>
                </a:cubicBezTo>
                <a:cubicBezTo>
                  <a:pt x="5186" y="6402"/>
                  <a:pt x="5192" y="6409"/>
                  <a:pt x="5198" y="6409"/>
                </a:cubicBezTo>
                <a:cubicBezTo>
                  <a:pt x="5237" y="6389"/>
                  <a:pt x="5270" y="6370"/>
                  <a:pt x="5308" y="6357"/>
                </a:cubicBezTo>
                <a:cubicBezTo>
                  <a:pt x="5289" y="6415"/>
                  <a:pt x="5218" y="6428"/>
                  <a:pt x="5153" y="6440"/>
                </a:cubicBezTo>
                <a:cubicBezTo>
                  <a:pt x="5160" y="6472"/>
                  <a:pt x="5186" y="6484"/>
                  <a:pt x="5186" y="6529"/>
                </a:cubicBezTo>
                <a:cubicBezTo>
                  <a:pt x="5199" y="6510"/>
                  <a:pt x="5225" y="6504"/>
                  <a:pt x="5251" y="6498"/>
                </a:cubicBezTo>
                <a:cubicBezTo>
                  <a:pt x="5251" y="6510"/>
                  <a:pt x="5257" y="6510"/>
                  <a:pt x="5263" y="6517"/>
                </a:cubicBezTo>
                <a:cubicBezTo>
                  <a:pt x="5244" y="6543"/>
                  <a:pt x="5218" y="6562"/>
                  <a:pt x="5186" y="6574"/>
                </a:cubicBezTo>
                <a:cubicBezTo>
                  <a:pt x="5206" y="6581"/>
                  <a:pt x="5192" y="6600"/>
                  <a:pt x="5186" y="6619"/>
                </a:cubicBezTo>
                <a:cubicBezTo>
                  <a:pt x="5212" y="6638"/>
                  <a:pt x="5283" y="6574"/>
                  <a:pt x="5296" y="6632"/>
                </a:cubicBezTo>
                <a:cubicBezTo>
                  <a:pt x="5251" y="6651"/>
                  <a:pt x="5212" y="6600"/>
                  <a:pt x="5225" y="6664"/>
                </a:cubicBezTo>
                <a:cubicBezTo>
                  <a:pt x="5186" y="6689"/>
                  <a:pt x="5121" y="6683"/>
                  <a:pt x="5095" y="6740"/>
                </a:cubicBezTo>
                <a:cubicBezTo>
                  <a:pt x="5075" y="6747"/>
                  <a:pt x="5063" y="6753"/>
                  <a:pt x="5037" y="6747"/>
                </a:cubicBezTo>
                <a:cubicBezTo>
                  <a:pt x="5029" y="6721"/>
                  <a:pt x="5037" y="6690"/>
                  <a:pt x="5049" y="6651"/>
                </a:cubicBezTo>
                <a:cubicBezTo>
                  <a:pt x="4881" y="6670"/>
                  <a:pt x="4759" y="6779"/>
                  <a:pt x="4584" y="6804"/>
                </a:cubicBezTo>
                <a:cubicBezTo>
                  <a:pt x="4564" y="6836"/>
                  <a:pt x="4533" y="6849"/>
                  <a:pt x="4513" y="6874"/>
                </a:cubicBezTo>
                <a:cubicBezTo>
                  <a:pt x="4513" y="6887"/>
                  <a:pt x="4520" y="6893"/>
                  <a:pt x="4533" y="6893"/>
                </a:cubicBezTo>
                <a:lnTo>
                  <a:pt x="4539" y="6893"/>
                </a:lnTo>
                <a:cubicBezTo>
                  <a:pt x="4533" y="6893"/>
                  <a:pt x="4533" y="6900"/>
                  <a:pt x="4533" y="6906"/>
                </a:cubicBezTo>
                <a:cubicBezTo>
                  <a:pt x="4494" y="6893"/>
                  <a:pt x="4488" y="6945"/>
                  <a:pt x="4449" y="6945"/>
                </a:cubicBezTo>
                <a:cubicBezTo>
                  <a:pt x="4449" y="6965"/>
                  <a:pt x="4443" y="6977"/>
                  <a:pt x="4436" y="6990"/>
                </a:cubicBezTo>
                <a:cubicBezTo>
                  <a:pt x="4424" y="6990"/>
                  <a:pt x="4404" y="6977"/>
                  <a:pt x="4398" y="6990"/>
                </a:cubicBezTo>
                <a:cubicBezTo>
                  <a:pt x="4385" y="6990"/>
                  <a:pt x="4398" y="6971"/>
                  <a:pt x="4398" y="6965"/>
                </a:cubicBezTo>
                <a:cubicBezTo>
                  <a:pt x="4307" y="6920"/>
                  <a:pt x="4262" y="7028"/>
                  <a:pt x="4146" y="7010"/>
                </a:cubicBezTo>
                <a:cubicBezTo>
                  <a:pt x="4178" y="6990"/>
                  <a:pt x="4223" y="6983"/>
                  <a:pt x="4262" y="6965"/>
                </a:cubicBezTo>
                <a:cubicBezTo>
                  <a:pt x="4262" y="6958"/>
                  <a:pt x="4249" y="6958"/>
                  <a:pt x="4249" y="6952"/>
                </a:cubicBezTo>
                <a:cubicBezTo>
                  <a:pt x="4288" y="6965"/>
                  <a:pt x="4340" y="6946"/>
                  <a:pt x="4353" y="6901"/>
                </a:cubicBezTo>
                <a:cubicBezTo>
                  <a:pt x="4301" y="6901"/>
                  <a:pt x="4243" y="6933"/>
                  <a:pt x="4172" y="6946"/>
                </a:cubicBezTo>
                <a:cubicBezTo>
                  <a:pt x="4275" y="6888"/>
                  <a:pt x="4399" y="6856"/>
                  <a:pt x="4521" y="6811"/>
                </a:cubicBezTo>
                <a:cubicBezTo>
                  <a:pt x="4528" y="6811"/>
                  <a:pt x="4528" y="6818"/>
                  <a:pt x="4541" y="6818"/>
                </a:cubicBezTo>
                <a:cubicBezTo>
                  <a:pt x="4682" y="6728"/>
                  <a:pt x="4870" y="6677"/>
                  <a:pt x="5025" y="6600"/>
                </a:cubicBezTo>
                <a:cubicBezTo>
                  <a:pt x="5044" y="6524"/>
                  <a:pt x="5128" y="6550"/>
                  <a:pt x="5173" y="6505"/>
                </a:cubicBezTo>
                <a:cubicBezTo>
                  <a:pt x="5173" y="6492"/>
                  <a:pt x="5147" y="6499"/>
                  <a:pt x="5153" y="6473"/>
                </a:cubicBezTo>
                <a:cubicBezTo>
                  <a:pt x="5127" y="6492"/>
                  <a:pt x="5095" y="6473"/>
                  <a:pt x="5063" y="6480"/>
                </a:cubicBezTo>
                <a:cubicBezTo>
                  <a:pt x="4992" y="6544"/>
                  <a:pt x="4882" y="6563"/>
                  <a:pt x="4798" y="6608"/>
                </a:cubicBezTo>
                <a:cubicBezTo>
                  <a:pt x="4785" y="6601"/>
                  <a:pt x="4798" y="6601"/>
                  <a:pt x="4798" y="6589"/>
                </a:cubicBezTo>
                <a:cubicBezTo>
                  <a:pt x="4779" y="6589"/>
                  <a:pt x="4766" y="6601"/>
                  <a:pt x="4753" y="6589"/>
                </a:cubicBezTo>
                <a:cubicBezTo>
                  <a:pt x="4740" y="6575"/>
                  <a:pt x="4759" y="6569"/>
                  <a:pt x="4753" y="6544"/>
                </a:cubicBezTo>
                <a:cubicBezTo>
                  <a:pt x="4714" y="6570"/>
                  <a:pt x="4669" y="6601"/>
                  <a:pt x="4617" y="6589"/>
                </a:cubicBezTo>
                <a:cubicBezTo>
                  <a:pt x="4604" y="6596"/>
                  <a:pt x="4604" y="6615"/>
                  <a:pt x="4591" y="6627"/>
                </a:cubicBezTo>
                <a:cubicBezTo>
                  <a:pt x="4494" y="6653"/>
                  <a:pt x="4417" y="6685"/>
                  <a:pt x="4346" y="6730"/>
                </a:cubicBezTo>
                <a:cubicBezTo>
                  <a:pt x="4410" y="6775"/>
                  <a:pt x="4481" y="6711"/>
                  <a:pt x="4533" y="6724"/>
                </a:cubicBezTo>
                <a:cubicBezTo>
                  <a:pt x="4520" y="6749"/>
                  <a:pt x="4488" y="6755"/>
                  <a:pt x="4449" y="6755"/>
                </a:cubicBezTo>
                <a:cubicBezTo>
                  <a:pt x="4378" y="6793"/>
                  <a:pt x="4301" y="6832"/>
                  <a:pt x="4203" y="6851"/>
                </a:cubicBezTo>
                <a:cubicBezTo>
                  <a:pt x="4203" y="6838"/>
                  <a:pt x="4216" y="6838"/>
                  <a:pt x="4210" y="6819"/>
                </a:cubicBezTo>
                <a:cubicBezTo>
                  <a:pt x="4126" y="6819"/>
                  <a:pt x="4132" y="6908"/>
                  <a:pt x="4055" y="6908"/>
                </a:cubicBezTo>
                <a:cubicBezTo>
                  <a:pt x="4016" y="6877"/>
                  <a:pt x="3932" y="6852"/>
                  <a:pt x="3887" y="6877"/>
                </a:cubicBezTo>
                <a:cubicBezTo>
                  <a:pt x="3751" y="6877"/>
                  <a:pt x="3686" y="6934"/>
                  <a:pt x="3570" y="6972"/>
                </a:cubicBezTo>
                <a:cubicBezTo>
                  <a:pt x="3570" y="7010"/>
                  <a:pt x="3518" y="7043"/>
                  <a:pt x="3473" y="7049"/>
                </a:cubicBezTo>
                <a:cubicBezTo>
                  <a:pt x="3473" y="7030"/>
                  <a:pt x="3499" y="7036"/>
                  <a:pt x="3499" y="7024"/>
                </a:cubicBezTo>
                <a:cubicBezTo>
                  <a:pt x="3499" y="6992"/>
                  <a:pt x="3447" y="7011"/>
                  <a:pt x="3434" y="6992"/>
                </a:cubicBezTo>
                <a:cubicBezTo>
                  <a:pt x="3441" y="6967"/>
                  <a:pt x="3479" y="7006"/>
                  <a:pt x="3486" y="6967"/>
                </a:cubicBezTo>
                <a:cubicBezTo>
                  <a:pt x="3427" y="6941"/>
                  <a:pt x="3350" y="6992"/>
                  <a:pt x="3285" y="6992"/>
                </a:cubicBezTo>
                <a:cubicBezTo>
                  <a:pt x="3317" y="6941"/>
                  <a:pt x="3420" y="6953"/>
                  <a:pt x="3479" y="6928"/>
                </a:cubicBezTo>
                <a:cubicBezTo>
                  <a:pt x="3479" y="6916"/>
                  <a:pt x="3452" y="6928"/>
                  <a:pt x="3446" y="6922"/>
                </a:cubicBezTo>
                <a:cubicBezTo>
                  <a:pt x="3465" y="6909"/>
                  <a:pt x="3446" y="6890"/>
                  <a:pt x="3420" y="6890"/>
                </a:cubicBezTo>
                <a:cubicBezTo>
                  <a:pt x="3427" y="6871"/>
                  <a:pt x="3434" y="6858"/>
                  <a:pt x="3440" y="6845"/>
                </a:cubicBezTo>
                <a:cubicBezTo>
                  <a:pt x="3446" y="6871"/>
                  <a:pt x="3498" y="6852"/>
                  <a:pt x="3479" y="6871"/>
                </a:cubicBezTo>
                <a:cubicBezTo>
                  <a:pt x="3498" y="6871"/>
                  <a:pt x="3486" y="6852"/>
                  <a:pt x="3498" y="6845"/>
                </a:cubicBezTo>
                <a:cubicBezTo>
                  <a:pt x="3518" y="6852"/>
                  <a:pt x="3505" y="6858"/>
                  <a:pt x="3498" y="6871"/>
                </a:cubicBezTo>
                <a:cubicBezTo>
                  <a:pt x="3498" y="6896"/>
                  <a:pt x="3531" y="6858"/>
                  <a:pt x="3524" y="6889"/>
                </a:cubicBezTo>
                <a:cubicBezTo>
                  <a:pt x="3544" y="6889"/>
                  <a:pt x="3544" y="6863"/>
                  <a:pt x="3544" y="6838"/>
                </a:cubicBezTo>
                <a:cubicBezTo>
                  <a:pt x="3564" y="6832"/>
                  <a:pt x="3564" y="6844"/>
                  <a:pt x="3576" y="6844"/>
                </a:cubicBezTo>
                <a:cubicBezTo>
                  <a:pt x="3576" y="6819"/>
                  <a:pt x="3551" y="6819"/>
                  <a:pt x="3531" y="6813"/>
                </a:cubicBezTo>
                <a:cubicBezTo>
                  <a:pt x="3519" y="6813"/>
                  <a:pt x="3538" y="6844"/>
                  <a:pt x="3525" y="6838"/>
                </a:cubicBezTo>
                <a:cubicBezTo>
                  <a:pt x="3493" y="6838"/>
                  <a:pt x="3525" y="6826"/>
                  <a:pt x="3525" y="6807"/>
                </a:cubicBezTo>
                <a:cubicBezTo>
                  <a:pt x="3493" y="6807"/>
                  <a:pt x="3505" y="6820"/>
                  <a:pt x="3499" y="6845"/>
                </a:cubicBezTo>
                <a:cubicBezTo>
                  <a:pt x="3474" y="6845"/>
                  <a:pt x="3474" y="6814"/>
                  <a:pt x="3448" y="6814"/>
                </a:cubicBezTo>
                <a:cubicBezTo>
                  <a:pt x="3448" y="6776"/>
                  <a:pt x="3441" y="6763"/>
                  <a:pt x="3448" y="6724"/>
                </a:cubicBezTo>
                <a:cubicBezTo>
                  <a:pt x="3473" y="6743"/>
                  <a:pt x="3479" y="6718"/>
                  <a:pt x="3499" y="6724"/>
                </a:cubicBezTo>
                <a:cubicBezTo>
                  <a:pt x="3493" y="6673"/>
                  <a:pt x="3428" y="6654"/>
                  <a:pt x="3428" y="6616"/>
                </a:cubicBezTo>
                <a:cubicBezTo>
                  <a:pt x="3409" y="6622"/>
                  <a:pt x="3363" y="6661"/>
                  <a:pt x="3389" y="6673"/>
                </a:cubicBezTo>
                <a:cubicBezTo>
                  <a:pt x="3377" y="6666"/>
                  <a:pt x="3312" y="6660"/>
                  <a:pt x="3312" y="6705"/>
                </a:cubicBezTo>
                <a:cubicBezTo>
                  <a:pt x="3287" y="6711"/>
                  <a:pt x="3280" y="6692"/>
                  <a:pt x="3261" y="6692"/>
                </a:cubicBezTo>
                <a:cubicBezTo>
                  <a:pt x="3228" y="6717"/>
                  <a:pt x="3190" y="6794"/>
                  <a:pt x="3144" y="6769"/>
                </a:cubicBezTo>
                <a:cubicBezTo>
                  <a:pt x="3048" y="6833"/>
                  <a:pt x="2919" y="6871"/>
                  <a:pt x="2848" y="6961"/>
                </a:cubicBezTo>
                <a:cubicBezTo>
                  <a:pt x="2815" y="6980"/>
                  <a:pt x="2803" y="7012"/>
                  <a:pt x="2770" y="7025"/>
                </a:cubicBezTo>
                <a:cubicBezTo>
                  <a:pt x="2744" y="7018"/>
                  <a:pt x="2719" y="7012"/>
                  <a:pt x="2693" y="7006"/>
                </a:cubicBezTo>
                <a:cubicBezTo>
                  <a:pt x="2705" y="6987"/>
                  <a:pt x="2686" y="6961"/>
                  <a:pt x="2699" y="6935"/>
                </a:cubicBezTo>
                <a:cubicBezTo>
                  <a:pt x="2660" y="6916"/>
                  <a:pt x="2634" y="6884"/>
                  <a:pt x="2602" y="6859"/>
                </a:cubicBezTo>
                <a:cubicBezTo>
                  <a:pt x="2596" y="6782"/>
                  <a:pt x="2506" y="6795"/>
                  <a:pt x="2447" y="6776"/>
                </a:cubicBezTo>
                <a:cubicBezTo>
                  <a:pt x="2480" y="6687"/>
                  <a:pt x="2493" y="6610"/>
                  <a:pt x="2577" y="6559"/>
                </a:cubicBezTo>
                <a:cubicBezTo>
                  <a:pt x="2564" y="6539"/>
                  <a:pt x="2551" y="6507"/>
                  <a:pt x="2525" y="6520"/>
                </a:cubicBezTo>
                <a:cubicBezTo>
                  <a:pt x="2512" y="6500"/>
                  <a:pt x="2518" y="6494"/>
                  <a:pt x="2506" y="6475"/>
                </a:cubicBezTo>
                <a:cubicBezTo>
                  <a:pt x="2480" y="6475"/>
                  <a:pt x="2473" y="6488"/>
                  <a:pt x="2447" y="6488"/>
                </a:cubicBezTo>
                <a:cubicBezTo>
                  <a:pt x="2447" y="6475"/>
                  <a:pt x="2467" y="6481"/>
                  <a:pt x="2467" y="6469"/>
                </a:cubicBezTo>
                <a:cubicBezTo>
                  <a:pt x="2461" y="6450"/>
                  <a:pt x="2454" y="6469"/>
                  <a:pt x="2435" y="6462"/>
                </a:cubicBezTo>
                <a:cubicBezTo>
                  <a:pt x="2427" y="6450"/>
                  <a:pt x="2447" y="6456"/>
                  <a:pt x="2447" y="6443"/>
                </a:cubicBezTo>
                <a:cubicBezTo>
                  <a:pt x="2427" y="6418"/>
                  <a:pt x="2389" y="6399"/>
                  <a:pt x="2356" y="6418"/>
                </a:cubicBezTo>
                <a:cubicBezTo>
                  <a:pt x="2350" y="6392"/>
                  <a:pt x="2304" y="6386"/>
                  <a:pt x="2259" y="6379"/>
                </a:cubicBezTo>
                <a:cubicBezTo>
                  <a:pt x="2273" y="6366"/>
                  <a:pt x="2259" y="6341"/>
                  <a:pt x="2247" y="6341"/>
                </a:cubicBezTo>
                <a:cubicBezTo>
                  <a:pt x="2247" y="6321"/>
                  <a:pt x="2266" y="6321"/>
                  <a:pt x="2259" y="6296"/>
                </a:cubicBezTo>
                <a:cubicBezTo>
                  <a:pt x="2233" y="6282"/>
                  <a:pt x="2214" y="6257"/>
                  <a:pt x="2188" y="6251"/>
                </a:cubicBezTo>
                <a:cubicBezTo>
                  <a:pt x="2208" y="6161"/>
                  <a:pt x="2124" y="6174"/>
                  <a:pt x="2104" y="6219"/>
                </a:cubicBezTo>
                <a:cubicBezTo>
                  <a:pt x="2112" y="6233"/>
                  <a:pt x="2112" y="6251"/>
                  <a:pt x="2124" y="6258"/>
                </a:cubicBezTo>
                <a:cubicBezTo>
                  <a:pt x="2118" y="6277"/>
                  <a:pt x="2112" y="6290"/>
                  <a:pt x="2118" y="6315"/>
                </a:cubicBezTo>
                <a:cubicBezTo>
                  <a:pt x="2092" y="6367"/>
                  <a:pt x="2034" y="6386"/>
                  <a:pt x="2014" y="6443"/>
                </a:cubicBezTo>
                <a:cubicBezTo>
                  <a:pt x="1969" y="6443"/>
                  <a:pt x="1917" y="6443"/>
                  <a:pt x="1879" y="6443"/>
                </a:cubicBezTo>
                <a:cubicBezTo>
                  <a:pt x="1846" y="6476"/>
                  <a:pt x="1800" y="6495"/>
                  <a:pt x="1788" y="6546"/>
                </a:cubicBezTo>
                <a:cubicBezTo>
                  <a:pt x="1788" y="6565"/>
                  <a:pt x="1794" y="6565"/>
                  <a:pt x="1814" y="6565"/>
                </a:cubicBezTo>
                <a:cubicBezTo>
                  <a:pt x="1768" y="6635"/>
                  <a:pt x="1672" y="6610"/>
                  <a:pt x="1607" y="6629"/>
                </a:cubicBezTo>
                <a:cubicBezTo>
                  <a:pt x="1601" y="6610"/>
                  <a:pt x="1627" y="6616"/>
                  <a:pt x="1627" y="6597"/>
                </a:cubicBezTo>
                <a:cubicBezTo>
                  <a:pt x="1594" y="6604"/>
                  <a:pt x="1575" y="6610"/>
                  <a:pt x="1556" y="6623"/>
                </a:cubicBezTo>
                <a:cubicBezTo>
                  <a:pt x="1537" y="6609"/>
                  <a:pt x="1556" y="6578"/>
                  <a:pt x="1517" y="6578"/>
                </a:cubicBezTo>
                <a:cubicBezTo>
                  <a:pt x="1569" y="6514"/>
                  <a:pt x="1659" y="6495"/>
                  <a:pt x="1718" y="6443"/>
                </a:cubicBezTo>
                <a:cubicBezTo>
                  <a:pt x="1744" y="6476"/>
                  <a:pt x="1802" y="6456"/>
                  <a:pt x="1815" y="6431"/>
                </a:cubicBezTo>
                <a:cubicBezTo>
                  <a:pt x="1815" y="6412"/>
                  <a:pt x="1796" y="6418"/>
                  <a:pt x="1776" y="6418"/>
                </a:cubicBezTo>
                <a:cubicBezTo>
                  <a:pt x="1782" y="6392"/>
                  <a:pt x="1808" y="6386"/>
                  <a:pt x="1808" y="6360"/>
                </a:cubicBezTo>
                <a:cubicBezTo>
                  <a:pt x="1802" y="6335"/>
                  <a:pt x="1789" y="6354"/>
                  <a:pt x="1770" y="6354"/>
                </a:cubicBezTo>
                <a:cubicBezTo>
                  <a:pt x="1815" y="6290"/>
                  <a:pt x="1924" y="6297"/>
                  <a:pt x="1944" y="6207"/>
                </a:cubicBezTo>
                <a:cubicBezTo>
                  <a:pt x="1924" y="6188"/>
                  <a:pt x="1931" y="6175"/>
                  <a:pt x="1918" y="6143"/>
                </a:cubicBezTo>
                <a:cubicBezTo>
                  <a:pt x="1802" y="6136"/>
                  <a:pt x="1757" y="6239"/>
                  <a:pt x="1666" y="6239"/>
                </a:cubicBezTo>
                <a:cubicBezTo>
                  <a:pt x="1666" y="6214"/>
                  <a:pt x="1725" y="6239"/>
                  <a:pt x="1705" y="6207"/>
                </a:cubicBezTo>
                <a:cubicBezTo>
                  <a:pt x="1769" y="6201"/>
                  <a:pt x="1782" y="6143"/>
                  <a:pt x="1827" y="6124"/>
                </a:cubicBezTo>
                <a:cubicBezTo>
                  <a:pt x="1821" y="6112"/>
                  <a:pt x="1834" y="6086"/>
                  <a:pt x="1815" y="6093"/>
                </a:cubicBezTo>
                <a:cubicBezTo>
                  <a:pt x="1834" y="6068"/>
                  <a:pt x="1860" y="6048"/>
                  <a:pt x="1879" y="6023"/>
                </a:cubicBezTo>
                <a:cubicBezTo>
                  <a:pt x="1853" y="6010"/>
                  <a:pt x="1893" y="5990"/>
                  <a:pt x="1873" y="5971"/>
                </a:cubicBezTo>
                <a:cubicBezTo>
                  <a:pt x="1834" y="5996"/>
                  <a:pt x="1796" y="6016"/>
                  <a:pt x="1763" y="6041"/>
                </a:cubicBezTo>
                <a:cubicBezTo>
                  <a:pt x="1763" y="6060"/>
                  <a:pt x="1789" y="6048"/>
                  <a:pt x="1789" y="6060"/>
                </a:cubicBezTo>
                <a:cubicBezTo>
                  <a:pt x="1802" y="6073"/>
                  <a:pt x="1789" y="6086"/>
                  <a:pt x="1770" y="6086"/>
                </a:cubicBezTo>
                <a:cubicBezTo>
                  <a:pt x="1770" y="6098"/>
                  <a:pt x="1796" y="6086"/>
                  <a:pt x="1802" y="6092"/>
                </a:cubicBezTo>
                <a:cubicBezTo>
                  <a:pt x="1770" y="6117"/>
                  <a:pt x="1725" y="6137"/>
                  <a:pt x="1699" y="6169"/>
                </a:cubicBezTo>
                <a:cubicBezTo>
                  <a:pt x="1680" y="6136"/>
                  <a:pt x="1744" y="6130"/>
                  <a:pt x="1763" y="6111"/>
                </a:cubicBezTo>
                <a:cubicBezTo>
                  <a:pt x="1757" y="6047"/>
                  <a:pt x="1699" y="6066"/>
                  <a:pt x="1647" y="6072"/>
                </a:cubicBezTo>
                <a:cubicBezTo>
                  <a:pt x="1666" y="6060"/>
                  <a:pt x="1673" y="6021"/>
                  <a:pt x="1660" y="6015"/>
                </a:cubicBezTo>
                <a:cubicBezTo>
                  <a:pt x="1685" y="6008"/>
                  <a:pt x="1691" y="5963"/>
                  <a:pt x="1711" y="5976"/>
                </a:cubicBezTo>
                <a:cubicBezTo>
                  <a:pt x="1718" y="5956"/>
                  <a:pt x="1704" y="5950"/>
                  <a:pt x="1724" y="5937"/>
                </a:cubicBezTo>
                <a:cubicBezTo>
                  <a:pt x="1691" y="5925"/>
                  <a:pt x="1672" y="6001"/>
                  <a:pt x="1627" y="5989"/>
                </a:cubicBezTo>
                <a:cubicBezTo>
                  <a:pt x="1613" y="5995"/>
                  <a:pt x="1607" y="6001"/>
                  <a:pt x="1607" y="6008"/>
                </a:cubicBezTo>
                <a:cubicBezTo>
                  <a:pt x="1620" y="6020"/>
                  <a:pt x="1613" y="5989"/>
                  <a:pt x="1639" y="6001"/>
                </a:cubicBezTo>
                <a:cubicBezTo>
                  <a:pt x="1639" y="6015"/>
                  <a:pt x="1607" y="6027"/>
                  <a:pt x="1633" y="6040"/>
                </a:cubicBezTo>
                <a:cubicBezTo>
                  <a:pt x="1627" y="6053"/>
                  <a:pt x="1568" y="6027"/>
                  <a:pt x="1594" y="6059"/>
                </a:cubicBezTo>
                <a:cubicBezTo>
                  <a:pt x="1575" y="6065"/>
                  <a:pt x="1556" y="6065"/>
                  <a:pt x="1543" y="6071"/>
                </a:cubicBezTo>
                <a:cubicBezTo>
                  <a:pt x="1523" y="6053"/>
                  <a:pt x="1562" y="6065"/>
                  <a:pt x="1556" y="6040"/>
                </a:cubicBezTo>
                <a:cubicBezTo>
                  <a:pt x="1543" y="6027"/>
                  <a:pt x="1530" y="6053"/>
                  <a:pt x="1517" y="6059"/>
                </a:cubicBezTo>
                <a:cubicBezTo>
                  <a:pt x="1511" y="6090"/>
                  <a:pt x="1530" y="6078"/>
                  <a:pt x="1537" y="6084"/>
                </a:cubicBezTo>
                <a:cubicBezTo>
                  <a:pt x="1543" y="6109"/>
                  <a:pt x="1517" y="6078"/>
                  <a:pt x="1517" y="6097"/>
                </a:cubicBezTo>
                <a:cubicBezTo>
                  <a:pt x="1510" y="6084"/>
                  <a:pt x="1517" y="6078"/>
                  <a:pt x="1497" y="6065"/>
                </a:cubicBezTo>
                <a:cubicBezTo>
                  <a:pt x="1485" y="6091"/>
                  <a:pt x="1432" y="6078"/>
                  <a:pt x="1426" y="6116"/>
                </a:cubicBezTo>
                <a:cubicBezTo>
                  <a:pt x="1374" y="6097"/>
                  <a:pt x="1374" y="6142"/>
                  <a:pt x="1329" y="6135"/>
                </a:cubicBezTo>
                <a:cubicBezTo>
                  <a:pt x="1309" y="6135"/>
                  <a:pt x="1335" y="6129"/>
                  <a:pt x="1342" y="6129"/>
                </a:cubicBezTo>
                <a:cubicBezTo>
                  <a:pt x="1368" y="6104"/>
                  <a:pt x="1387" y="6071"/>
                  <a:pt x="1432" y="6065"/>
                </a:cubicBezTo>
                <a:cubicBezTo>
                  <a:pt x="1471" y="6020"/>
                  <a:pt x="1516" y="5982"/>
                  <a:pt x="1555" y="5937"/>
                </a:cubicBezTo>
                <a:cubicBezTo>
                  <a:pt x="1575" y="5937"/>
                  <a:pt x="1600" y="5937"/>
                  <a:pt x="1620" y="5944"/>
                </a:cubicBezTo>
                <a:lnTo>
                  <a:pt x="1626" y="5937"/>
                </a:lnTo>
                <a:cubicBezTo>
                  <a:pt x="1632" y="5918"/>
                  <a:pt x="1620" y="5911"/>
                  <a:pt x="1626" y="5892"/>
                </a:cubicBezTo>
                <a:cubicBezTo>
                  <a:pt x="1549" y="5899"/>
                  <a:pt x="1510" y="5911"/>
                  <a:pt x="1465" y="5956"/>
                </a:cubicBezTo>
                <a:cubicBezTo>
                  <a:pt x="1452" y="5950"/>
                  <a:pt x="1459" y="5924"/>
                  <a:pt x="1459" y="5911"/>
                </a:cubicBezTo>
                <a:cubicBezTo>
                  <a:pt x="1477" y="5905"/>
                  <a:pt x="1497" y="5899"/>
                  <a:pt x="1504" y="5880"/>
                </a:cubicBezTo>
                <a:cubicBezTo>
                  <a:pt x="1516" y="5886"/>
                  <a:pt x="1536" y="5886"/>
                  <a:pt x="1542" y="5899"/>
                </a:cubicBezTo>
                <a:cubicBezTo>
                  <a:pt x="1568" y="5880"/>
                  <a:pt x="1562" y="5854"/>
                  <a:pt x="1601" y="5841"/>
                </a:cubicBezTo>
                <a:cubicBezTo>
                  <a:pt x="1587" y="5835"/>
                  <a:pt x="1555" y="5854"/>
                  <a:pt x="1542" y="5835"/>
                </a:cubicBezTo>
                <a:cubicBezTo>
                  <a:pt x="1542" y="5822"/>
                  <a:pt x="1568" y="5822"/>
                  <a:pt x="1568" y="5803"/>
                </a:cubicBezTo>
                <a:cubicBezTo>
                  <a:pt x="1549" y="5803"/>
                  <a:pt x="1542" y="5809"/>
                  <a:pt x="1530" y="5816"/>
                </a:cubicBezTo>
                <a:cubicBezTo>
                  <a:pt x="1517" y="5816"/>
                  <a:pt x="1504" y="5816"/>
                  <a:pt x="1497" y="5803"/>
                </a:cubicBezTo>
                <a:cubicBezTo>
                  <a:pt x="1439" y="5841"/>
                  <a:pt x="1355" y="5861"/>
                  <a:pt x="1290" y="5892"/>
                </a:cubicBezTo>
                <a:cubicBezTo>
                  <a:pt x="1239" y="5924"/>
                  <a:pt x="1200" y="5988"/>
                  <a:pt x="1129" y="5981"/>
                </a:cubicBezTo>
                <a:cubicBezTo>
                  <a:pt x="1116" y="5994"/>
                  <a:pt x="1103" y="6013"/>
                  <a:pt x="1071" y="6007"/>
                </a:cubicBezTo>
                <a:cubicBezTo>
                  <a:pt x="1142" y="5930"/>
                  <a:pt x="1271" y="5917"/>
                  <a:pt x="1316" y="5821"/>
                </a:cubicBezTo>
                <a:cubicBezTo>
                  <a:pt x="1316" y="5809"/>
                  <a:pt x="1310" y="5802"/>
                  <a:pt x="1290" y="5802"/>
                </a:cubicBezTo>
                <a:cubicBezTo>
                  <a:pt x="1303" y="5796"/>
                  <a:pt x="1323" y="5796"/>
                  <a:pt x="1323" y="5777"/>
                </a:cubicBezTo>
                <a:cubicBezTo>
                  <a:pt x="1303" y="5777"/>
                  <a:pt x="1297" y="5783"/>
                  <a:pt x="1290" y="5796"/>
                </a:cubicBezTo>
                <a:cubicBezTo>
                  <a:pt x="1219" y="5802"/>
                  <a:pt x="1136" y="5841"/>
                  <a:pt x="1064" y="5866"/>
                </a:cubicBezTo>
                <a:cubicBezTo>
                  <a:pt x="1077" y="5821"/>
                  <a:pt x="1187" y="5827"/>
                  <a:pt x="1181" y="5751"/>
                </a:cubicBezTo>
                <a:cubicBezTo>
                  <a:pt x="1174" y="5738"/>
                  <a:pt x="1155" y="5757"/>
                  <a:pt x="1142" y="5757"/>
                </a:cubicBezTo>
                <a:cubicBezTo>
                  <a:pt x="1168" y="5726"/>
                  <a:pt x="1187" y="5693"/>
                  <a:pt x="1213" y="5662"/>
                </a:cubicBezTo>
                <a:cubicBezTo>
                  <a:pt x="1232" y="5675"/>
                  <a:pt x="1252" y="5655"/>
                  <a:pt x="1252" y="5630"/>
                </a:cubicBezTo>
                <a:cubicBezTo>
                  <a:pt x="1245" y="5617"/>
                  <a:pt x="1226" y="5643"/>
                  <a:pt x="1213" y="5624"/>
                </a:cubicBezTo>
                <a:cubicBezTo>
                  <a:pt x="1194" y="5630"/>
                  <a:pt x="1213" y="5649"/>
                  <a:pt x="1200" y="5655"/>
                </a:cubicBezTo>
                <a:cubicBezTo>
                  <a:pt x="1162" y="5668"/>
                  <a:pt x="1129" y="5687"/>
                  <a:pt x="1117" y="5726"/>
                </a:cubicBezTo>
                <a:cubicBezTo>
                  <a:pt x="1104" y="5732"/>
                  <a:pt x="1104" y="5726"/>
                  <a:pt x="1104" y="5713"/>
                </a:cubicBezTo>
                <a:cubicBezTo>
                  <a:pt x="1020" y="5771"/>
                  <a:pt x="904" y="5828"/>
                  <a:pt x="801" y="5880"/>
                </a:cubicBezTo>
                <a:cubicBezTo>
                  <a:pt x="801" y="5892"/>
                  <a:pt x="807" y="5899"/>
                  <a:pt x="813" y="5899"/>
                </a:cubicBezTo>
                <a:cubicBezTo>
                  <a:pt x="762" y="5911"/>
                  <a:pt x="742" y="5931"/>
                  <a:pt x="704" y="5956"/>
                </a:cubicBezTo>
                <a:cubicBezTo>
                  <a:pt x="697" y="5936"/>
                  <a:pt x="762" y="5905"/>
                  <a:pt x="775" y="5905"/>
                </a:cubicBezTo>
                <a:cubicBezTo>
                  <a:pt x="806" y="5854"/>
                  <a:pt x="916" y="5841"/>
                  <a:pt x="936" y="5764"/>
                </a:cubicBezTo>
                <a:cubicBezTo>
                  <a:pt x="955" y="5758"/>
                  <a:pt x="967" y="5758"/>
                  <a:pt x="987" y="5758"/>
                </a:cubicBezTo>
                <a:cubicBezTo>
                  <a:pt x="1012" y="5745"/>
                  <a:pt x="993" y="5726"/>
                  <a:pt x="1000" y="5707"/>
                </a:cubicBezTo>
                <a:cubicBezTo>
                  <a:pt x="1051" y="5694"/>
                  <a:pt x="1071" y="5649"/>
                  <a:pt x="1116" y="5630"/>
                </a:cubicBezTo>
                <a:cubicBezTo>
                  <a:pt x="1122" y="5643"/>
                  <a:pt x="1083" y="5656"/>
                  <a:pt x="1090" y="5681"/>
                </a:cubicBezTo>
                <a:cubicBezTo>
                  <a:pt x="1090" y="5688"/>
                  <a:pt x="1096" y="5688"/>
                  <a:pt x="1096" y="5694"/>
                </a:cubicBezTo>
                <a:cubicBezTo>
                  <a:pt x="1200" y="5636"/>
                  <a:pt x="1277" y="5553"/>
                  <a:pt x="1361" y="5483"/>
                </a:cubicBezTo>
                <a:cubicBezTo>
                  <a:pt x="1368" y="5464"/>
                  <a:pt x="1348" y="5471"/>
                  <a:pt x="1348" y="5452"/>
                </a:cubicBezTo>
                <a:cubicBezTo>
                  <a:pt x="1380" y="5452"/>
                  <a:pt x="1400" y="5407"/>
                  <a:pt x="1413" y="5381"/>
                </a:cubicBezTo>
                <a:cubicBezTo>
                  <a:pt x="1406" y="5375"/>
                  <a:pt x="1393" y="5375"/>
                  <a:pt x="1387" y="5369"/>
                </a:cubicBezTo>
                <a:cubicBezTo>
                  <a:pt x="1387" y="5356"/>
                  <a:pt x="1400" y="5356"/>
                  <a:pt x="1406" y="5343"/>
                </a:cubicBezTo>
                <a:cubicBezTo>
                  <a:pt x="1354" y="5337"/>
                  <a:pt x="1342" y="5331"/>
                  <a:pt x="1303" y="5350"/>
                </a:cubicBezTo>
                <a:cubicBezTo>
                  <a:pt x="1335" y="5331"/>
                  <a:pt x="1342" y="5286"/>
                  <a:pt x="1387" y="5286"/>
                </a:cubicBezTo>
                <a:cubicBezTo>
                  <a:pt x="1387" y="5286"/>
                  <a:pt x="1387" y="5286"/>
                  <a:pt x="1387" y="5254"/>
                </a:cubicBezTo>
                <a:cubicBezTo>
                  <a:pt x="1387" y="5248"/>
                  <a:pt x="1374" y="5248"/>
                  <a:pt x="1374" y="5242"/>
                </a:cubicBezTo>
                <a:cubicBezTo>
                  <a:pt x="1354" y="5254"/>
                  <a:pt x="1322" y="5254"/>
                  <a:pt x="1309" y="5273"/>
                </a:cubicBezTo>
                <a:cubicBezTo>
                  <a:pt x="1303" y="5267"/>
                  <a:pt x="1303" y="5254"/>
                  <a:pt x="1303" y="5248"/>
                </a:cubicBezTo>
                <a:cubicBezTo>
                  <a:pt x="1284" y="5248"/>
                  <a:pt x="1284" y="5254"/>
                  <a:pt x="1264" y="5248"/>
                </a:cubicBezTo>
                <a:cubicBezTo>
                  <a:pt x="1245" y="5254"/>
                  <a:pt x="1258" y="5287"/>
                  <a:pt x="1264" y="5299"/>
                </a:cubicBezTo>
                <a:cubicBezTo>
                  <a:pt x="1232" y="5319"/>
                  <a:pt x="1218" y="5351"/>
                  <a:pt x="1173" y="5351"/>
                </a:cubicBezTo>
                <a:cubicBezTo>
                  <a:pt x="1147" y="5376"/>
                  <a:pt x="1109" y="5407"/>
                  <a:pt x="1070" y="5382"/>
                </a:cubicBezTo>
                <a:cubicBezTo>
                  <a:pt x="1076" y="5337"/>
                  <a:pt x="1128" y="5344"/>
                  <a:pt x="1147" y="5306"/>
                </a:cubicBezTo>
                <a:cubicBezTo>
                  <a:pt x="1128" y="5306"/>
                  <a:pt x="1115" y="5318"/>
                  <a:pt x="1109" y="5325"/>
                </a:cubicBezTo>
                <a:cubicBezTo>
                  <a:pt x="1090" y="5317"/>
                  <a:pt x="1122" y="5298"/>
                  <a:pt x="1102" y="5286"/>
                </a:cubicBezTo>
                <a:cubicBezTo>
                  <a:pt x="1083" y="5286"/>
                  <a:pt x="1083" y="5298"/>
                  <a:pt x="1064" y="5292"/>
                </a:cubicBezTo>
                <a:cubicBezTo>
                  <a:pt x="1070" y="5285"/>
                  <a:pt x="1076" y="5266"/>
                  <a:pt x="1076" y="5253"/>
                </a:cubicBezTo>
                <a:cubicBezTo>
                  <a:pt x="1070" y="5247"/>
                  <a:pt x="1057" y="5241"/>
                  <a:pt x="1044" y="5241"/>
                </a:cubicBezTo>
                <a:cubicBezTo>
                  <a:pt x="1044" y="5227"/>
                  <a:pt x="1050" y="5221"/>
                  <a:pt x="1050" y="5202"/>
                </a:cubicBezTo>
                <a:cubicBezTo>
                  <a:pt x="1044" y="5189"/>
                  <a:pt x="1031" y="5208"/>
                  <a:pt x="1018" y="5202"/>
                </a:cubicBezTo>
                <a:cubicBezTo>
                  <a:pt x="1063" y="5151"/>
                  <a:pt x="1154" y="5138"/>
                  <a:pt x="1192" y="5068"/>
                </a:cubicBezTo>
                <a:cubicBezTo>
                  <a:pt x="1211" y="5068"/>
                  <a:pt x="1218" y="5049"/>
                  <a:pt x="1244" y="5055"/>
                </a:cubicBezTo>
                <a:cubicBezTo>
                  <a:pt x="1289" y="5023"/>
                  <a:pt x="1315" y="4972"/>
                  <a:pt x="1360" y="4946"/>
                </a:cubicBezTo>
                <a:cubicBezTo>
                  <a:pt x="1327" y="4920"/>
                  <a:pt x="1289" y="4940"/>
                  <a:pt x="1256" y="4959"/>
                </a:cubicBezTo>
                <a:cubicBezTo>
                  <a:pt x="1263" y="4946"/>
                  <a:pt x="1276" y="4940"/>
                  <a:pt x="1276" y="4927"/>
                </a:cubicBezTo>
                <a:cubicBezTo>
                  <a:pt x="1263" y="4915"/>
                  <a:pt x="1257" y="4908"/>
                  <a:pt x="1237" y="4902"/>
                </a:cubicBezTo>
                <a:cubicBezTo>
                  <a:pt x="1231" y="4934"/>
                  <a:pt x="1199" y="4934"/>
                  <a:pt x="1160" y="4934"/>
                </a:cubicBezTo>
                <a:cubicBezTo>
                  <a:pt x="1166" y="4915"/>
                  <a:pt x="1199" y="4915"/>
                  <a:pt x="1205" y="4902"/>
                </a:cubicBezTo>
                <a:cubicBezTo>
                  <a:pt x="1192" y="4889"/>
                  <a:pt x="1166" y="4896"/>
                  <a:pt x="1147" y="4883"/>
                </a:cubicBezTo>
                <a:cubicBezTo>
                  <a:pt x="1159" y="4877"/>
                  <a:pt x="1166" y="4870"/>
                  <a:pt x="1185" y="4870"/>
                </a:cubicBezTo>
                <a:cubicBezTo>
                  <a:pt x="1179" y="4864"/>
                  <a:pt x="1173" y="4852"/>
                  <a:pt x="1185" y="4852"/>
                </a:cubicBezTo>
                <a:cubicBezTo>
                  <a:pt x="1185" y="4839"/>
                  <a:pt x="1153" y="4858"/>
                  <a:pt x="1147" y="4845"/>
                </a:cubicBezTo>
                <a:cubicBezTo>
                  <a:pt x="1147" y="4762"/>
                  <a:pt x="1204" y="4698"/>
                  <a:pt x="1269" y="4653"/>
                </a:cubicBezTo>
                <a:cubicBezTo>
                  <a:pt x="1269" y="4608"/>
                  <a:pt x="1282" y="4589"/>
                  <a:pt x="1301" y="4551"/>
                </a:cubicBezTo>
                <a:cubicBezTo>
                  <a:pt x="1391" y="4538"/>
                  <a:pt x="1411" y="4454"/>
                  <a:pt x="1489" y="4435"/>
                </a:cubicBezTo>
                <a:cubicBezTo>
                  <a:pt x="1495" y="4410"/>
                  <a:pt x="1489" y="4390"/>
                  <a:pt x="1482" y="4371"/>
                </a:cubicBezTo>
                <a:cubicBezTo>
                  <a:pt x="1495" y="4365"/>
                  <a:pt x="1495" y="4353"/>
                  <a:pt x="1515" y="4359"/>
                </a:cubicBezTo>
                <a:cubicBezTo>
                  <a:pt x="1534" y="4263"/>
                  <a:pt x="1631" y="4244"/>
                  <a:pt x="1657" y="4161"/>
                </a:cubicBezTo>
                <a:cubicBezTo>
                  <a:pt x="1611" y="4116"/>
                  <a:pt x="1515" y="4154"/>
                  <a:pt x="1456" y="4116"/>
                </a:cubicBezTo>
                <a:cubicBezTo>
                  <a:pt x="1449" y="4116"/>
                  <a:pt x="1436" y="4116"/>
                  <a:pt x="1436" y="4122"/>
                </a:cubicBezTo>
                <a:cubicBezTo>
                  <a:pt x="1429" y="4116"/>
                  <a:pt x="1443" y="4103"/>
                  <a:pt x="1417" y="4097"/>
                </a:cubicBezTo>
                <a:cubicBezTo>
                  <a:pt x="1410" y="4142"/>
                  <a:pt x="1365" y="4142"/>
                  <a:pt x="1333" y="4161"/>
                </a:cubicBezTo>
                <a:cubicBezTo>
                  <a:pt x="1352" y="4141"/>
                  <a:pt x="1359" y="4103"/>
                  <a:pt x="1410" y="4109"/>
                </a:cubicBezTo>
                <a:cubicBezTo>
                  <a:pt x="1403" y="4071"/>
                  <a:pt x="1346" y="4059"/>
                  <a:pt x="1320" y="4078"/>
                </a:cubicBezTo>
                <a:cubicBezTo>
                  <a:pt x="1352" y="4034"/>
                  <a:pt x="1242" y="4052"/>
                  <a:pt x="1268" y="3982"/>
                </a:cubicBezTo>
                <a:cubicBezTo>
                  <a:pt x="1372" y="3944"/>
                  <a:pt x="1501" y="4020"/>
                  <a:pt x="1650" y="4007"/>
                </a:cubicBezTo>
                <a:cubicBezTo>
                  <a:pt x="1695" y="3974"/>
                  <a:pt x="1731" y="3936"/>
                  <a:pt x="1791" y="3918"/>
                </a:cubicBezTo>
                <a:lnTo>
                  <a:pt x="1796" y="3917"/>
                </a:lnTo>
                <a:lnTo>
                  <a:pt x="1799" y="3917"/>
                </a:lnTo>
                <a:cubicBezTo>
                  <a:pt x="1805" y="3916"/>
                  <a:pt x="1811" y="3914"/>
                  <a:pt x="1818" y="3912"/>
                </a:cubicBezTo>
                <a:cubicBezTo>
                  <a:pt x="1813" y="3913"/>
                  <a:pt x="1808" y="3914"/>
                  <a:pt x="1804" y="3915"/>
                </a:cubicBezTo>
                <a:lnTo>
                  <a:pt x="1796" y="3917"/>
                </a:lnTo>
                <a:lnTo>
                  <a:pt x="1789" y="3917"/>
                </a:lnTo>
                <a:cubicBezTo>
                  <a:pt x="1747" y="3916"/>
                  <a:pt x="1707" y="3887"/>
                  <a:pt x="1676" y="3887"/>
                </a:cubicBezTo>
                <a:cubicBezTo>
                  <a:pt x="1630" y="3887"/>
                  <a:pt x="1559" y="3912"/>
                  <a:pt x="1507" y="3899"/>
                </a:cubicBezTo>
                <a:cubicBezTo>
                  <a:pt x="1469" y="3892"/>
                  <a:pt x="1430" y="3867"/>
                  <a:pt x="1385" y="3861"/>
                </a:cubicBezTo>
                <a:cubicBezTo>
                  <a:pt x="1391" y="3841"/>
                  <a:pt x="1404" y="3835"/>
                  <a:pt x="1391" y="3809"/>
                </a:cubicBezTo>
                <a:cubicBezTo>
                  <a:pt x="1424" y="3816"/>
                  <a:pt x="1456" y="3764"/>
                  <a:pt x="1430" y="3739"/>
                </a:cubicBezTo>
                <a:cubicBezTo>
                  <a:pt x="1430" y="3681"/>
                  <a:pt x="1469" y="3662"/>
                  <a:pt x="1495" y="3624"/>
                </a:cubicBezTo>
                <a:cubicBezTo>
                  <a:pt x="1502" y="3611"/>
                  <a:pt x="1489" y="3617"/>
                  <a:pt x="1482" y="3617"/>
                </a:cubicBezTo>
                <a:cubicBezTo>
                  <a:pt x="1489" y="3585"/>
                  <a:pt x="1507" y="3585"/>
                  <a:pt x="1534" y="3572"/>
                </a:cubicBezTo>
                <a:cubicBezTo>
                  <a:pt x="1572" y="3547"/>
                  <a:pt x="1579" y="3471"/>
                  <a:pt x="1669" y="3489"/>
                </a:cubicBezTo>
                <a:cubicBezTo>
                  <a:pt x="1683" y="3482"/>
                  <a:pt x="1689" y="3463"/>
                  <a:pt x="1695" y="3451"/>
                </a:cubicBezTo>
                <a:cubicBezTo>
                  <a:pt x="1695" y="3438"/>
                  <a:pt x="1695" y="3413"/>
                  <a:pt x="1676" y="3419"/>
                </a:cubicBezTo>
                <a:cubicBezTo>
                  <a:pt x="1689" y="3400"/>
                  <a:pt x="1702" y="3387"/>
                  <a:pt x="1695" y="3362"/>
                </a:cubicBezTo>
                <a:cubicBezTo>
                  <a:pt x="1664" y="3330"/>
                  <a:pt x="1599" y="3355"/>
                  <a:pt x="1573" y="3355"/>
                </a:cubicBezTo>
                <a:cubicBezTo>
                  <a:pt x="1567" y="3349"/>
                  <a:pt x="1573" y="3343"/>
                  <a:pt x="1573" y="3336"/>
                </a:cubicBezTo>
                <a:cubicBezTo>
                  <a:pt x="1541" y="3343"/>
                  <a:pt x="1522" y="3356"/>
                  <a:pt x="1522" y="3375"/>
                </a:cubicBezTo>
                <a:cubicBezTo>
                  <a:pt x="1477" y="3381"/>
                  <a:pt x="1463" y="3407"/>
                  <a:pt x="1457" y="3452"/>
                </a:cubicBezTo>
                <a:cubicBezTo>
                  <a:pt x="1444" y="3439"/>
                  <a:pt x="1431" y="3452"/>
                  <a:pt x="1418" y="3439"/>
                </a:cubicBezTo>
                <a:cubicBezTo>
                  <a:pt x="1393" y="3452"/>
                  <a:pt x="1373" y="3471"/>
                  <a:pt x="1335" y="3471"/>
                </a:cubicBezTo>
                <a:cubicBezTo>
                  <a:pt x="1342" y="3464"/>
                  <a:pt x="1348" y="3452"/>
                  <a:pt x="1354" y="3445"/>
                </a:cubicBezTo>
                <a:cubicBezTo>
                  <a:pt x="1354" y="3433"/>
                  <a:pt x="1348" y="3433"/>
                  <a:pt x="1342" y="3433"/>
                </a:cubicBezTo>
                <a:cubicBezTo>
                  <a:pt x="1342" y="3420"/>
                  <a:pt x="1354" y="3420"/>
                  <a:pt x="1354" y="3407"/>
                </a:cubicBezTo>
                <a:cubicBezTo>
                  <a:pt x="1309" y="3426"/>
                  <a:pt x="1218" y="3446"/>
                  <a:pt x="1212" y="3529"/>
                </a:cubicBezTo>
                <a:cubicBezTo>
                  <a:pt x="1173" y="3535"/>
                  <a:pt x="1155" y="3523"/>
                  <a:pt x="1128" y="3548"/>
                </a:cubicBezTo>
                <a:cubicBezTo>
                  <a:pt x="1135" y="3573"/>
                  <a:pt x="1173" y="3554"/>
                  <a:pt x="1193" y="3554"/>
                </a:cubicBezTo>
                <a:cubicBezTo>
                  <a:pt x="1187" y="3599"/>
                  <a:pt x="1122" y="3599"/>
                  <a:pt x="1090" y="3593"/>
                </a:cubicBezTo>
                <a:cubicBezTo>
                  <a:pt x="1090" y="3561"/>
                  <a:pt x="1116" y="3561"/>
                  <a:pt x="1122" y="3535"/>
                </a:cubicBezTo>
                <a:cubicBezTo>
                  <a:pt x="1077" y="3542"/>
                  <a:pt x="1032" y="3529"/>
                  <a:pt x="1000" y="3542"/>
                </a:cubicBezTo>
                <a:cubicBezTo>
                  <a:pt x="1007" y="3510"/>
                  <a:pt x="1019" y="3433"/>
                  <a:pt x="987" y="3407"/>
                </a:cubicBezTo>
                <a:cubicBezTo>
                  <a:pt x="1052" y="3376"/>
                  <a:pt x="1103" y="3337"/>
                  <a:pt x="1194" y="3331"/>
                </a:cubicBezTo>
                <a:cubicBezTo>
                  <a:pt x="1188" y="3344"/>
                  <a:pt x="1181" y="3351"/>
                  <a:pt x="1188" y="3369"/>
                </a:cubicBezTo>
                <a:cubicBezTo>
                  <a:pt x="1162" y="3363"/>
                  <a:pt x="1130" y="3369"/>
                  <a:pt x="1143" y="3395"/>
                </a:cubicBezTo>
                <a:cubicBezTo>
                  <a:pt x="1143" y="3407"/>
                  <a:pt x="1169" y="3401"/>
                  <a:pt x="1175" y="3401"/>
                </a:cubicBezTo>
                <a:cubicBezTo>
                  <a:pt x="1169" y="3433"/>
                  <a:pt x="1188" y="3440"/>
                  <a:pt x="1201" y="3452"/>
                </a:cubicBezTo>
                <a:cubicBezTo>
                  <a:pt x="1298" y="3440"/>
                  <a:pt x="1312" y="3350"/>
                  <a:pt x="1292" y="3273"/>
                </a:cubicBezTo>
                <a:cubicBezTo>
                  <a:pt x="1286" y="3267"/>
                  <a:pt x="1278" y="3254"/>
                  <a:pt x="1266" y="3254"/>
                </a:cubicBezTo>
                <a:cubicBezTo>
                  <a:pt x="1260" y="3235"/>
                  <a:pt x="1272" y="3242"/>
                  <a:pt x="1272" y="3229"/>
                </a:cubicBezTo>
                <a:cubicBezTo>
                  <a:pt x="1241" y="3197"/>
                  <a:pt x="1195" y="3273"/>
                  <a:pt x="1150" y="3248"/>
                </a:cubicBezTo>
                <a:cubicBezTo>
                  <a:pt x="1169" y="3114"/>
                  <a:pt x="1027" y="3223"/>
                  <a:pt x="975" y="3242"/>
                </a:cubicBezTo>
                <a:cubicBezTo>
                  <a:pt x="1001" y="3210"/>
                  <a:pt x="1059" y="3203"/>
                  <a:pt x="1085" y="3171"/>
                </a:cubicBezTo>
                <a:cubicBezTo>
                  <a:pt x="1079" y="3133"/>
                  <a:pt x="1027" y="3152"/>
                  <a:pt x="988" y="3152"/>
                </a:cubicBezTo>
                <a:cubicBezTo>
                  <a:pt x="988" y="3126"/>
                  <a:pt x="1020" y="3139"/>
                  <a:pt x="1014" y="3114"/>
                </a:cubicBezTo>
                <a:cubicBezTo>
                  <a:pt x="994" y="3069"/>
                  <a:pt x="943" y="3107"/>
                  <a:pt x="917" y="3101"/>
                </a:cubicBezTo>
                <a:cubicBezTo>
                  <a:pt x="929" y="3095"/>
                  <a:pt x="929" y="3063"/>
                  <a:pt x="949" y="3076"/>
                </a:cubicBezTo>
                <a:cubicBezTo>
                  <a:pt x="1013" y="3037"/>
                  <a:pt x="994" y="2935"/>
                  <a:pt x="1033" y="2890"/>
                </a:cubicBezTo>
                <a:cubicBezTo>
                  <a:pt x="1065" y="2903"/>
                  <a:pt x="1098" y="2870"/>
                  <a:pt x="1104" y="2839"/>
                </a:cubicBezTo>
                <a:cubicBezTo>
                  <a:pt x="1136" y="2826"/>
                  <a:pt x="1155" y="2800"/>
                  <a:pt x="1175" y="2775"/>
                </a:cubicBezTo>
                <a:cubicBezTo>
                  <a:pt x="1175" y="2762"/>
                  <a:pt x="1155" y="2769"/>
                  <a:pt x="1143" y="2769"/>
                </a:cubicBezTo>
                <a:cubicBezTo>
                  <a:pt x="1175" y="2743"/>
                  <a:pt x="1201" y="2705"/>
                  <a:pt x="1201" y="2653"/>
                </a:cubicBezTo>
                <a:cubicBezTo>
                  <a:pt x="1046" y="2717"/>
                  <a:pt x="917" y="2819"/>
                  <a:pt x="768" y="2870"/>
                </a:cubicBezTo>
                <a:cubicBezTo>
                  <a:pt x="768" y="2794"/>
                  <a:pt x="678" y="2806"/>
                  <a:pt x="626" y="2781"/>
                </a:cubicBezTo>
                <a:cubicBezTo>
                  <a:pt x="626" y="2768"/>
                  <a:pt x="645" y="2768"/>
                  <a:pt x="639" y="2743"/>
                </a:cubicBezTo>
                <a:cubicBezTo>
                  <a:pt x="633" y="2736"/>
                  <a:pt x="633" y="2736"/>
                  <a:pt x="633" y="2730"/>
                </a:cubicBezTo>
                <a:cubicBezTo>
                  <a:pt x="600" y="2743"/>
                  <a:pt x="529" y="2775"/>
                  <a:pt x="497" y="2736"/>
                </a:cubicBezTo>
                <a:cubicBezTo>
                  <a:pt x="497" y="2716"/>
                  <a:pt x="503" y="2704"/>
                  <a:pt x="509" y="2698"/>
                </a:cubicBezTo>
                <a:cubicBezTo>
                  <a:pt x="483" y="2653"/>
                  <a:pt x="406" y="2691"/>
                  <a:pt x="367" y="2685"/>
                </a:cubicBezTo>
                <a:cubicBezTo>
                  <a:pt x="367" y="2666"/>
                  <a:pt x="393" y="2672"/>
                  <a:pt x="393" y="2653"/>
                </a:cubicBezTo>
                <a:cubicBezTo>
                  <a:pt x="374" y="2641"/>
                  <a:pt x="342" y="2666"/>
                  <a:pt x="316" y="2666"/>
                </a:cubicBezTo>
                <a:cubicBezTo>
                  <a:pt x="335" y="2621"/>
                  <a:pt x="412" y="2583"/>
                  <a:pt x="432" y="2525"/>
                </a:cubicBezTo>
                <a:cubicBezTo>
                  <a:pt x="419" y="2519"/>
                  <a:pt x="406" y="2525"/>
                  <a:pt x="412" y="2538"/>
                </a:cubicBezTo>
                <a:cubicBezTo>
                  <a:pt x="399" y="2513"/>
                  <a:pt x="419" y="2493"/>
                  <a:pt x="425" y="2474"/>
                </a:cubicBezTo>
                <a:cubicBezTo>
                  <a:pt x="471" y="2488"/>
                  <a:pt x="496" y="2468"/>
                  <a:pt x="516" y="2442"/>
                </a:cubicBezTo>
                <a:cubicBezTo>
                  <a:pt x="561" y="2455"/>
                  <a:pt x="587" y="2455"/>
                  <a:pt x="632" y="2436"/>
                </a:cubicBezTo>
                <a:cubicBezTo>
                  <a:pt x="618" y="2397"/>
                  <a:pt x="651" y="2366"/>
                  <a:pt x="677" y="2385"/>
                </a:cubicBezTo>
                <a:cubicBezTo>
                  <a:pt x="729" y="2327"/>
                  <a:pt x="825" y="2340"/>
                  <a:pt x="845" y="2244"/>
                </a:cubicBezTo>
                <a:cubicBezTo>
                  <a:pt x="896" y="2264"/>
                  <a:pt x="929" y="2180"/>
                  <a:pt x="987" y="2219"/>
                </a:cubicBezTo>
                <a:cubicBezTo>
                  <a:pt x="1006" y="2213"/>
                  <a:pt x="1019" y="2194"/>
                  <a:pt x="1038" y="2187"/>
                </a:cubicBezTo>
                <a:cubicBezTo>
                  <a:pt x="1038" y="2161"/>
                  <a:pt x="1032" y="2168"/>
                  <a:pt x="1038" y="2149"/>
                </a:cubicBezTo>
                <a:cubicBezTo>
                  <a:pt x="1116" y="2155"/>
                  <a:pt x="1187" y="2123"/>
                  <a:pt x="1252" y="2085"/>
                </a:cubicBezTo>
                <a:cubicBezTo>
                  <a:pt x="1252" y="2085"/>
                  <a:pt x="1252" y="2085"/>
                  <a:pt x="1252" y="2053"/>
                </a:cubicBezTo>
                <a:cubicBezTo>
                  <a:pt x="1264" y="2053"/>
                  <a:pt x="1284" y="2041"/>
                  <a:pt x="1284" y="2060"/>
                </a:cubicBezTo>
                <a:cubicBezTo>
                  <a:pt x="1523" y="1918"/>
                  <a:pt x="1801" y="1810"/>
                  <a:pt x="1995" y="1624"/>
                </a:cubicBezTo>
                <a:cubicBezTo>
                  <a:pt x="1995" y="1593"/>
                  <a:pt x="1943" y="1618"/>
                  <a:pt x="1924" y="1618"/>
                </a:cubicBezTo>
                <a:cubicBezTo>
                  <a:pt x="1924" y="1612"/>
                  <a:pt x="1930" y="1606"/>
                  <a:pt x="1930" y="1599"/>
                </a:cubicBezTo>
                <a:cubicBezTo>
                  <a:pt x="1898" y="1587"/>
                  <a:pt x="1872" y="1561"/>
                  <a:pt x="1827" y="1568"/>
                </a:cubicBezTo>
                <a:cubicBezTo>
                  <a:pt x="1827" y="1504"/>
                  <a:pt x="1762" y="1574"/>
                  <a:pt x="1729" y="1549"/>
                </a:cubicBezTo>
                <a:cubicBezTo>
                  <a:pt x="1742" y="1504"/>
                  <a:pt x="1691" y="1491"/>
                  <a:pt x="1671" y="1459"/>
                </a:cubicBezTo>
                <a:cubicBezTo>
                  <a:pt x="1626" y="1466"/>
                  <a:pt x="1600" y="1530"/>
                  <a:pt x="1549" y="1504"/>
                </a:cubicBezTo>
                <a:cubicBezTo>
                  <a:pt x="1536" y="1504"/>
                  <a:pt x="1542" y="1517"/>
                  <a:pt x="1542" y="1530"/>
                </a:cubicBezTo>
                <a:cubicBezTo>
                  <a:pt x="1485" y="1536"/>
                  <a:pt x="1471" y="1536"/>
                  <a:pt x="1420" y="1549"/>
                </a:cubicBezTo>
                <a:cubicBezTo>
                  <a:pt x="1420" y="1516"/>
                  <a:pt x="1452" y="1516"/>
                  <a:pt x="1465" y="1497"/>
                </a:cubicBezTo>
                <a:cubicBezTo>
                  <a:pt x="1401" y="1465"/>
                  <a:pt x="1310" y="1504"/>
                  <a:pt x="1233" y="1529"/>
                </a:cubicBezTo>
                <a:cubicBezTo>
                  <a:pt x="1258" y="1510"/>
                  <a:pt x="1278" y="1484"/>
                  <a:pt x="1316" y="1471"/>
                </a:cubicBezTo>
                <a:cubicBezTo>
                  <a:pt x="1304" y="1465"/>
                  <a:pt x="1284" y="1471"/>
                  <a:pt x="1271" y="1471"/>
                </a:cubicBezTo>
                <a:cubicBezTo>
                  <a:pt x="1290" y="1407"/>
                  <a:pt x="1459" y="1388"/>
                  <a:pt x="1426" y="1298"/>
                </a:cubicBezTo>
                <a:cubicBezTo>
                  <a:pt x="1517" y="1215"/>
                  <a:pt x="1633" y="1158"/>
                  <a:pt x="1749" y="1100"/>
                </a:cubicBezTo>
                <a:cubicBezTo>
                  <a:pt x="1755" y="1094"/>
                  <a:pt x="1755" y="1088"/>
                  <a:pt x="1762" y="1075"/>
                </a:cubicBezTo>
                <a:cubicBezTo>
                  <a:pt x="1768" y="1075"/>
                  <a:pt x="1768" y="1081"/>
                  <a:pt x="1768" y="1088"/>
                </a:cubicBezTo>
                <a:cubicBezTo>
                  <a:pt x="1968" y="998"/>
                  <a:pt x="2201" y="825"/>
                  <a:pt x="2459" y="755"/>
                </a:cubicBezTo>
                <a:cubicBezTo>
                  <a:pt x="2479" y="749"/>
                  <a:pt x="2504" y="749"/>
                  <a:pt x="2530" y="742"/>
                </a:cubicBezTo>
                <a:cubicBezTo>
                  <a:pt x="2569" y="730"/>
                  <a:pt x="2595" y="704"/>
                  <a:pt x="2627" y="691"/>
                </a:cubicBezTo>
                <a:cubicBezTo>
                  <a:pt x="2698" y="659"/>
                  <a:pt x="2756" y="652"/>
                  <a:pt x="2853" y="634"/>
                </a:cubicBezTo>
                <a:cubicBezTo>
                  <a:pt x="2885" y="627"/>
                  <a:pt x="2918" y="615"/>
                  <a:pt x="2950" y="646"/>
                </a:cubicBezTo>
                <a:cubicBezTo>
                  <a:pt x="2950" y="671"/>
                  <a:pt x="2938" y="685"/>
                  <a:pt x="2944" y="710"/>
                </a:cubicBezTo>
                <a:cubicBezTo>
                  <a:pt x="2950" y="729"/>
                  <a:pt x="2983" y="723"/>
                  <a:pt x="2983" y="742"/>
                </a:cubicBezTo>
                <a:cubicBezTo>
                  <a:pt x="2970" y="806"/>
                  <a:pt x="2860" y="787"/>
                  <a:pt x="2860" y="863"/>
                </a:cubicBezTo>
                <a:cubicBezTo>
                  <a:pt x="2848" y="863"/>
                  <a:pt x="2834" y="870"/>
                  <a:pt x="2828" y="870"/>
                </a:cubicBezTo>
                <a:cubicBezTo>
                  <a:pt x="2828" y="889"/>
                  <a:pt x="2840" y="882"/>
                  <a:pt x="2834" y="901"/>
                </a:cubicBezTo>
                <a:cubicBezTo>
                  <a:pt x="2783" y="934"/>
                  <a:pt x="2744" y="984"/>
                  <a:pt x="2686" y="1023"/>
                </a:cubicBezTo>
                <a:cubicBezTo>
                  <a:pt x="2803" y="997"/>
                  <a:pt x="2938" y="875"/>
                  <a:pt x="3106" y="914"/>
                </a:cubicBezTo>
                <a:cubicBezTo>
                  <a:pt x="3106" y="933"/>
                  <a:pt x="3086" y="946"/>
                  <a:pt x="3086" y="971"/>
                </a:cubicBezTo>
                <a:cubicBezTo>
                  <a:pt x="3105" y="971"/>
                  <a:pt x="3105" y="953"/>
                  <a:pt x="3131" y="953"/>
                </a:cubicBezTo>
                <a:cubicBezTo>
                  <a:pt x="3144" y="965"/>
                  <a:pt x="3144" y="1004"/>
                  <a:pt x="3131" y="1016"/>
                </a:cubicBezTo>
                <a:cubicBezTo>
                  <a:pt x="3144" y="1023"/>
                  <a:pt x="3163" y="1029"/>
                  <a:pt x="3176" y="1042"/>
                </a:cubicBezTo>
                <a:cubicBezTo>
                  <a:pt x="3350" y="978"/>
                  <a:pt x="3473" y="876"/>
                  <a:pt x="3660" y="831"/>
                </a:cubicBezTo>
                <a:cubicBezTo>
                  <a:pt x="3699" y="793"/>
                  <a:pt x="3822" y="773"/>
                  <a:pt x="3867" y="825"/>
                </a:cubicBezTo>
                <a:cubicBezTo>
                  <a:pt x="3906" y="805"/>
                  <a:pt x="3957" y="805"/>
                  <a:pt x="3983" y="773"/>
                </a:cubicBezTo>
                <a:cubicBezTo>
                  <a:pt x="3983" y="767"/>
                  <a:pt x="3963" y="754"/>
                  <a:pt x="3957" y="773"/>
                </a:cubicBezTo>
                <a:cubicBezTo>
                  <a:pt x="3938" y="767"/>
                  <a:pt x="3977" y="742"/>
                  <a:pt x="3951" y="742"/>
                </a:cubicBezTo>
                <a:cubicBezTo>
                  <a:pt x="4009" y="678"/>
                  <a:pt x="4099" y="645"/>
                  <a:pt x="4132" y="562"/>
                </a:cubicBezTo>
                <a:cubicBezTo>
                  <a:pt x="4144" y="569"/>
                  <a:pt x="4125" y="569"/>
                  <a:pt x="4138" y="581"/>
                </a:cubicBezTo>
                <a:cubicBezTo>
                  <a:pt x="4190" y="575"/>
                  <a:pt x="4190" y="524"/>
                  <a:pt x="4235" y="511"/>
                </a:cubicBezTo>
                <a:cubicBezTo>
                  <a:pt x="4274" y="536"/>
                  <a:pt x="4319" y="485"/>
                  <a:pt x="4351" y="466"/>
                </a:cubicBezTo>
                <a:cubicBezTo>
                  <a:pt x="4345" y="460"/>
                  <a:pt x="4345" y="447"/>
                  <a:pt x="4345" y="435"/>
                </a:cubicBezTo>
                <a:cubicBezTo>
                  <a:pt x="4371" y="428"/>
                  <a:pt x="4384" y="428"/>
                  <a:pt x="4410" y="416"/>
                </a:cubicBezTo>
                <a:cubicBezTo>
                  <a:pt x="4410" y="428"/>
                  <a:pt x="4390" y="428"/>
                  <a:pt x="4384" y="441"/>
                </a:cubicBezTo>
                <a:cubicBezTo>
                  <a:pt x="4468" y="409"/>
                  <a:pt x="4578" y="415"/>
                  <a:pt x="4661" y="402"/>
                </a:cubicBezTo>
                <a:close/>
                <a:moveTo>
                  <a:pt x="7842" y="230"/>
                </a:moveTo>
                <a:cubicBezTo>
                  <a:pt x="7829" y="243"/>
                  <a:pt x="7816" y="262"/>
                  <a:pt x="7778" y="255"/>
                </a:cubicBezTo>
                <a:cubicBezTo>
                  <a:pt x="7790" y="224"/>
                  <a:pt x="7823" y="243"/>
                  <a:pt x="7842" y="230"/>
                </a:cubicBezTo>
                <a:close/>
                <a:moveTo>
                  <a:pt x="8010" y="161"/>
                </a:moveTo>
                <a:cubicBezTo>
                  <a:pt x="7996" y="167"/>
                  <a:pt x="7996" y="186"/>
                  <a:pt x="7984" y="192"/>
                </a:cubicBezTo>
                <a:cubicBezTo>
                  <a:pt x="7991" y="198"/>
                  <a:pt x="7991" y="217"/>
                  <a:pt x="8003" y="211"/>
                </a:cubicBezTo>
                <a:cubicBezTo>
                  <a:pt x="8003" y="224"/>
                  <a:pt x="7984" y="217"/>
                  <a:pt x="7984" y="230"/>
                </a:cubicBezTo>
                <a:cubicBezTo>
                  <a:pt x="7991" y="236"/>
                  <a:pt x="8003" y="236"/>
                  <a:pt x="8003" y="230"/>
                </a:cubicBezTo>
                <a:cubicBezTo>
                  <a:pt x="8003" y="262"/>
                  <a:pt x="7932" y="274"/>
                  <a:pt x="7887" y="275"/>
                </a:cubicBezTo>
                <a:cubicBezTo>
                  <a:pt x="7900" y="237"/>
                  <a:pt x="7997" y="224"/>
                  <a:pt x="7971" y="192"/>
                </a:cubicBezTo>
                <a:cubicBezTo>
                  <a:pt x="7984" y="180"/>
                  <a:pt x="7990" y="161"/>
                  <a:pt x="8010" y="161"/>
                </a:cubicBezTo>
                <a:close/>
                <a:moveTo>
                  <a:pt x="7855" y="115"/>
                </a:moveTo>
                <a:cubicBezTo>
                  <a:pt x="7861" y="146"/>
                  <a:pt x="7829" y="146"/>
                  <a:pt x="7804" y="146"/>
                </a:cubicBezTo>
                <a:cubicBezTo>
                  <a:pt x="7810" y="127"/>
                  <a:pt x="7823" y="115"/>
                  <a:pt x="7855" y="115"/>
                </a:cubicBezTo>
                <a:close/>
                <a:moveTo>
                  <a:pt x="7868" y="82"/>
                </a:moveTo>
                <a:cubicBezTo>
                  <a:pt x="7841" y="115"/>
                  <a:pt x="7803" y="115"/>
                  <a:pt x="7758" y="121"/>
                </a:cubicBezTo>
                <a:cubicBezTo>
                  <a:pt x="7770" y="108"/>
                  <a:pt x="7829" y="89"/>
                  <a:pt x="7868" y="82"/>
                </a:cubicBezTo>
                <a:close/>
                <a:moveTo>
                  <a:pt x="7630" y="0"/>
                </a:moveTo>
                <a:cubicBezTo>
                  <a:pt x="7650" y="0"/>
                  <a:pt x="7670" y="3"/>
                  <a:pt x="7692" y="12"/>
                </a:cubicBezTo>
                <a:cubicBezTo>
                  <a:pt x="7699" y="44"/>
                  <a:pt x="7660" y="38"/>
                  <a:pt x="7654" y="63"/>
                </a:cubicBezTo>
                <a:cubicBezTo>
                  <a:pt x="7666" y="76"/>
                  <a:pt x="7673" y="95"/>
                  <a:pt x="7705" y="89"/>
                </a:cubicBezTo>
                <a:cubicBezTo>
                  <a:pt x="7692" y="108"/>
                  <a:pt x="7692" y="108"/>
                  <a:pt x="7692" y="127"/>
                </a:cubicBezTo>
                <a:cubicBezTo>
                  <a:pt x="7686" y="140"/>
                  <a:pt x="7718" y="140"/>
                  <a:pt x="7718" y="127"/>
                </a:cubicBezTo>
                <a:cubicBezTo>
                  <a:pt x="7725" y="146"/>
                  <a:pt x="7666" y="165"/>
                  <a:pt x="7692" y="210"/>
                </a:cubicBezTo>
                <a:cubicBezTo>
                  <a:pt x="7731" y="243"/>
                  <a:pt x="7777" y="191"/>
                  <a:pt x="7822" y="191"/>
                </a:cubicBezTo>
                <a:cubicBezTo>
                  <a:pt x="7796" y="230"/>
                  <a:pt x="7757" y="255"/>
                  <a:pt x="7731" y="294"/>
                </a:cubicBezTo>
                <a:cubicBezTo>
                  <a:pt x="7796" y="300"/>
                  <a:pt x="7821" y="269"/>
                  <a:pt x="7879" y="269"/>
                </a:cubicBezTo>
                <a:cubicBezTo>
                  <a:pt x="7854" y="294"/>
                  <a:pt x="7822" y="320"/>
                  <a:pt x="7796" y="345"/>
                </a:cubicBezTo>
                <a:cubicBezTo>
                  <a:pt x="7796" y="358"/>
                  <a:pt x="7808" y="358"/>
                  <a:pt x="7802" y="371"/>
                </a:cubicBezTo>
                <a:cubicBezTo>
                  <a:pt x="7822" y="377"/>
                  <a:pt x="7822" y="358"/>
                  <a:pt x="7834" y="371"/>
                </a:cubicBezTo>
                <a:cubicBezTo>
                  <a:pt x="7841" y="422"/>
                  <a:pt x="7802" y="428"/>
                  <a:pt x="7763" y="441"/>
                </a:cubicBezTo>
                <a:cubicBezTo>
                  <a:pt x="7744" y="461"/>
                  <a:pt x="7731" y="480"/>
                  <a:pt x="7705" y="480"/>
                </a:cubicBezTo>
                <a:cubicBezTo>
                  <a:pt x="7691" y="486"/>
                  <a:pt x="7698" y="505"/>
                  <a:pt x="7685" y="511"/>
                </a:cubicBezTo>
                <a:cubicBezTo>
                  <a:pt x="7665" y="517"/>
                  <a:pt x="7665" y="499"/>
                  <a:pt x="7659" y="499"/>
                </a:cubicBezTo>
                <a:cubicBezTo>
                  <a:pt x="7646" y="499"/>
                  <a:pt x="7633" y="505"/>
                  <a:pt x="7633" y="524"/>
                </a:cubicBezTo>
                <a:cubicBezTo>
                  <a:pt x="7724" y="536"/>
                  <a:pt x="7789" y="479"/>
                  <a:pt x="7872" y="454"/>
                </a:cubicBezTo>
                <a:cubicBezTo>
                  <a:pt x="7846" y="472"/>
                  <a:pt x="7820" y="492"/>
                  <a:pt x="7814" y="524"/>
                </a:cubicBezTo>
                <a:cubicBezTo>
                  <a:pt x="7820" y="555"/>
                  <a:pt x="7846" y="581"/>
                  <a:pt x="7840" y="607"/>
                </a:cubicBezTo>
                <a:cubicBezTo>
                  <a:pt x="7885" y="614"/>
                  <a:pt x="7911" y="588"/>
                  <a:pt x="7943" y="575"/>
                </a:cubicBezTo>
                <a:cubicBezTo>
                  <a:pt x="7917" y="645"/>
                  <a:pt x="7821" y="697"/>
                  <a:pt x="7801" y="773"/>
                </a:cubicBezTo>
                <a:cubicBezTo>
                  <a:pt x="7853" y="850"/>
                  <a:pt x="7931" y="754"/>
                  <a:pt x="7982" y="735"/>
                </a:cubicBezTo>
                <a:cubicBezTo>
                  <a:pt x="7963" y="773"/>
                  <a:pt x="7937" y="818"/>
                  <a:pt x="7898" y="837"/>
                </a:cubicBezTo>
                <a:cubicBezTo>
                  <a:pt x="7898" y="881"/>
                  <a:pt x="7859" y="933"/>
                  <a:pt x="7879" y="984"/>
                </a:cubicBezTo>
                <a:cubicBezTo>
                  <a:pt x="7866" y="997"/>
                  <a:pt x="7840" y="990"/>
                  <a:pt x="7827" y="1003"/>
                </a:cubicBezTo>
                <a:cubicBezTo>
                  <a:pt x="7841" y="1022"/>
                  <a:pt x="7853" y="1047"/>
                  <a:pt x="7886" y="1028"/>
                </a:cubicBezTo>
                <a:cubicBezTo>
                  <a:pt x="7886" y="1054"/>
                  <a:pt x="7866" y="1054"/>
                  <a:pt x="7853" y="1067"/>
                </a:cubicBezTo>
                <a:cubicBezTo>
                  <a:pt x="7841" y="1073"/>
                  <a:pt x="7860" y="1042"/>
                  <a:pt x="7841" y="1042"/>
                </a:cubicBezTo>
                <a:cubicBezTo>
                  <a:pt x="7828" y="1054"/>
                  <a:pt x="7834" y="1061"/>
                  <a:pt x="7834" y="1073"/>
                </a:cubicBezTo>
                <a:cubicBezTo>
                  <a:pt x="7802" y="1073"/>
                  <a:pt x="7783" y="1092"/>
                  <a:pt x="7757" y="1105"/>
                </a:cubicBezTo>
                <a:cubicBezTo>
                  <a:pt x="7763" y="1092"/>
                  <a:pt x="7757" y="1086"/>
                  <a:pt x="7757" y="1080"/>
                </a:cubicBezTo>
                <a:cubicBezTo>
                  <a:pt x="7725" y="1086"/>
                  <a:pt x="7692" y="1137"/>
                  <a:pt x="7718" y="1169"/>
                </a:cubicBezTo>
                <a:cubicBezTo>
                  <a:pt x="7680" y="1195"/>
                  <a:pt x="7609" y="1214"/>
                  <a:pt x="7537" y="1214"/>
                </a:cubicBezTo>
                <a:cubicBezTo>
                  <a:pt x="7570" y="1163"/>
                  <a:pt x="7680" y="1111"/>
                  <a:pt x="7615" y="1022"/>
                </a:cubicBezTo>
                <a:cubicBezTo>
                  <a:pt x="7627" y="1016"/>
                  <a:pt x="7647" y="1016"/>
                  <a:pt x="7654" y="997"/>
                </a:cubicBezTo>
                <a:cubicBezTo>
                  <a:pt x="7609" y="971"/>
                  <a:pt x="7647" y="939"/>
                  <a:pt x="7647" y="888"/>
                </a:cubicBezTo>
                <a:cubicBezTo>
                  <a:pt x="7647" y="875"/>
                  <a:pt x="7634" y="875"/>
                  <a:pt x="7621" y="869"/>
                </a:cubicBezTo>
                <a:cubicBezTo>
                  <a:pt x="7576" y="958"/>
                  <a:pt x="7383" y="958"/>
                  <a:pt x="7292" y="939"/>
                </a:cubicBezTo>
                <a:cubicBezTo>
                  <a:pt x="7292" y="913"/>
                  <a:pt x="7279" y="888"/>
                  <a:pt x="7253" y="888"/>
                </a:cubicBezTo>
                <a:cubicBezTo>
                  <a:pt x="7228" y="900"/>
                  <a:pt x="7222" y="926"/>
                  <a:pt x="7202" y="939"/>
                </a:cubicBezTo>
                <a:cubicBezTo>
                  <a:pt x="7202" y="958"/>
                  <a:pt x="7209" y="964"/>
                  <a:pt x="7222" y="964"/>
                </a:cubicBezTo>
                <a:cubicBezTo>
                  <a:pt x="7222" y="984"/>
                  <a:pt x="7202" y="984"/>
                  <a:pt x="7202" y="1009"/>
                </a:cubicBezTo>
                <a:cubicBezTo>
                  <a:pt x="7169" y="1003"/>
                  <a:pt x="7131" y="1022"/>
                  <a:pt x="7105" y="1035"/>
                </a:cubicBezTo>
                <a:cubicBezTo>
                  <a:pt x="7098" y="1015"/>
                  <a:pt x="7156" y="1009"/>
                  <a:pt x="7176" y="990"/>
                </a:cubicBezTo>
                <a:cubicBezTo>
                  <a:pt x="7163" y="983"/>
                  <a:pt x="7143" y="958"/>
                  <a:pt x="7176" y="958"/>
                </a:cubicBezTo>
                <a:cubicBezTo>
                  <a:pt x="7163" y="945"/>
                  <a:pt x="7157" y="964"/>
                  <a:pt x="7137" y="952"/>
                </a:cubicBezTo>
                <a:cubicBezTo>
                  <a:pt x="7106" y="856"/>
                  <a:pt x="7331" y="908"/>
                  <a:pt x="7267" y="792"/>
                </a:cubicBezTo>
                <a:cubicBezTo>
                  <a:pt x="7183" y="818"/>
                  <a:pt x="7125" y="825"/>
                  <a:pt x="7034" y="844"/>
                </a:cubicBezTo>
                <a:cubicBezTo>
                  <a:pt x="7034" y="825"/>
                  <a:pt x="7015" y="825"/>
                  <a:pt x="7008" y="818"/>
                </a:cubicBezTo>
                <a:cubicBezTo>
                  <a:pt x="7027" y="761"/>
                  <a:pt x="7131" y="786"/>
                  <a:pt x="7124" y="709"/>
                </a:cubicBezTo>
                <a:cubicBezTo>
                  <a:pt x="7124" y="703"/>
                  <a:pt x="7118" y="709"/>
                  <a:pt x="7118" y="697"/>
                </a:cubicBezTo>
                <a:cubicBezTo>
                  <a:pt x="7073" y="741"/>
                  <a:pt x="7015" y="748"/>
                  <a:pt x="6982" y="780"/>
                </a:cubicBezTo>
                <a:cubicBezTo>
                  <a:pt x="6956" y="773"/>
                  <a:pt x="6995" y="741"/>
                  <a:pt x="6989" y="709"/>
                </a:cubicBezTo>
                <a:cubicBezTo>
                  <a:pt x="6925" y="741"/>
                  <a:pt x="6892" y="767"/>
                  <a:pt x="6828" y="792"/>
                </a:cubicBezTo>
                <a:cubicBezTo>
                  <a:pt x="6815" y="792"/>
                  <a:pt x="6828" y="767"/>
                  <a:pt x="6813" y="767"/>
                </a:cubicBezTo>
                <a:cubicBezTo>
                  <a:pt x="6852" y="722"/>
                  <a:pt x="6877" y="664"/>
                  <a:pt x="6936" y="645"/>
                </a:cubicBezTo>
                <a:cubicBezTo>
                  <a:pt x="6962" y="613"/>
                  <a:pt x="6948" y="569"/>
                  <a:pt x="6936" y="530"/>
                </a:cubicBezTo>
                <a:cubicBezTo>
                  <a:pt x="6974" y="505"/>
                  <a:pt x="6993" y="460"/>
                  <a:pt x="7058" y="460"/>
                </a:cubicBezTo>
                <a:cubicBezTo>
                  <a:pt x="7064" y="486"/>
                  <a:pt x="7071" y="486"/>
                  <a:pt x="7058" y="505"/>
                </a:cubicBezTo>
                <a:cubicBezTo>
                  <a:pt x="7064" y="517"/>
                  <a:pt x="7078" y="499"/>
                  <a:pt x="7091" y="505"/>
                </a:cubicBezTo>
                <a:cubicBezTo>
                  <a:pt x="7098" y="562"/>
                  <a:pt x="7065" y="633"/>
                  <a:pt x="7007" y="645"/>
                </a:cubicBezTo>
                <a:cubicBezTo>
                  <a:pt x="7013" y="633"/>
                  <a:pt x="7007" y="633"/>
                  <a:pt x="7000" y="620"/>
                </a:cubicBezTo>
                <a:cubicBezTo>
                  <a:pt x="6988" y="626"/>
                  <a:pt x="6974" y="633"/>
                  <a:pt x="6968" y="652"/>
                </a:cubicBezTo>
                <a:cubicBezTo>
                  <a:pt x="6988" y="671"/>
                  <a:pt x="7039" y="645"/>
                  <a:pt x="7065" y="671"/>
                </a:cubicBezTo>
                <a:cubicBezTo>
                  <a:pt x="7149" y="633"/>
                  <a:pt x="7155" y="530"/>
                  <a:pt x="7110" y="454"/>
                </a:cubicBezTo>
                <a:cubicBezTo>
                  <a:pt x="7103" y="427"/>
                  <a:pt x="7129" y="427"/>
                  <a:pt x="7123" y="402"/>
                </a:cubicBezTo>
                <a:cubicBezTo>
                  <a:pt x="7109" y="390"/>
                  <a:pt x="7091" y="377"/>
                  <a:pt x="7064" y="371"/>
                </a:cubicBezTo>
                <a:cubicBezTo>
                  <a:pt x="7071" y="364"/>
                  <a:pt x="7078" y="352"/>
                  <a:pt x="7058" y="358"/>
                </a:cubicBezTo>
                <a:cubicBezTo>
                  <a:pt x="7162" y="281"/>
                  <a:pt x="7323" y="281"/>
                  <a:pt x="7401" y="185"/>
                </a:cubicBezTo>
                <a:cubicBezTo>
                  <a:pt x="7388" y="153"/>
                  <a:pt x="7356" y="191"/>
                  <a:pt x="7330" y="191"/>
                </a:cubicBezTo>
                <a:cubicBezTo>
                  <a:pt x="7343" y="166"/>
                  <a:pt x="7350" y="146"/>
                  <a:pt x="7350" y="121"/>
                </a:cubicBezTo>
                <a:cubicBezTo>
                  <a:pt x="7459" y="121"/>
                  <a:pt x="7526" y="2"/>
                  <a:pt x="7630" y="0"/>
                </a:cubicBezTo>
                <a:close/>
              </a:path>
            </a:pathLst>
          </a:custGeom>
        </p:spPr>
      </p:pic>
      <p:pic>
        <p:nvPicPr>
          <p:cNvPr id="47" name="图片 46" descr="7968382_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email"/>
          <a:srcRect l="-13" t="2257" r="-13" b="2257"/>
          <a:stretch>
            <a:fillRect/>
          </a:stretch>
        </p:blipFill>
        <p:spPr>
          <a:xfrm>
            <a:off x="4852035" y="1451610"/>
            <a:ext cx="2459990" cy="217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75" h="7589">
                <a:moveTo>
                  <a:pt x="3890" y="7547"/>
                </a:moveTo>
                <a:cubicBezTo>
                  <a:pt x="3910" y="7547"/>
                  <a:pt x="3929" y="7550"/>
                  <a:pt x="3954" y="7550"/>
                </a:cubicBezTo>
                <a:cubicBezTo>
                  <a:pt x="3935" y="7569"/>
                  <a:pt x="3903" y="7569"/>
                  <a:pt x="3870" y="7569"/>
                </a:cubicBezTo>
                <a:cubicBezTo>
                  <a:pt x="3870" y="7556"/>
                  <a:pt x="3863" y="7550"/>
                  <a:pt x="3850" y="7550"/>
                </a:cubicBezTo>
                <a:cubicBezTo>
                  <a:pt x="3865" y="7547"/>
                  <a:pt x="3878" y="7547"/>
                  <a:pt x="3890" y="7547"/>
                </a:cubicBezTo>
                <a:close/>
                <a:moveTo>
                  <a:pt x="3676" y="7505"/>
                </a:moveTo>
                <a:cubicBezTo>
                  <a:pt x="3670" y="7537"/>
                  <a:pt x="3708" y="7518"/>
                  <a:pt x="3728" y="7524"/>
                </a:cubicBezTo>
                <a:cubicBezTo>
                  <a:pt x="3708" y="7542"/>
                  <a:pt x="3657" y="7524"/>
                  <a:pt x="3637" y="7530"/>
                </a:cubicBezTo>
                <a:cubicBezTo>
                  <a:pt x="3637" y="7511"/>
                  <a:pt x="3663" y="7511"/>
                  <a:pt x="3676" y="7505"/>
                </a:cubicBezTo>
                <a:close/>
                <a:moveTo>
                  <a:pt x="5471" y="7493"/>
                </a:moveTo>
                <a:cubicBezTo>
                  <a:pt x="5407" y="7531"/>
                  <a:pt x="5303" y="7569"/>
                  <a:pt x="5239" y="7588"/>
                </a:cubicBezTo>
                <a:cubicBezTo>
                  <a:pt x="5239" y="7550"/>
                  <a:pt x="5291" y="7556"/>
                  <a:pt x="5310" y="7550"/>
                </a:cubicBezTo>
                <a:cubicBezTo>
                  <a:pt x="5361" y="7531"/>
                  <a:pt x="5412" y="7499"/>
                  <a:pt x="5471" y="7493"/>
                </a:cubicBezTo>
                <a:close/>
                <a:moveTo>
                  <a:pt x="3869" y="7383"/>
                </a:moveTo>
                <a:cubicBezTo>
                  <a:pt x="3888" y="7383"/>
                  <a:pt x="3882" y="7402"/>
                  <a:pt x="3908" y="7396"/>
                </a:cubicBezTo>
                <a:cubicBezTo>
                  <a:pt x="3902" y="7415"/>
                  <a:pt x="3914" y="7422"/>
                  <a:pt x="3914" y="7434"/>
                </a:cubicBezTo>
                <a:cubicBezTo>
                  <a:pt x="3889" y="7434"/>
                  <a:pt x="3869" y="7460"/>
                  <a:pt x="3843" y="7440"/>
                </a:cubicBezTo>
                <a:cubicBezTo>
                  <a:pt x="3863" y="7427"/>
                  <a:pt x="3882" y="7421"/>
                  <a:pt x="3902" y="7421"/>
                </a:cubicBezTo>
                <a:cubicBezTo>
                  <a:pt x="3902" y="7402"/>
                  <a:pt x="3883" y="7402"/>
                  <a:pt x="3863" y="7402"/>
                </a:cubicBezTo>
                <a:cubicBezTo>
                  <a:pt x="3863" y="7396"/>
                  <a:pt x="3863" y="7396"/>
                  <a:pt x="3869" y="7396"/>
                </a:cubicBezTo>
                <a:cubicBezTo>
                  <a:pt x="3869" y="7396"/>
                  <a:pt x="3869" y="7396"/>
                  <a:pt x="3869" y="7383"/>
                </a:cubicBezTo>
                <a:close/>
                <a:moveTo>
                  <a:pt x="3923" y="7368"/>
                </a:moveTo>
                <a:cubicBezTo>
                  <a:pt x="3938" y="7368"/>
                  <a:pt x="3961" y="7374"/>
                  <a:pt x="3973" y="7370"/>
                </a:cubicBezTo>
                <a:cubicBezTo>
                  <a:pt x="3967" y="7383"/>
                  <a:pt x="3921" y="7389"/>
                  <a:pt x="3908" y="7377"/>
                </a:cubicBezTo>
                <a:cubicBezTo>
                  <a:pt x="3908" y="7370"/>
                  <a:pt x="3914" y="7368"/>
                  <a:pt x="3923" y="7368"/>
                </a:cubicBezTo>
                <a:close/>
                <a:moveTo>
                  <a:pt x="3726" y="7364"/>
                </a:moveTo>
                <a:cubicBezTo>
                  <a:pt x="3736" y="7364"/>
                  <a:pt x="3748" y="7366"/>
                  <a:pt x="3760" y="7371"/>
                </a:cubicBezTo>
                <a:cubicBezTo>
                  <a:pt x="3727" y="7435"/>
                  <a:pt x="3689" y="7454"/>
                  <a:pt x="3611" y="7460"/>
                </a:cubicBezTo>
                <a:cubicBezTo>
                  <a:pt x="3605" y="7441"/>
                  <a:pt x="3599" y="7434"/>
                  <a:pt x="3599" y="7409"/>
                </a:cubicBezTo>
                <a:cubicBezTo>
                  <a:pt x="3645" y="7404"/>
                  <a:pt x="3680" y="7365"/>
                  <a:pt x="3726" y="7364"/>
                </a:cubicBezTo>
                <a:close/>
                <a:moveTo>
                  <a:pt x="4531" y="7322"/>
                </a:moveTo>
                <a:cubicBezTo>
                  <a:pt x="4549" y="7323"/>
                  <a:pt x="4566" y="7332"/>
                  <a:pt x="4572" y="7351"/>
                </a:cubicBezTo>
                <a:cubicBezTo>
                  <a:pt x="4527" y="7364"/>
                  <a:pt x="4475" y="7370"/>
                  <a:pt x="4430" y="7383"/>
                </a:cubicBezTo>
                <a:cubicBezTo>
                  <a:pt x="4372" y="7402"/>
                  <a:pt x="4308" y="7441"/>
                  <a:pt x="4275" y="7402"/>
                </a:cubicBezTo>
                <a:cubicBezTo>
                  <a:pt x="4320" y="7409"/>
                  <a:pt x="4353" y="7370"/>
                  <a:pt x="4379" y="7370"/>
                </a:cubicBezTo>
                <a:cubicBezTo>
                  <a:pt x="4392" y="7364"/>
                  <a:pt x="4399" y="7377"/>
                  <a:pt x="4399" y="7377"/>
                </a:cubicBezTo>
                <a:cubicBezTo>
                  <a:pt x="4431" y="7370"/>
                  <a:pt x="4451" y="7332"/>
                  <a:pt x="4489" y="7345"/>
                </a:cubicBezTo>
                <a:cubicBezTo>
                  <a:pt x="4496" y="7329"/>
                  <a:pt x="4514" y="7321"/>
                  <a:pt x="4531" y="7322"/>
                </a:cubicBezTo>
                <a:close/>
                <a:moveTo>
                  <a:pt x="5871" y="7300"/>
                </a:moveTo>
                <a:cubicBezTo>
                  <a:pt x="5865" y="7332"/>
                  <a:pt x="5794" y="7351"/>
                  <a:pt x="5749" y="7364"/>
                </a:cubicBezTo>
                <a:cubicBezTo>
                  <a:pt x="5716" y="7390"/>
                  <a:pt x="5684" y="7415"/>
                  <a:pt x="5633" y="7422"/>
                </a:cubicBezTo>
                <a:cubicBezTo>
                  <a:pt x="5645" y="7390"/>
                  <a:pt x="5724" y="7390"/>
                  <a:pt x="5716" y="7358"/>
                </a:cubicBezTo>
                <a:cubicBezTo>
                  <a:pt x="5768" y="7351"/>
                  <a:pt x="5826" y="7319"/>
                  <a:pt x="5871" y="7300"/>
                </a:cubicBezTo>
                <a:close/>
                <a:moveTo>
                  <a:pt x="4677" y="7300"/>
                </a:moveTo>
                <a:cubicBezTo>
                  <a:pt x="4658" y="7320"/>
                  <a:pt x="4632" y="7326"/>
                  <a:pt x="4606" y="7339"/>
                </a:cubicBezTo>
                <a:cubicBezTo>
                  <a:pt x="4599" y="7320"/>
                  <a:pt x="4658" y="7314"/>
                  <a:pt x="4677" y="7300"/>
                </a:cubicBezTo>
                <a:close/>
                <a:moveTo>
                  <a:pt x="4180" y="7294"/>
                </a:moveTo>
                <a:cubicBezTo>
                  <a:pt x="4184" y="7294"/>
                  <a:pt x="4188" y="7294"/>
                  <a:pt x="4192" y="7295"/>
                </a:cubicBezTo>
                <a:cubicBezTo>
                  <a:pt x="4160" y="7301"/>
                  <a:pt x="4121" y="7326"/>
                  <a:pt x="4095" y="7320"/>
                </a:cubicBezTo>
                <a:cubicBezTo>
                  <a:pt x="4113" y="7297"/>
                  <a:pt x="4149" y="7294"/>
                  <a:pt x="4180" y="7294"/>
                </a:cubicBezTo>
                <a:close/>
                <a:moveTo>
                  <a:pt x="3925" y="7275"/>
                </a:moveTo>
                <a:cubicBezTo>
                  <a:pt x="3934" y="7275"/>
                  <a:pt x="3942" y="7278"/>
                  <a:pt x="3947" y="7287"/>
                </a:cubicBezTo>
                <a:cubicBezTo>
                  <a:pt x="3940" y="7300"/>
                  <a:pt x="3914" y="7294"/>
                  <a:pt x="3888" y="7294"/>
                </a:cubicBezTo>
                <a:cubicBezTo>
                  <a:pt x="3893" y="7286"/>
                  <a:pt x="3910" y="7276"/>
                  <a:pt x="3925" y="7275"/>
                </a:cubicBezTo>
                <a:close/>
                <a:moveTo>
                  <a:pt x="5975" y="7256"/>
                </a:moveTo>
                <a:cubicBezTo>
                  <a:pt x="5949" y="7281"/>
                  <a:pt x="5923" y="7294"/>
                  <a:pt x="5885" y="7301"/>
                </a:cubicBezTo>
                <a:cubicBezTo>
                  <a:pt x="5917" y="7287"/>
                  <a:pt x="5943" y="7268"/>
                  <a:pt x="5975" y="7256"/>
                </a:cubicBezTo>
                <a:close/>
                <a:moveTo>
                  <a:pt x="5528" y="7248"/>
                </a:moveTo>
                <a:cubicBezTo>
                  <a:pt x="5492" y="7247"/>
                  <a:pt x="5456" y="7282"/>
                  <a:pt x="5426" y="7294"/>
                </a:cubicBezTo>
                <a:cubicBezTo>
                  <a:pt x="5465" y="7300"/>
                  <a:pt x="5497" y="7287"/>
                  <a:pt x="5529" y="7281"/>
                </a:cubicBezTo>
                <a:cubicBezTo>
                  <a:pt x="5523" y="7262"/>
                  <a:pt x="5536" y="7262"/>
                  <a:pt x="5536" y="7249"/>
                </a:cubicBezTo>
                <a:cubicBezTo>
                  <a:pt x="5533" y="7248"/>
                  <a:pt x="5531" y="7248"/>
                  <a:pt x="5528" y="7248"/>
                </a:cubicBezTo>
                <a:close/>
                <a:moveTo>
                  <a:pt x="3689" y="7230"/>
                </a:moveTo>
                <a:cubicBezTo>
                  <a:pt x="3676" y="7256"/>
                  <a:pt x="3644" y="7287"/>
                  <a:pt x="3611" y="7275"/>
                </a:cubicBezTo>
                <a:cubicBezTo>
                  <a:pt x="3630" y="7255"/>
                  <a:pt x="3669" y="7249"/>
                  <a:pt x="3689" y="7230"/>
                </a:cubicBezTo>
                <a:close/>
                <a:moveTo>
                  <a:pt x="4050" y="7224"/>
                </a:moveTo>
                <a:cubicBezTo>
                  <a:pt x="4038" y="7237"/>
                  <a:pt x="3999" y="7224"/>
                  <a:pt x="3999" y="7250"/>
                </a:cubicBezTo>
                <a:cubicBezTo>
                  <a:pt x="4018" y="7242"/>
                  <a:pt x="4044" y="7250"/>
                  <a:pt x="4050" y="7224"/>
                </a:cubicBezTo>
                <a:close/>
                <a:moveTo>
                  <a:pt x="4838" y="7223"/>
                </a:moveTo>
                <a:cubicBezTo>
                  <a:pt x="4832" y="7250"/>
                  <a:pt x="4819" y="7268"/>
                  <a:pt x="4793" y="7275"/>
                </a:cubicBezTo>
                <a:cubicBezTo>
                  <a:pt x="4800" y="7242"/>
                  <a:pt x="4812" y="7242"/>
                  <a:pt x="4838" y="7223"/>
                </a:cubicBezTo>
                <a:close/>
                <a:moveTo>
                  <a:pt x="4874" y="7220"/>
                </a:moveTo>
                <a:lnTo>
                  <a:pt x="4874" y="7220"/>
                </a:lnTo>
                <a:cubicBezTo>
                  <a:pt x="4874" y="7220"/>
                  <a:pt x="4873" y="7220"/>
                  <a:pt x="4872" y="7220"/>
                </a:cubicBezTo>
                <a:lnTo>
                  <a:pt x="4874" y="7220"/>
                </a:lnTo>
                <a:close/>
                <a:moveTo>
                  <a:pt x="4166" y="7166"/>
                </a:moveTo>
                <a:cubicBezTo>
                  <a:pt x="4147" y="7178"/>
                  <a:pt x="4141" y="7198"/>
                  <a:pt x="4140" y="7216"/>
                </a:cubicBezTo>
                <a:cubicBezTo>
                  <a:pt x="4089" y="7235"/>
                  <a:pt x="4050" y="7261"/>
                  <a:pt x="3992" y="7280"/>
                </a:cubicBezTo>
                <a:cubicBezTo>
                  <a:pt x="3992" y="7268"/>
                  <a:pt x="3979" y="7268"/>
                  <a:pt x="3979" y="7261"/>
                </a:cubicBezTo>
                <a:cubicBezTo>
                  <a:pt x="3998" y="7242"/>
                  <a:pt x="3986" y="7242"/>
                  <a:pt x="3959" y="7230"/>
                </a:cubicBezTo>
                <a:cubicBezTo>
                  <a:pt x="4024" y="7205"/>
                  <a:pt x="4089" y="7178"/>
                  <a:pt x="4166" y="7166"/>
                </a:cubicBezTo>
                <a:close/>
                <a:moveTo>
                  <a:pt x="5203" y="7121"/>
                </a:moveTo>
                <a:cubicBezTo>
                  <a:pt x="5211" y="7121"/>
                  <a:pt x="5219" y="7122"/>
                  <a:pt x="5226" y="7122"/>
                </a:cubicBezTo>
                <a:cubicBezTo>
                  <a:pt x="5213" y="7128"/>
                  <a:pt x="5194" y="7134"/>
                  <a:pt x="5175" y="7134"/>
                </a:cubicBezTo>
                <a:cubicBezTo>
                  <a:pt x="5179" y="7122"/>
                  <a:pt x="5190" y="7120"/>
                  <a:pt x="5203" y="7121"/>
                </a:cubicBezTo>
                <a:close/>
                <a:moveTo>
                  <a:pt x="5274" y="7082"/>
                </a:moveTo>
                <a:cubicBezTo>
                  <a:pt x="5285" y="7082"/>
                  <a:pt x="5294" y="7085"/>
                  <a:pt x="5296" y="7089"/>
                </a:cubicBezTo>
                <a:cubicBezTo>
                  <a:pt x="5296" y="7121"/>
                  <a:pt x="5258" y="7077"/>
                  <a:pt x="5245" y="7096"/>
                </a:cubicBezTo>
                <a:cubicBezTo>
                  <a:pt x="5237" y="7088"/>
                  <a:pt x="5257" y="7082"/>
                  <a:pt x="5274" y="7082"/>
                </a:cubicBezTo>
                <a:close/>
                <a:moveTo>
                  <a:pt x="5878" y="7077"/>
                </a:moveTo>
                <a:cubicBezTo>
                  <a:pt x="5897" y="7083"/>
                  <a:pt x="5885" y="7115"/>
                  <a:pt x="5879" y="7130"/>
                </a:cubicBezTo>
                <a:cubicBezTo>
                  <a:pt x="5944" y="7116"/>
                  <a:pt x="5976" y="7110"/>
                  <a:pt x="6021" y="7091"/>
                </a:cubicBezTo>
                <a:cubicBezTo>
                  <a:pt x="6021" y="7103"/>
                  <a:pt x="6009" y="7103"/>
                  <a:pt x="6009" y="7122"/>
                </a:cubicBezTo>
                <a:cubicBezTo>
                  <a:pt x="5905" y="7160"/>
                  <a:pt x="5808" y="7154"/>
                  <a:pt x="5724" y="7212"/>
                </a:cubicBezTo>
                <a:cubicBezTo>
                  <a:pt x="5679" y="7224"/>
                  <a:pt x="5615" y="7212"/>
                  <a:pt x="5570" y="7237"/>
                </a:cubicBezTo>
                <a:cubicBezTo>
                  <a:pt x="5563" y="7262"/>
                  <a:pt x="5596" y="7250"/>
                  <a:pt x="5596" y="7262"/>
                </a:cubicBezTo>
                <a:cubicBezTo>
                  <a:pt x="5537" y="7307"/>
                  <a:pt x="5466" y="7333"/>
                  <a:pt x="5395" y="7365"/>
                </a:cubicBezTo>
                <a:cubicBezTo>
                  <a:pt x="5395" y="7429"/>
                  <a:pt x="5317" y="7416"/>
                  <a:pt x="5304" y="7474"/>
                </a:cubicBezTo>
                <a:cubicBezTo>
                  <a:pt x="5227" y="7506"/>
                  <a:pt x="5149" y="7531"/>
                  <a:pt x="5091" y="7589"/>
                </a:cubicBezTo>
                <a:cubicBezTo>
                  <a:pt x="5059" y="7570"/>
                  <a:pt x="5026" y="7486"/>
                  <a:pt x="4994" y="7525"/>
                </a:cubicBezTo>
                <a:cubicBezTo>
                  <a:pt x="4981" y="7474"/>
                  <a:pt x="4974" y="7340"/>
                  <a:pt x="5065" y="7378"/>
                </a:cubicBezTo>
                <a:cubicBezTo>
                  <a:pt x="5104" y="7346"/>
                  <a:pt x="5181" y="7321"/>
                  <a:pt x="5226" y="7327"/>
                </a:cubicBezTo>
                <a:cubicBezTo>
                  <a:pt x="5239" y="7346"/>
                  <a:pt x="5213" y="7372"/>
                  <a:pt x="5232" y="7385"/>
                </a:cubicBezTo>
                <a:cubicBezTo>
                  <a:pt x="5194" y="7404"/>
                  <a:pt x="5168" y="7435"/>
                  <a:pt x="5155" y="7474"/>
                </a:cubicBezTo>
                <a:cubicBezTo>
                  <a:pt x="5213" y="7512"/>
                  <a:pt x="5258" y="7448"/>
                  <a:pt x="5291" y="7429"/>
                </a:cubicBezTo>
                <a:cubicBezTo>
                  <a:pt x="5291" y="7416"/>
                  <a:pt x="5265" y="7441"/>
                  <a:pt x="5252" y="7422"/>
                </a:cubicBezTo>
                <a:cubicBezTo>
                  <a:pt x="5311" y="7409"/>
                  <a:pt x="5323" y="7352"/>
                  <a:pt x="5349" y="7314"/>
                </a:cubicBezTo>
                <a:cubicBezTo>
                  <a:pt x="5343" y="7301"/>
                  <a:pt x="5304" y="7320"/>
                  <a:pt x="5311" y="7295"/>
                </a:cubicBezTo>
                <a:cubicBezTo>
                  <a:pt x="5330" y="7288"/>
                  <a:pt x="5349" y="7282"/>
                  <a:pt x="5362" y="7276"/>
                </a:cubicBezTo>
                <a:cubicBezTo>
                  <a:pt x="5368" y="7250"/>
                  <a:pt x="5342" y="7256"/>
                  <a:pt x="5342" y="7231"/>
                </a:cubicBezTo>
                <a:cubicBezTo>
                  <a:pt x="5356" y="7237"/>
                  <a:pt x="5356" y="7224"/>
                  <a:pt x="5368" y="7224"/>
                </a:cubicBezTo>
                <a:cubicBezTo>
                  <a:pt x="5356" y="7186"/>
                  <a:pt x="5433" y="7167"/>
                  <a:pt x="5478" y="7154"/>
                </a:cubicBezTo>
                <a:cubicBezTo>
                  <a:pt x="5484" y="7205"/>
                  <a:pt x="5413" y="7174"/>
                  <a:pt x="5401" y="7205"/>
                </a:cubicBezTo>
                <a:cubicBezTo>
                  <a:pt x="5401" y="7224"/>
                  <a:pt x="5420" y="7231"/>
                  <a:pt x="5433" y="7237"/>
                </a:cubicBezTo>
                <a:cubicBezTo>
                  <a:pt x="5446" y="7198"/>
                  <a:pt x="5536" y="7173"/>
                  <a:pt x="5575" y="7192"/>
                </a:cubicBezTo>
                <a:cubicBezTo>
                  <a:pt x="5659" y="7128"/>
                  <a:pt x="5795" y="7141"/>
                  <a:pt x="5878" y="7077"/>
                </a:cubicBezTo>
                <a:close/>
                <a:moveTo>
                  <a:pt x="5620" y="7070"/>
                </a:moveTo>
                <a:cubicBezTo>
                  <a:pt x="5614" y="7115"/>
                  <a:pt x="5626" y="7128"/>
                  <a:pt x="5569" y="7128"/>
                </a:cubicBezTo>
                <a:cubicBezTo>
                  <a:pt x="5575" y="7115"/>
                  <a:pt x="5588" y="7108"/>
                  <a:pt x="5575" y="7083"/>
                </a:cubicBezTo>
                <a:cubicBezTo>
                  <a:pt x="5594" y="7083"/>
                  <a:pt x="5600" y="7070"/>
                  <a:pt x="5620" y="7070"/>
                </a:cubicBezTo>
                <a:close/>
                <a:moveTo>
                  <a:pt x="3624" y="7051"/>
                </a:moveTo>
                <a:cubicBezTo>
                  <a:pt x="3618" y="7077"/>
                  <a:pt x="3559" y="7077"/>
                  <a:pt x="3533" y="7064"/>
                </a:cubicBezTo>
                <a:cubicBezTo>
                  <a:pt x="3553" y="7039"/>
                  <a:pt x="3604" y="7064"/>
                  <a:pt x="3624" y="7051"/>
                </a:cubicBezTo>
                <a:close/>
                <a:moveTo>
                  <a:pt x="5138" y="7043"/>
                </a:moveTo>
                <a:cubicBezTo>
                  <a:pt x="5111" y="7044"/>
                  <a:pt x="5076" y="7055"/>
                  <a:pt x="5071" y="7070"/>
                </a:cubicBezTo>
                <a:cubicBezTo>
                  <a:pt x="5103" y="7064"/>
                  <a:pt x="5135" y="7058"/>
                  <a:pt x="5154" y="7045"/>
                </a:cubicBezTo>
                <a:cubicBezTo>
                  <a:pt x="5149" y="7044"/>
                  <a:pt x="5144" y="7043"/>
                  <a:pt x="5138" y="7043"/>
                </a:cubicBezTo>
                <a:close/>
                <a:moveTo>
                  <a:pt x="4451" y="7039"/>
                </a:moveTo>
                <a:cubicBezTo>
                  <a:pt x="4451" y="7051"/>
                  <a:pt x="4418" y="7051"/>
                  <a:pt x="4444" y="7070"/>
                </a:cubicBezTo>
                <a:cubicBezTo>
                  <a:pt x="4470" y="7070"/>
                  <a:pt x="4477" y="7064"/>
                  <a:pt x="4503" y="7070"/>
                </a:cubicBezTo>
                <a:cubicBezTo>
                  <a:pt x="4489" y="7096"/>
                  <a:pt x="4425" y="7096"/>
                  <a:pt x="4406" y="7096"/>
                </a:cubicBezTo>
                <a:cubicBezTo>
                  <a:pt x="4412" y="7083"/>
                  <a:pt x="4432" y="7083"/>
                  <a:pt x="4406" y="7070"/>
                </a:cubicBezTo>
                <a:cubicBezTo>
                  <a:pt x="4438" y="7058"/>
                  <a:pt x="4406" y="7039"/>
                  <a:pt x="4451" y="7039"/>
                </a:cubicBezTo>
                <a:close/>
                <a:moveTo>
                  <a:pt x="4102" y="7013"/>
                </a:moveTo>
                <a:cubicBezTo>
                  <a:pt x="4096" y="7032"/>
                  <a:pt x="4064" y="7032"/>
                  <a:pt x="4038" y="7038"/>
                </a:cubicBezTo>
                <a:cubicBezTo>
                  <a:pt x="4057" y="7019"/>
                  <a:pt x="4076" y="7019"/>
                  <a:pt x="4102" y="7013"/>
                </a:cubicBezTo>
                <a:close/>
                <a:moveTo>
                  <a:pt x="6066" y="7000"/>
                </a:moveTo>
                <a:cubicBezTo>
                  <a:pt x="6078" y="7000"/>
                  <a:pt x="6072" y="7013"/>
                  <a:pt x="6072" y="7019"/>
                </a:cubicBezTo>
                <a:cubicBezTo>
                  <a:pt x="6027" y="7019"/>
                  <a:pt x="5994" y="7070"/>
                  <a:pt x="5923" y="7070"/>
                </a:cubicBezTo>
                <a:cubicBezTo>
                  <a:pt x="5968" y="7045"/>
                  <a:pt x="6021" y="7025"/>
                  <a:pt x="6066" y="7000"/>
                </a:cubicBezTo>
                <a:close/>
                <a:moveTo>
                  <a:pt x="5840" y="6987"/>
                </a:moveTo>
                <a:cubicBezTo>
                  <a:pt x="5859" y="6994"/>
                  <a:pt x="5840" y="7006"/>
                  <a:pt x="5833" y="7013"/>
                </a:cubicBezTo>
                <a:cubicBezTo>
                  <a:pt x="5833" y="7019"/>
                  <a:pt x="5878" y="7013"/>
                  <a:pt x="5885" y="7006"/>
                </a:cubicBezTo>
                <a:cubicBezTo>
                  <a:pt x="5852" y="7044"/>
                  <a:pt x="5730" y="7051"/>
                  <a:pt x="5671" y="7089"/>
                </a:cubicBezTo>
                <a:cubicBezTo>
                  <a:pt x="5653" y="7089"/>
                  <a:pt x="5659" y="7070"/>
                  <a:pt x="5639" y="7070"/>
                </a:cubicBezTo>
                <a:cubicBezTo>
                  <a:pt x="5704" y="7039"/>
                  <a:pt x="5769" y="7019"/>
                  <a:pt x="5840" y="6987"/>
                </a:cubicBezTo>
                <a:close/>
                <a:moveTo>
                  <a:pt x="6291" y="6981"/>
                </a:moveTo>
                <a:cubicBezTo>
                  <a:pt x="6279" y="6994"/>
                  <a:pt x="6260" y="7013"/>
                  <a:pt x="6227" y="7013"/>
                </a:cubicBezTo>
                <a:cubicBezTo>
                  <a:pt x="6246" y="7000"/>
                  <a:pt x="6265" y="6987"/>
                  <a:pt x="6291" y="6981"/>
                </a:cubicBezTo>
                <a:close/>
                <a:moveTo>
                  <a:pt x="5821" y="6953"/>
                </a:moveTo>
                <a:cubicBezTo>
                  <a:pt x="5824" y="6953"/>
                  <a:pt x="5828" y="6953"/>
                  <a:pt x="5833" y="6955"/>
                </a:cubicBezTo>
                <a:cubicBezTo>
                  <a:pt x="5820" y="6974"/>
                  <a:pt x="5781" y="6968"/>
                  <a:pt x="5769" y="6980"/>
                </a:cubicBezTo>
                <a:cubicBezTo>
                  <a:pt x="5756" y="6961"/>
                  <a:pt x="5795" y="6980"/>
                  <a:pt x="5795" y="6955"/>
                </a:cubicBezTo>
                <a:cubicBezTo>
                  <a:pt x="5804" y="6960"/>
                  <a:pt x="5810" y="6954"/>
                  <a:pt x="5821" y="6953"/>
                </a:cubicBezTo>
                <a:close/>
                <a:moveTo>
                  <a:pt x="6040" y="6949"/>
                </a:moveTo>
                <a:cubicBezTo>
                  <a:pt x="6002" y="6975"/>
                  <a:pt x="5956" y="6987"/>
                  <a:pt x="5911" y="7006"/>
                </a:cubicBezTo>
                <a:cubicBezTo>
                  <a:pt x="5930" y="6987"/>
                  <a:pt x="5988" y="6955"/>
                  <a:pt x="6040" y="6949"/>
                </a:cubicBezTo>
                <a:close/>
                <a:moveTo>
                  <a:pt x="6272" y="6937"/>
                </a:moveTo>
                <a:cubicBezTo>
                  <a:pt x="6260" y="6949"/>
                  <a:pt x="6272" y="6949"/>
                  <a:pt x="6272" y="6962"/>
                </a:cubicBezTo>
                <a:cubicBezTo>
                  <a:pt x="6246" y="6975"/>
                  <a:pt x="6227" y="6987"/>
                  <a:pt x="6201" y="6987"/>
                </a:cubicBezTo>
                <a:cubicBezTo>
                  <a:pt x="6220" y="6974"/>
                  <a:pt x="6240" y="6968"/>
                  <a:pt x="6266" y="6962"/>
                </a:cubicBezTo>
                <a:cubicBezTo>
                  <a:pt x="6266" y="6943"/>
                  <a:pt x="6234" y="6962"/>
                  <a:pt x="6240" y="6949"/>
                </a:cubicBezTo>
                <a:cubicBezTo>
                  <a:pt x="6240" y="6924"/>
                  <a:pt x="6253" y="6949"/>
                  <a:pt x="6272" y="6937"/>
                </a:cubicBezTo>
                <a:close/>
                <a:moveTo>
                  <a:pt x="5342" y="6936"/>
                </a:moveTo>
                <a:cubicBezTo>
                  <a:pt x="5330" y="6936"/>
                  <a:pt x="5310" y="6936"/>
                  <a:pt x="5303" y="6942"/>
                </a:cubicBezTo>
                <a:cubicBezTo>
                  <a:pt x="5303" y="6955"/>
                  <a:pt x="5303" y="6961"/>
                  <a:pt x="5316" y="6961"/>
                </a:cubicBezTo>
                <a:cubicBezTo>
                  <a:pt x="5330" y="6955"/>
                  <a:pt x="5336" y="6949"/>
                  <a:pt x="5342" y="6936"/>
                </a:cubicBezTo>
                <a:close/>
                <a:moveTo>
                  <a:pt x="4658" y="6918"/>
                </a:moveTo>
                <a:cubicBezTo>
                  <a:pt x="4670" y="6924"/>
                  <a:pt x="4684" y="6937"/>
                  <a:pt x="4696" y="6949"/>
                </a:cubicBezTo>
                <a:cubicBezTo>
                  <a:pt x="4696" y="6956"/>
                  <a:pt x="4676" y="6949"/>
                  <a:pt x="4676" y="6962"/>
                </a:cubicBezTo>
                <a:cubicBezTo>
                  <a:pt x="4676" y="6975"/>
                  <a:pt x="4690" y="6968"/>
                  <a:pt x="4703" y="6968"/>
                </a:cubicBezTo>
                <a:cubicBezTo>
                  <a:pt x="4690" y="6981"/>
                  <a:pt x="4703" y="7000"/>
                  <a:pt x="4722" y="7000"/>
                </a:cubicBezTo>
                <a:cubicBezTo>
                  <a:pt x="4709" y="7013"/>
                  <a:pt x="4684" y="7025"/>
                  <a:pt x="4664" y="7013"/>
                </a:cubicBezTo>
                <a:cubicBezTo>
                  <a:pt x="4664" y="7000"/>
                  <a:pt x="4684" y="7006"/>
                  <a:pt x="4684" y="6994"/>
                </a:cubicBezTo>
                <a:cubicBezTo>
                  <a:pt x="4664" y="6981"/>
                  <a:pt x="4632" y="7006"/>
                  <a:pt x="4613" y="7013"/>
                </a:cubicBezTo>
                <a:cubicBezTo>
                  <a:pt x="4625" y="7032"/>
                  <a:pt x="4638" y="7006"/>
                  <a:pt x="4658" y="7013"/>
                </a:cubicBezTo>
                <a:cubicBezTo>
                  <a:pt x="4638" y="7025"/>
                  <a:pt x="4619" y="7044"/>
                  <a:pt x="4586" y="7044"/>
                </a:cubicBezTo>
                <a:cubicBezTo>
                  <a:pt x="4586" y="7032"/>
                  <a:pt x="4593" y="7038"/>
                  <a:pt x="4613" y="7032"/>
                </a:cubicBezTo>
                <a:cubicBezTo>
                  <a:pt x="4606" y="7019"/>
                  <a:pt x="4593" y="7019"/>
                  <a:pt x="4580" y="7019"/>
                </a:cubicBezTo>
                <a:cubicBezTo>
                  <a:pt x="4580" y="6993"/>
                  <a:pt x="4580" y="6987"/>
                  <a:pt x="4613" y="6980"/>
                </a:cubicBezTo>
                <a:cubicBezTo>
                  <a:pt x="4619" y="6961"/>
                  <a:pt x="4599" y="6974"/>
                  <a:pt x="4586" y="6968"/>
                </a:cubicBezTo>
                <a:cubicBezTo>
                  <a:pt x="4599" y="6936"/>
                  <a:pt x="4651" y="6955"/>
                  <a:pt x="4658" y="6918"/>
                </a:cubicBezTo>
                <a:close/>
                <a:moveTo>
                  <a:pt x="4586" y="6910"/>
                </a:moveTo>
                <a:cubicBezTo>
                  <a:pt x="4606" y="6917"/>
                  <a:pt x="4599" y="6936"/>
                  <a:pt x="4594" y="6948"/>
                </a:cubicBezTo>
                <a:cubicBezTo>
                  <a:pt x="4567" y="6948"/>
                  <a:pt x="4548" y="6948"/>
                  <a:pt x="4535" y="6942"/>
                </a:cubicBezTo>
                <a:cubicBezTo>
                  <a:pt x="4535" y="6916"/>
                  <a:pt x="4574" y="6923"/>
                  <a:pt x="4586" y="6910"/>
                </a:cubicBezTo>
                <a:close/>
                <a:moveTo>
                  <a:pt x="4684" y="6885"/>
                </a:moveTo>
                <a:cubicBezTo>
                  <a:pt x="4690" y="6891"/>
                  <a:pt x="4651" y="6910"/>
                  <a:pt x="4651" y="6910"/>
                </a:cubicBezTo>
                <a:cubicBezTo>
                  <a:pt x="4631" y="6897"/>
                  <a:pt x="4670" y="6891"/>
                  <a:pt x="4684" y="6885"/>
                </a:cubicBezTo>
                <a:close/>
                <a:moveTo>
                  <a:pt x="2597" y="6885"/>
                </a:moveTo>
                <a:cubicBezTo>
                  <a:pt x="2616" y="6891"/>
                  <a:pt x="2604" y="6910"/>
                  <a:pt x="2597" y="6916"/>
                </a:cubicBezTo>
                <a:cubicBezTo>
                  <a:pt x="2578" y="6916"/>
                  <a:pt x="2597" y="6891"/>
                  <a:pt x="2578" y="6897"/>
                </a:cubicBezTo>
                <a:cubicBezTo>
                  <a:pt x="2578" y="6891"/>
                  <a:pt x="2597" y="6897"/>
                  <a:pt x="2597" y="6885"/>
                </a:cubicBezTo>
                <a:close/>
                <a:moveTo>
                  <a:pt x="5258" y="6878"/>
                </a:moveTo>
                <a:cubicBezTo>
                  <a:pt x="5226" y="6886"/>
                  <a:pt x="5168" y="6859"/>
                  <a:pt x="5168" y="6917"/>
                </a:cubicBezTo>
                <a:cubicBezTo>
                  <a:pt x="5135" y="6930"/>
                  <a:pt x="5078" y="6917"/>
                  <a:pt x="5065" y="6949"/>
                </a:cubicBezTo>
                <a:cubicBezTo>
                  <a:pt x="5104" y="7000"/>
                  <a:pt x="5232" y="6936"/>
                  <a:pt x="5258" y="6878"/>
                </a:cubicBezTo>
                <a:close/>
                <a:moveTo>
                  <a:pt x="4449" y="6869"/>
                </a:moveTo>
                <a:cubicBezTo>
                  <a:pt x="4427" y="6868"/>
                  <a:pt x="4407" y="6886"/>
                  <a:pt x="4412" y="6891"/>
                </a:cubicBezTo>
                <a:cubicBezTo>
                  <a:pt x="4425" y="6891"/>
                  <a:pt x="4457" y="6904"/>
                  <a:pt x="4463" y="6872"/>
                </a:cubicBezTo>
                <a:cubicBezTo>
                  <a:pt x="4459" y="6870"/>
                  <a:pt x="4454" y="6869"/>
                  <a:pt x="4449" y="6869"/>
                </a:cubicBezTo>
                <a:close/>
                <a:moveTo>
                  <a:pt x="4591" y="6849"/>
                </a:moveTo>
                <a:cubicBezTo>
                  <a:pt x="4599" y="6849"/>
                  <a:pt x="4608" y="6854"/>
                  <a:pt x="4618" y="6866"/>
                </a:cubicBezTo>
                <a:cubicBezTo>
                  <a:pt x="4599" y="6878"/>
                  <a:pt x="4547" y="6872"/>
                  <a:pt x="4534" y="6891"/>
                </a:cubicBezTo>
                <a:cubicBezTo>
                  <a:pt x="4534" y="6885"/>
                  <a:pt x="4515" y="6891"/>
                  <a:pt x="4522" y="6872"/>
                </a:cubicBezTo>
                <a:cubicBezTo>
                  <a:pt x="4553" y="6868"/>
                  <a:pt x="4572" y="6848"/>
                  <a:pt x="4591" y="6849"/>
                </a:cubicBezTo>
                <a:close/>
                <a:moveTo>
                  <a:pt x="6769" y="6827"/>
                </a:moveTo>
                <a:cubicBezTo>
                  <a:pt x="6789" y="6865"/>
                  <a:pt x="6685" y="6910"/>
                  <a:pt x="6647" y="6910"/>
                </a:cubicBezTo>
                <a:cubicBezTo>
                  <a:pt x="6679" y="6878"/>
                  <a:pt x="6738" y="6859"/>
                  <a:pt x="6769" y="6827"/>
                </a:cubicBezTo>
                <a:close/>
                <a:moveTo>
                  <a:pt x="5265" y="6827"/>
                </a:moveTo>
                <a:cubicBezTo>
                  <a:pt x="5232" y="6827"/>
                  <a:pt x="5181" y="6840"/>
                  <a:pt x="5200" y="6871"/>
                </a:cubicBezTo>
                <a:cubicBezTo>
                  <a:pt x="5206" y="6840"/>
                  <a:pt x="5232" y="6865"/>
                  <a:pt x="5265" y="6852"/>
                </a:cubicBezTo>
                <a:cubicBezTo>
                  <a:pt x="5265" y="6852"/>
                  <a:pt x="5265" y="6852"/>
                  <a:pt x="5265" y="6827"/>
                </a:cubicBezTo>
                <a:close/>
                <a:moveTo>
                  <a:pt x="5781" y="6796"/>
                </a:moveTo>
                <a:cubicBezTo>
                  <a:pt x="5820" y="6827"/>
                  <a:pt x="5859" y="6827"/>
                  <a:pt x="5891" y="6796"/>
                </a:cubicBezTo>
                <a:cubicBezTo>
                  <a:pt x="5872" y="6814"/>
                  <a:pt x="5904" y="6808"/>
                  <a:pt x="5924" y="6808"/>
                </a:cubicBezTo>
                <a:cubicBezTo>
                  <a:pt x="5885" y="6847"/>
                  <a:pt x="5822" y="6866"/>
                  <a:pt x="5763" y="6878"/>
                </a:cubicBezTo>
                <a:cubicBezTo>
                  <a:pt x="5763" y="6866"/>
                  <a:pt x="5769" y="6866"/>
                  <a:pt x="5769" y="6853"/>
                </a:cubicBezTo>
                <a:cubicBezTo>
                  <a:pt x="5717" y="6847"/>
                  <a:pt x="5717" y="6892"/>
                  <a:pt x="5672" y="6892"/>
                </a:cubicBezTo>
                <a:cubicBezTo>
                  <a:pt x="5685" y="6904"/>
                  <a:pt x="5704" y="6886"/>
                  <a:pt x="5724" y="6886"/>
                </a:cubicBezTo>
                <a:cubicBezTo>
                  <a:pt x="5691" y="6905"/>
                  <a:pt x="5685" y="6943"/>
                  <a:pt x="5626" y="6937"/>
                </a:cubicBezTo>
                <a:cubicBezTo>
                  <a:pt x="5633" y="6911"/>
                  <a:pt x="5626" y="6917"/>
                  <a:pt x="5620" y="6898"/>
                </a:cubicBezTo>
                <a:cubicBezTo>
                  <a:pt x="5652" y="6841"/>
                  <a:pt x="5736" y="6847"/>
                  <a:pt x="5781" y="6796"/>
                </a:cubicBezTo>
                <a:close/>
                <a:moveTo>
                  <a:pt x="5396" y="6775"/>
                </a:moveTo>
                <a:cubicBezTo>
                  <a:pt x="5372" y="6774"/>
                  <a:pt x="5363" y="6791"/>
                  <a:pt x="5368" y="6801"/>
                </a:cubicBezTo>
                <a:cubicBezTo>
                  <a:pt x="5387" y="6801"/>
                  <a:pt x="5407" y="6795"/>
                  <a:pt x="5407" y="6776"/>
                </a:cubicBezTo>
                <a:cubicBezTo>
                  <a:pt x="5403" y="6775"/>
                  <a:pt x="5399" y="6775"/>
                  <a:pt x="5396" y="6775"/>
                </a:cubicBezTo>
                <a:close/>
                <a:moveTo>
                  <a:pt x="4826" y="6769"/>
                </a:moveTo>
                <a:cubicBezTo>
                  <a:pt x="4819" y="6776"/>
                  <a:pt x="4800" y="6776"/>
                  <a:pt x="4806" y="6795"/>
                </a:cubicBezTo>
                <a:cubicBezTo>
                  <a:pt x="4735" y="6795"/>
                  <a:pt x="4696" y="6859"/>
                  <a:pt x="4625" y="6846"/>
                </a:cubicBezTo>
                <a:cubicBezTo>
                  <a:pt x="4677" y="6814"/>
                  <a:pt x="4755" y="6776"/>
                  <a:pt x="4826" y="6769"/>
                </a:cubicBezTo>
                <a:close/>
                <a:moveTo>
                  <a:pt x="4586" y="6751"/>
                </a:moveTo>
                <a:cubicBezTo>
                  <a:pt x="4534" y="6789"/>
                  <a:pt x="4463" y="6840"/>
                  <a:pt x="4380" y="6821"/>
                </a:cubicBezTo>
                <a:cubicBezTo>
                  <a:pt x="4373" y="6802"/>
                  <a:pt x="4406" y="6821"/>
                  <a:pt x="4399" y="6796"/>
                </a:cubicBezTo>
                <a:cubicBezTo>
                  <a:pt x="4406" y="6802"/>
                  <a:pt x="4406" y="6808"/>
                  <a:pt x="4406" y="6814"/>
                </a:cubicBezTo>
                <a:cubicBezTo>
                  <a:pt x="4444" y="6776"/>
                  <a:pt x="4515" y="6763"/>
                  <a:pt x="4586" y="6751"/>
                </a:cubicBezTo>
                <a:close/>
                <a:moveTo>
                  <a:pt x="6053" y="6750"/>
                </a:moveTo>
                <a:cubicBezTo>
                  <a:pt x="6055" y="6750"/>
                  <a:pt x="6057" y="6750"/>
                  <a:pt x="6059" y="6751"/>
                </a:cubicBezTo>
                <a:cubicBezTo>
                  <a:pt x="6039" y="6776"/>
                  <a:pt x="5988" y="6769"/>
                  <a:pt x="5968" y="6796"/>
                </a:cubicBezTo>
                <a:cubicBezTo>
                  <a:pt x="5975" y="6783"/>
                  <a:pt x="6021" y="6749"/>
                  <a:pt x="6053" y="6750"/>
                </a:cubicBezTo>
                <a:close/>
                <a:moveTo>
                  <a:pt x="3391" y="6749"/>
                </a:moveTo>
                <a:cubicBezTo>
                  <a:pt x="3393" y="6749"/>
                  <a:pt x="3396" y="6750"/>
                  <a:pt x="3398" y="6751"/>
                </a:cubicBezTo>
                <a:cubicBezTo>
                  <a:pt x="3398" y="6770"/>
                  <a:pt x="3385" y="6770"/>
                  <a:pt x="3385" y="6789"/>
                </a:cubicBezTo>
                <a:cubicBezTo>
                  <a:pt x="3366" y="6783"/>
                  <a:pt x="3333" y="6796"/>
                  <a:pt x="3327" y="6782"/>
                </a:cubicBezTo>
                <a:cubicBezTo>
                  <a:pt x="3327" y="6757"/>
                  <a:pt x="3372" y="6789"/>
                  <a:pt x="3372" y="6751"/>
                </a:cubicBezTo>
                <a:cubicBezTo>
                  <a:pt x="3377" y="6762"/>
                  <a:pt x="3378" y="6748"/>
                  <a:pt x="3391" y="6749"/>
                </a:cubicBezTo>
                <a:close/>
                <a:moveTo>
                  <a:pt x="5930" y="6744"/>
                </a:moveTo>
                <a:cubicBezTo>
                  <a:pt x="5930" y="6751"/>
                  <a:pt x="5936" y="6757"/>
                  <a:pt x="5936" y="6757"/>
                </a:cubicBezTo>
                <a:cubicBezTo>
                  <a:pt x="5911" y="6777"/>
                  <a:pt x="5885" y="6789"/>
                  <a:pt x="5852" y="6796"/>
                </a:cubicBezTo>
                <a:cubicBezTo>
                  <a:pt x="5852" y="6757"/>
                  <a:pt x="5904" y="6763"/>
                  <a:pt x="5930" y="6744"/>
                </a:cubicBezTo>
                <a:close/>
                <a:moveTo>
                  <a:pt x="6840" y="6732"/>
                </a:moveTo>
                <a:cubicBezTo>
                  <a:pt x="6847" y="6771"/>
                  <a:pt x="6750" y="6816"/>
                  <a:pt x="6685" y="6835"/>
                </a:cubicBezTo>
                <a:cubicBezTo>
                  <a:pt x="6673" y="6841"/>
                  <a:pt x="6692" y="6841"/>
                  <a:pt x="6679" y="6854"/>
                </a:cubicBezTo>
                <a:cubicBezTo>
                  <a:pt x="6589" y="6848"/>
                  <a:pt x="6595" y="6931"/>
                  <a:pt x="6518" y="6937"/>
                </a:cubicBezTo>
                <a:cubicBezTo>
                  <a:pt x="6531" y="6911"/>
                  <a:pt x="6570" y="6923"/>
                  <a:pt x="6576" y="6892"/>
                </a:cubicBezTo>
                <a:cubicBezTo>
                  <a:pt x="6531" y="6892"/>
                  <a:pt x="6518" y="6917"/>
                  <a:pt x="6479" y="6923"/>
                </a:cubicBezTo>
                <a:cubicBezTo>
                  <a:pt x="6576" y="6840"/>
                  <a:pt x="6731" y="6796"/>
                  <a:pt x="6840" y="6732"/>
                </a:cubicBezTo>
                <a:close/>
                <a:moveTo>
                  <a:pt x="4638" y="6725"/>
                </a:moveTo>
                <a:cubicBezTo>
                  <a:pt x="4638" y="6744"/>
                  <a:pt x="4619" y="6751"/>
                  <a:pt x="4599" y="6757"/>
                </a:cubicBezTo>
                <a:cubicBezTo>
                  <a:pt x="4605" y="6751"/>
                  <a:pt x="4605" y="6744"/>
                  <a:pt x="4599" y="6744"/>
                </a:cubicBezTo>
                <a:cubicBezTo>
                  <a:pt x="4605" y="6732"/>
                  <a:pt x="4618" y="6725"/>
                  <a:pt x="4638" y="6725"/>
                </a:cubicBezTo>
                <a:close/>
                <a:moveTo>
                  <a:pt x="666" y="6719"/>
                </a:moveTo>
                <a:cubicBezTo>
                  <a:pt x="692" y="6725"/>
                  <a:pt x="653" y="6732"/>
                  <a:pt x="666" y="6751"/>
                </a:cubicBezTo>
                <a:cubicBezTo>
                  <a:pt x="666" y="6751"/>
                  <a:pt x="666" y="6751"/>
                  <a:pt x="640" y="6751"/>
                </a:cubicBezTo>
                <a:cubicBezTo>
                  <a:pt x="640" y="6732"/>
                  <a:pt x="672" y="6744"/>
                  <a:pt x="666" y="6719"/>
                </a:cubicBezTo>
                <a:close/>
                <a:moveTo>
                  <a:pt x="4941" y="6708"/>
                </a:moveTo>
                <a:cubicBezTo>
                  <a:pt x="4947" y="6707"/>
                  <a:pt x="4953" y="6708"/>
                  <a:pt x="4961" y="6712"/>
                </a:cubicBezTo>
                <a:cubicBezTo>
                  <a:pt x="4948" y="6738"/>
                  <a:pt x="4916" y="6732"/>
                  <a:pt x="4897" y="6756"/>
                </a:cubicBezTo>
                <a:cubicBezTo>
                  <a:pt x="4890" y="6750"/>
                  <a:pt x="4877" y="6750"/>
                  <a:pt x="4877" y="6731"/>
                </a:cubicBezTo>
                <a:cubicBezTo>
                  <a:pt x="4903" y="6741"/>
                  <a:pt x="4917" y="6710"/>
                  <a:pt x="4941" y="6708"/>
                </a:cubicBezTo>
                <a:close/>
                <a:moveTo>
                  <a:pt x="6059" y="6693"/>
                </a:moveTo>
                <a:cubicBezTo>
                  <a:pt x="6033" y="6713"/>
                  <a:pt x="5994" y="6713"/>
                  <a:pt x="5982" y="6744"/>
                </a:cubicBezTo>
                <a:cubicBezTo>
                  <a:pt x="5975" y="6738"/>
                  <a:pt x="5956" y="6738"/>
                  <a:pt x="5949" y="6732"/>
                </a:cubicBezTo>
                <a:cubicBezTo>
                  <a:pt x="5975" y="6712"/>
                  <a:pt x="6014" y="6693"/>
                  <a:pt x="6059" y="6693"/>
                </a:cubicBezTo>
                <a:close/>
                <a:moveTo>
                  <a:pt x="6130" y="6661"/>
                </a:moveTo>
                <a:cubicBezTo>
                  <a:pt x="6143" y="6661"/>
                  <a:pt x="6092" y="6680"/>
                  <a:pt x="6072" y="6687"/>
                </a:cubicBezTo>
                <a:cubicBezTo>
                  <a:pt x="6072" y="6655"/>
                  <a:pt x="6118" y="6674"/>
                  <a:pt x="6130" y="6661"/>
                </a:cubicBezTo>
                <a:close/>
                <a:moveTo>
                  <a:pt x="1667" y="6655"/>
                </a:moveTo>
                <a:cubicBezTo>
                  <a:pt x="1648" y="6706"/>
                  <a:pt x="1602" y="6732"/>
                  <a:pt x="1551" y="6744"/>
                </a:cubicBezTo>
                <a:cubicBezTo>
                  <a:pt x="1564" y="6725"/>
                  <a:pt x="1571" y="6687"/>
                  <a:pt x="1583" y="6661"/>
                </a:cubicBezTo>
                <a:cubicBezTo>
                  <a:pt x="1615" y="6668"/>
                  <a:pt x="1641" y="6674"/>
                  <a:pt x="1667" y="6655"/>
                </a:cubicBezTo>
                <a:close/>
                <a:moveTo>
                  <a:pt x="6027" y="6654"/>
                </a:moveTo>
                <a:cubicBezTo>
                  <a:pt x="6021" y="6680"/>
                  <a:pt x="5962" y="6687"/>
                  <a:pt x="5949" y="6693"/>
                </a:cubicBezTo>
                <a:cubicBezTo>
                  <a:pt x="5962" y="6668"/>
                  <a:pt x="6008" y="6668"/>
                  <a:pt x="6027" y="6654"/>
                </a:cubicBezTo>
                <a:close/>
                <a:moveTo>
                  <a:pt x="3623" y="6624"/>
                </a:moveTo>
                <a:cubicBezTo>
                  <a:pt x="3611" y="6624"/>
                  <a:pt x="3595" y="6636"/>
                  <a:pt x="3599" y="6648"/>
                </a:cubicBezTo>
                <a:cubicBezTo>
                  <a:pt x="3605" y="6661"/>
                  <a:pt x="3624" y="6648"/>
                  <a:pt x="3637" y="6642"/>
                </a:cubicBezTo>
                <a:cubicBezTo>
                  <a:pt x="3637" y="6629"/>
                  <a:pt x="3631" y="6625"/>
                  <a:pt x="3623" y="6624"/>
                </a:cubicBezTo>
                <a:close/>
                <a:moveTo>
                  <a:pt x="6317" y="6623"/>
                </a:moveTo>
                <a:cubicBezTo>
                  <a:pt x="6317" y="6642"/>
                  <a:pt x="6291" y="6642"/>
                  <a:pt x="6279" y="6642"/>
                </a:cubicBezTo>
                <a:cubicBezTo>
                  <a:pt x="6285" y="6635"/>
                  <a:pt x="6298" y="6623"/>
                  <a:pt x="6317" y="6623"/>
                </a:cubicBezTo>
                <a:close/>
                <a:moveTo>
                  <a:pt x="5616" y="6609"/>
                </a:moveTo>
                <a:cubicBezTo>
                  <a:pt x="5605" y="6610"/>
                  <a:pt x="5595" y="6625"/>
                  <a:pt x="5590" y="6634"/>
                </a:cubicBezTo>
                <a:lnTo>
                  <a:pt x="5590" y="6635"/>
                </a:lnTo>
                <a:lnTo>
                  <a:pt x="5588" y="6635"/>
                </a:lnTo>
                <a:cubicBezTo>
                  <a:pt x="5586" y="6641"/>
                  <a:pt x="5586" y="6640"/>
                  <a:pt x="5588" y="6637"/>
                </a:cubicBezTo>
                <a:lnTo>
                  <a:pt x="5590" y="6635"/>
                </a:lnTo>
                <a:lnTo>
                  <a:pt x="5593" y="6633"/>
                </a:lnTo>
                <a:cubicBezTo>
                  <a:pt x="5606" y="6630"/>
                  <a:pt x="5626" y="6632"/>
                  <a:pt x="5620" y="6610"/>
                </a:cubicBezTo>
                <a:cubicBezTo>
                  <a:pt x="5619" y="6610"/>
                  <a:pt x="5618" y="6609"/>
                  <a:pt x="5616" y="6609"/>
                </a:cubicBezTo>
                <a:close/>
                <a:moveTo>
                  <a:pt x="543" y="6604"/>
                </a:moveTo>
                <a:cubicBezTo>
                  <a:pt x="550" y="6604"/>
                  <a:pt x="556" y="6629"/>
                  <a:pt x="576" y="6610"/>
                </a:cubicBezTo>
                <a:cubicBezTo>
                  <a:pt x="595" y="6616"/>
                  <a:pt x="562" y="6616"/>
                  <a:pt x="569" y="6635"/>
                </a:cubicBezTo>
                <a:cubicBezTo>
                  <a:pt x="563" y="6635"/>
                  <a:pt x="556" y="6629"/>
                  <a:pt x="543" y="6629"/>
                </a:cubicBezTo>
                <a:cubicBezTo>
                  <a:pt x="511" y="6673"/>
                  <a:pt x="427" y="6648"/>
                  <a:pt x="407" y="6712"/>
                </a:cubicBezTo>
                <a:cubicBezTo>
                  <a:pt x="395" y="6706"/>
                  <a:pt x="381" y="6706"/>
                  <a:pt x="375" y="6699"/>
                </a:cubicBezTo>
                <a:cubicBezTo>
                  <a:pt x="427" y="6649"/>
                  <a:pt x="492" y="6642"/>
                  <a:pt x="543" y="6604"/>
                </a:cubicBezTo>
                <a:close/>
                <a:moveTo>
                  <a:pt x="1441" y="6603"/>
                </a:moveTo>
                <a:cubicBezTo>
                  <a:pt x="1443" y="6603"/>
                  <a:pt x="1445" y="6603"/>
                  <a:pt x="1447" y="6604"/>
                </a:cubicBezTo>
                <a:cubicBezTo>
                  <a:pt x="1454" y="6623"/>
                  <a:pt x="1434" y="6623"/>
                  <a:pt x="1428" y="6635"/>
                </a:cubicBezTo>
                <a:cubicBezTo>
                  <a:pt x="1435" y="6655"/>
                  <a:pt x="1454" y="6655"/>
                  <a:pt x="1447" y="6687"/>
                </a:cubicBezTo>
                <a:cubicBezTo>
                  <a:pt x="1466" y="6687"/>
                  <a:pt x="1486" y="6687"/>
                  <a:pt x="1498" y="6679"/>
                </a:cubicBezTo>
                <a:cubicBezTo>
                  <a:pt x="1504" y="6712"/>
                  <a:pt x="1518" y="6724"/>
                  <a:pt x="1530" y="6743"/>
                </a:cubicBezTo>
                <a:cubicBezTo>
                  <a:pt x="1485" y="6756"/>
                  <a:pt x="1421" y="6724"/>
                  <a:pt x="1401" y="6795"/>
                </a:cubicBezTo>
                <a:cubicBezTo>
                  <a:pt x="1395" y="6814"/>
                  <a:pt x="1421" y="6801"/>
                  <a:pt x="1421" y="6814"/>
                </a:cubicBezTo>
                <a:cubicBezTo>
                  <a:pt x="1421" y="6839"/>
                  <a:pt x="1402" y="6839"/>
                  <a:pt x="1376" y="6839"/>
                </a:cubicBezTo>
                <a:cubicBezTo>
                  <a:pt x="1382" y="6871"/>
                  <a:pt x="1350" y="6865"/>
                  <a:pt x="1337" y="6884"/>
                </a:cubicBezTo>
                <a:cubicBezTo>
                  <a:pt x="1324" y="6864"/>
                  <a:pt x="1350" y="6858"/>
                  <a:pt x="1357" y="6833"/>
                </a:cubicBezTo>
                <a:cubicBezTo>
                  <a:pt x="1357" y="6820"/>
                  <a:pt x="1357" y="6820"/>
                  <a:pt x="1344" y="6814"/>
                </a:cubicBezTo>
                <a:cubicBezTo>
                  <a:pt x="1331" y="6827"/>
                  <a:pt x="1267" y="6904"/>
                  <a:pt x="1293" y="6852"/>
                </a:cubicBezTo>
                <a:cubicBezTo>
                  <a:pt x="1286" y="6833"/>
                  <a:pt x="1260" y="6840"/>
                  <a:pt x="1260" y="6821"/>
                </a:cubicBezTo>
                <a:cubicBezTo>
                  <a:pt x="1241" y="6821"/>
                  <a:pt x="1260" y="6846"/>
                  <a:pt x="1241" y="6840"/>
                </a:cubicBezTo>
                <a:cubicBezTo>
                  <a:pt x="1253" y="6763"/>
                  <a:pt x="1408" y="6821"/>
                  <a:pt x="1357" y="6712"/>
                </a:cubicBezTo>
                <a:cubicBezTo>
                  <a:pt x="1350" y="6706"/>
                  <a:pt x="1331" y="6706"/>
                  <a:pt x="1324" y="6706"/>
                </a:cubicBezTo>
                <a:cubicBezTo>
                  <a:pt x="1331" y="6667"/>
                  <a:pt x="1383" y="6674"/>
                  <a:pt x="1389" y="6635"/>
                </a:cubicBezTo>
                <a:cubicBezTo>
                  <a:pt x="1438" y="6648"/>
                  <a:pt x="1413" y="6604"/>
                  <a:pt x="1441" y="6603"/>
                </a:cubicBezTo>
                <a:close/>
                <a:moveTo>
                  <a:pt x="3282" y="6578"/>
                </a:moveTo>
                <a:cubicBezTo>
                  <a:pt x="3205" y="6636"/>
                  <a:pt x="3114" y="6674"/>
                  <a:pt x="3036" y="6732"/>
                </a:cubicBezTo>
                <a:cubicBezTo>
                  <a:pt x="3140" y="6687"/>
                  <a:pt x="3230" y="6655"/>
                  <a:pt x="3302" y="6585"/>
                </a:cubicBezTo>
                <a:cubicBezTo>
                  <a:pt x="3295" y="6585"/>
                  <a:pt x="3288" y="6578"/>
                  <a:pt x="3282" y="6578"/>
                </a:cubicBezTo>
                <a:close/>
                <a:moveTo>
                  <a:pt x="6350" y="6540"/>
                </a:moveTo>
                <a:cubicBezTo>
                  <a:pt x="6350" y="6565"/>
                  <a:pt x="6311" y="6578"/>
                  <a:pt x="6305" y="6571"/>
                </a:cubicBezTo>
                <a:cubicBezTo>
                  <a:pt x="6266" y="6597"/>
                  <a:pt x="6234" y="6629"/>
                  <a:pt x="6175" y="6629"/>
                </a:cubicBezTo>
                <a:cubicBezTo>
                  <a:pt x="6214" y="6591"/>
                  <a:pt x="6305" y="6565"/>
                  <a:pt x="6350" y="6540"/>
                </a:cubicBezTo>
                <a:close/>
                <a:moveTo>
                  <a:pt x="5716" y="6521"/>
                </a:moveTo>
                <a:cubicBezTo>
                  <a:pt x="5724" y="6552"/>
                  <a:pt x="5698" y="6552"/>
                  <a:pt x="5690" y="6578"/>
                </a:cubicBezTo>
                <a:cubicBezTo>
                  <a:pt x="5730" y="6572"/>
                  <a:pt x="5769" y="6559"/>
                  <a:pt x="5781" y="6521"/>
                </a:cubicBezTo>
                <a:cubicBezTo>
                  <a:pt x="5755" y="6527"/>
                  <a:pt x="5736" y="6540"/>
                  <a:pt x="5716" y="6521"/>
                </a:cubicBezTo>
                <a:close/>
                <a:moveTo>
                  <a:pt x="4703" y="6521"/>
                </a:moveTo>
                <a:cubicBezTo>
                  <a:pt x="4677" y="6521"/>
                  <a:pt x="4664" y="6533"/>
                  <a:pt x="4651" y="6546"/>
                </a:cubicBezTo>
                <a:cubicBezTo>
                  <a:pt x="4676" y="6552"/>
                  <a:pt x="4676" y="6521"/>
                  <a:pt x="4696" y="6540"/>
                </a:cubicBezTo>
                <a:cubicBezTo>
                  <a:pt x="4696" y="6527"/>
                  <a:pt x="4696" y="6527"/>
                  <a:pt x="4703" y="6521"/>
                </a:cubicBezTo>
                <a:close/>
                <a:moveTo>
                  <a:pt x="1693" y="6508"/>
                </a:moveTo>
                <a:cubicBezTo>
                  <a:pt x="1680" y="6508"/>
                  <a:pt x="1667" y="6521"/>
                  <a:pt x="1661" y="6533"/>
                </a:cubicBezTo>
                <a:cubicBezTo>
                  <a:pt x="1667" y="6533"/>
                  <a:pt x="1667" y="6546"/>
                  <a:pt x="1673" y="6546"/>
                </a:cubicBezTo>
                <a:cubicBezTo>
                  <a:pt x="1699" y="6546"/>
                  <a:pt x="1706" y="6527"/>
                  <a:pt x="1693" y="6508"/>
                </a:cubicBezTo>
                <a:close/>
                <a:moveTo>
                  <a:pt x="1505" y="6501"/>
                </a:moveTo>
                <a:cubicBezTo>
                  <a:pt x="1512" y="6514"/>
                  <a:pt x="1480" y="6540"/>
                  <a:pt x="1454" y="6540"/>
                </a:cubicBezTo>
                <a:cubicBezTo>
                  <a:pt x="1466" y="6520"/>
                  <a:pt x="1492" y="6520"/>
                  <a:pt x="1505" y="6501"/>
                </a:cubicBezTo>
                <a:close/>
                <a:moveTo>
                  <a:pt x="1557" y="6469"/>
                </a:moveTo>
                <a:cubicBezTo>
                  <a:pt x="1577" y="6482"/>
                  <a:pt x="1545" y="6495"/>
                  <a:pt x="1545" y="6501"/>
                </a:cubicBezTo>
                <a:cubicBezTo>
                  <a:pt x="1519" y="6488"/>
                  <a:pt x="1557" y="6482"/>
                  <a:pt x="1557" y="6469"/>
                </a:cubicBezTo>
                <a:close/>
                <a:moveTo>
                  <a:pt x="6092" y="6450"/>
                </a:moveTo>
                <a:cubicBezTo>
                  <a:pt x="6085" y="6469"/>
                  <a:pt x="6105" y="6463"/>
                  <a:pt x="6111" y="6457"/>
                </a:cubicBezTo>
                <a:cubicBezTo>
                  <a:pt x="6118" y="6457"/>
                  <a:pt x="6118" y="6476"/>
                  <a:pt x="6124" y="6482"/>
                </a:cubicBezTo>
                <a:cubicBezTo>
                  <a:pt x="6104" y="6501"/>
                  <a:pt x="6085" y="6514"/>
                  <a:pt x="6053" y="6514"/>
                </a:cubicBezTo>
                <a:cubicBezTo>
                  <a:pt x="6072" y="6488"/>
                  <a:pt x="6059" y="6463"/>
                  <a:pt x="6092" y="6450"/>
                </a:cubicBezTo>
                <a:close/>
                <a:moveTo>
                  <a:pt x="5271" y="6431"/>
                </a:moveTo>
                <a:cubicBezTo>
                  <a:pt x="5265" y="6443"/>
                  <a:pt x="5239" y="6443"/>
                  <a:pt x="5220" y="6450"/>
                </a:cubicBezTo>
                <a:cubicBezTo>
                  <a:pt x="5232" y="6437"/>
                  <a:pt x="5251" y="6431"/>
                  <a:pt x="5271" y="6431"/>
                </a:cubicBezTo>
                <a:close/>
                <a:moveTo>
                  <a:pt x="5998" y="6427"/>
                </a:moveTo>
                <a:lnTo>
                  <a:pt x="5994" y="6431"/>
                </a:lnTo>
                <a:cubicBezTo>
                  <a:pt x="5995" y="6430"/>
                  <a:pt x="5996" y="6429"/>
                  <a:pt x="5997" y="6428"/>
                </a:cubicBezTo>
                <a:lnTo>
                  <a:pt x="5998" y="6427"/>
                </a:lnTo>
                <a:close/>
                <a:moveTo>
                  <a:pt x="7338" y="6405"/>
                </a:moveTo>
                <a:cubicBezTo>
                  <a:pt x="7332" y="6418"/>
                  <a:pt x="7319" y="6424"/>
                  <a:pt x="7306" y="6424"/>
                </a:cubicBezTo>
                <a:cubicBezTo>
                  <a:pt x="7306" y="6405"/>
                  <a:pt x="7319" y="6405"/>
                  <a:pt x="7338" y="6405"/>
                </a:cubicBezTo>
                <a:close/>
                <a:moveTo>
                  <a:pt x="6362" y="6405"/>
                </a:moveTo>
                <a:cubicBezTo>
                  <a:pt x="6343" y="6443"/>
                  <a:pt x="6305" y="6469"/>
                  <a:pt x="6246" y="6469"/>
                </a:cubicBezTo>
                <a:cubicBezTo>
                  <a:pt x="6279" y="6444"/>
                  <a:pt x="6311" y="6412"/>
                  <a:pt x="6362" y="6405"/>
                </a:cubicBezTo>
                <a:close/>
                <a:moveTo>
                  <a:pt x="5348" y="6387"/>
                </a:moveTo>
                <a:cubicBezTo>
                  <a:pt x="5362" y="6393"/>
                  <a:pt x="5368" y="6405"/>
                  <a:pt x="5374" y="6418"/>
                </a:cubicBezTo>
                <a:cubicBezTo>
                  <a:pt x="5361" y="6424"/>
                  <a:pt x="5342" y="6424"/>
                  <a:pt x="5322" y="6418"/>
                </a:cubicBezTo>
                <a:cubicBezTo>
                  <a:pt x="5322" y="6399"/>
                  <a:pt x="5348" y="6405"/>
                  <a:pt x="5348" y="6387"/>
                </a:cubicBezTo>
                <a:close/>
                <a:moveTo>
                  <a:pt x="5411" y="6382"/>
                </a:moveTo>
                <a:cubicBezTo>
                  <a:pt x="5417" y="6382"/>
                  <a:pt x="5423" y="6383"/>
                  <a:pt x="5426" y="6387"/>
                </a:cubicBezTo>
                <a:cubicBezTo>
                  <a:pt x="5426" y="6405"/>
                  <a:pt x="5400" y="6393"/>
                  <a:pt x="5387" y="6412"/>
                </a:cubicBezTo>
                <a:cubicBezTo>
                  <a:pt x="5368" y="6398"/>
                  <a:pt x="5392" y="6383"/>
                  <a:pt x="5411" y="6382"/>
                </a:cubicBezTo>
                <a:close/>
                <a:moveTo>
                  <a:pt x="5504" y="6379"/>
                </a:moveTo>
                <a:cubicBezTo>
                  <a:pt x="5459" y="6431"/>
                  <a:pt x="5407" y="6482"/>
                  <a:pt x="5330" y="6501"/>
                </a:cubicBezTo>
                <a:cubicBezTo>
                  <a:pt x="5310" y="6488"/>
                  <a:pt x="5342" y="6482"/>
                  <a:pt x="5330" y="6462"/>
                </a:cubicBezTo>
                <a:cubicBezTo>
                  <a:pt x="5388" y="6456"/>
                  <a:pt x="5427" y="6386"/>
                  <a:pt x="5504" y="6379"/>
                </a:cubicBezTo>
                <a:close/>
                <a:moveTo>
                  <a:pt x="889" y="6373"/>
                </a:moveTo>
                <a:cubicBezTo>
                  <a:pt x="901" y="6373"/>
                  <a:pt x="913" y="6377"/>
                  <a:pt x="924" y="6387"/>
                </a:cubicBezTo>
                <a:cubicBezTo>
                  <a:pt x="911" y="6432"/>
                  <a:pt x="859" y="6444"/>
                  <a:pt x="814" y="6457"/>
                </a:cubicBezTo>
                <a:cubicBezTo>
                  <a:pt x="819" y="6414"/>
                  <a:pt x="853" y="6374"/>
                  <a:pt x="889" y="6373"/>
                </a:cubicBezTo>
                <a:close/>
                <a:moveTo>
                  <a:pt x="2138" y="6360"/>
                </a:moveTo>
                <a:cubicBezTo>
                  <a:pt x="2145" y="6379"/>
                  <a:pt x="2119" y="6373"/>
                  <a:pt x="2112" y="6379"/>
                </a:cubicBezTo>
                <a:cubicBezTo>
                  <a:pt x="2100" y="6373"/>
                  <a:pt x="2126" y="6360"/>
                  <a:pt x="2138" y="6360"/>
                </a:cubicBezTo>
                <a:close/>
                <a:moveTo>
                  <a:pt x="6137" y="6342"/>
                </a:moveTo>
                <a:cubicBezTo>
                  <a:pt x="6117" y="6386"/>
                  <a:pt x="6059" y="6392"/>
                  <a:pt x="6039" y="6437"/>
                </a:cubicBezTo>
                <a:cubicBezTo>
                  <a:pt x="6028" y="6437"/>
                  <a:pt x="6012" y="6418"/>
                  <a:pt x="5999" y="6426"/>
                </a:cubicBezTo>
                <a:lnTo>
                  <a:pt x="5998" y="6427"/>
                </a:lnTo>
                <a:lnTo>
                  <a:pt x="6000" y="6425"/>
                </a:lnTo>
                <a:cubicBezTo>
                  <a:pt x="6029" y="6395"/>
                  <a:pt x="6088" y="6365"/>
                  <a:pt x="6137" y="6342"/>
                </a:cubicBezTo>
                <a:close/>
                <a:moveTo>
                  <a:pt x="6614" y="6341"/>
                </a:moveTo>
                <a:cubicBezTo>
                  <a:pt x="6628" y="6348"/>
                  <a:pt x="6640" y="6354"/>
                  <a:pt x="6634" y="6379"/>
                </a:cubicBezTo>
                <a:cubicBezTo>
                  <a:pt x="6595" y="6379"/>
                  <a:pt x="6608" y="6431"/>
                  <a:pt x="6563" y="6437"/>
                </a:cubicBezTo>
                <a:cubicBezTo>
                  <a:pt x="6557" y="6463"/>
                  <a:pt x="6602" y="6450"/>
                  <a:pt x="6595" y="6476"/>
                </a:cubicBezTo>
                <a:cubicBezTo>
                  <a:pt x="6583" y="6488"/>
                  <a:pt x="6550" y="6482"/>
                  <a:pt x="6544" y="6501"/>
                </a:cubicBezTo>
                <a:cubicBezTo>
                  <a:pt x="6524" y="6495"/>
                  <a:pt x="6557" y="6482"/>
                  <a:pt x="6557" y="6469"/>
                </a:cubicBezTo>
                <a:cubicBezTo>
                  <a:pt x="6492" y="6437"/>
                  <a:pt x="6447" y="6527"/>
                  <a:pt x="6388" y="6520"/>
                </a:cubicBezTo>
                <a:cubicBezTo>
                  <a:pt x="6376" y="6520"/>
                  <a:pt x="6382" y="6552"/>
                  <a:pt x="6356" y="6539"/>
                </a:cubicBezTo>
                <a:cubicBezTo>
                  <a:pt x="6395" y="6475"/>
                  <a:pt x="6485" y="6456"/>
                  <a:pt x="6517" y="6398"/>
                </a:cubicBezTo>
                <a:cubicBezTo>
                  <a:pt x="6531" y="6398"/>
                  <a:pt x="6524" y="6424"/>
                  <a:pt x="6537" y="6424"/>
                </a:cubicBezTo>
                <a:cubicBezTo>
                  <a:pt x="6563" y="6392"/>
                  <a:pt x="6588" y="6366"/>
                  <a:pt x="6614" y="6341"/>
                </a:cubicBezTo>
                <a:close/>
                <a:moveTo>
                  <a:pt x="5968" y="6322"/>
                </a:moveTo>
                <a:cubicBezTo>
                  <a:pt x="5930" y="6322"/>
                  <a:pt x="5885" y="6342"/>
                  <a:pt x="5897" y="6373"/>
                </a:cubicBezTo>
                <a:cubicBezTo>
                  <a:pt x="5917" y="6348"/>
                  <a:pt x="5956" y="6354"/>
                  <a:pt x="5968" y="6322"/>
                </a:cubicBezTo>
                <a:close/>
                <a:moveTo>
                  <a:pt x="5613" y="6315"/>
                </a:moveTo>
                <a:cubicBezTo>
                  <a:pt x="5588" y="6329"/>
                  <a:pt x="5562" y="6373"/>
                  <a:pt x="5529" y="6360"/>
                </a:cubicBezTo>
                <a:cubicBezTo>
                  <a:pt x="5536" y="6348"/>
                  <a:pt x="5543" y="6342"/>
                  <a:pt x="5548" y="6341"/>
                </a:cubicBezTo>
                <a:cubicBezTo>
                  <a:pt x="5542" y="6328"/>
                  <a:pt x="5529" y="6353"/>
                  <a:pt x="5516" y="6347"/>
                </a:cubicBezTo>
                <a:cubicBezTo>
                  <a:pt x="5542" y="6309"/>
                  <a:pt x="5587" y="6334"/>
                  <a:pt x="5613" y="6315"/>
                </a:cubicBezTo>
                <a:close/>
                <a:moveTo>
                  <a:pt x="5698" y="6309"/>
                </a:moveTo>
                <a:cubicBezTo>
                  <a:pt x="5710" y="6329"/>
                  <a:pt x="5685" y="6354"/>
                  <a:pt x="5659" y="6354"/>
                </a:cubicBezTo>
                <a:cubicBezTo>
                  <a:pt x="5639" y="6328"/>
                  <a:pt x="5685" y="6322"/>
                  <a:pt x="5698" y="6309"/>
                </a:cubicBezTo>
                <a:close/>
                <a:moveTo>
                  <a:pt x="6677" y="6306"/>
                </a:moveTo>
                <a:cubicBezTo>
                  <a:pt x="6680" y="6306"/>
                  <a:pt x="6684" y="6307"/>
                  <a:pt x="6686" y="6310"/>
                </a:cubicBezTo>
                <a:cubicBezTo>
                  <a:pt x="6680" y="6323"/>
                  <a:pt x="6660" y="6316"/>
                  <a:pt x="6660" y="6329"/>
                </a:cubicBezTo>
                <a:cubicBezTo>
                  <a:pt x="6644" y="6324"/>
                  <a:pt x="6662" y="6306"/>
                  <a:pt x="6677" y="6306"/>
                </a:cubicBezTo>
                <a:close/>
                <a:moveTo>
                  <a:pt x="6434" y="6297"/>
                </a:moveTo>
                <a:cubicBezTo>
                  <a:pt x="6434" y="6315"/>
                  <a:pt x="6421" y="6315"/>
                  <a:pt x="6401" y="6315"/>
                </a:cubicBezTo>
                <a:cubicBezTo>
                  <a:pt x="6407" y="6309"/>
                  <a:pt x="6421" y="6303"/>
                  <a:pt x="6434" y="6297"/>
                </a:cubicBezTo>
                <a:close/>
                <a:moveTo>
                  <a:pt x="5458" y="6290"/>
                </a:moveTo>
                <a:cubicBezTo>
                  <a:pt x="5446" y="6315"/>
                  <a:pt x="5420" y="6323"/>
                  <a:pt x="5400" y="6335"/>
                </a:cubicBezTo>
                <a:cubicBezTo>
                  <a:pt x="5387" y="6309"/>
                  <a:pt x="5439" y="6303"/>
                  <a:pt x="5458" y="6290"/>
                </a:cubicBezTo>
                <a:close/>
                <a:moveTo>
                  <a:pt x="7462" y="6270"/>
                </a:moveTo>
                <a:cubicBezTo>
                  <a:pt x="7468" y="6277"/>
                  <a:pt x="7468" y="6289"/>
                  <a:pt x="7474" y="6296"/>
                </a:cubicBezTo>
                <a:cubicBezTo>
                  <a:pt x="7448" y="6302"/>
                  <a:pt x="7442" y="6328"/>
                  <a:pt x="7455" y="6347"/>
                </a:cubicBezTo>
                <a:cubicBezTo>
                  <a:pt x="7436" y="6341"/>
                  <a:pt x="7429" y="6322"/>
                  <a:pt x="7403" y="6315"/>
                </a:cubicBezTo>
                <a:cubicBezTo>
                  <a:pt x="7410" y="6297"/>
                  <a:pt x="7448" y="6335"/>
                  <a:pt x="7455" y="6290"/>
                </a:cubicBezTo>
                <a:cubicBezTo>
                  <a:pt x="7447" y="6290"/>
                  <a:pt x="7441" y="6284"/>
                  <a:pt x="7435" y="6284"/>
                </a:cubicBezTo>
                <a:cubicBezTo>
                  <a:pt x="7428" y="6265"/>
                  <a:pt x="7461" y="6284"/>
                  <a:pt x="7462" y="6270"/>
                </a:cubicBezTo>
                <a:close/>
                <a:moveTo>
                  <a:pt x="5904" y="6259"/>
                </a:moveTo>
                <a:cubicBezTo>
                  <a:pt x="5885" y="6278"/>
                  <a:pt x="5852" y="6278"/>
                  <a:pt x="5840" y="6297"/>
                </a:cubicBezTo>
                <a:cubicBezTo>
                  <a:pt x="5872" y="6304"/>
                  <a:pt x="5930" y="6278"/>
                  <a:pt x="5904" y="6259"/>
                </a:cubicBezTo>
                <a:close/>
                <a:moveTo>
                  <a:pt x="7370" y="6246"/>
                </a:moveTo>
                <a:cubicBezTo>
                  <a:pt x="7377" y="6265"/>
                  <a:pt x="7351" y="6252"/>
                  <a:pt x="7357" y="6271"/>
                </a:cubicBezTo>
                <a:cubicBezTo>
                  <a:pt x="7350" y="6265"/>
                  <a:pt x="7350" y="6259"/>
                  <a:pt x="7338" y="6259"/>
                </a:cubicBezTo>
                <a:cubicBezTo>
                  <a:pt x="7345" y="6252"/>
                  <a:pt x="7357" y="6245"/>
                  <a:pt x="7370" y="6246"/>
                </a:cubicBezTo>
                <a:close/>
                <a:moveTo>
                  <a:pt x="6130" y="6240"/>
                </a:moveTo>
                <a:cubicBezTo>
                  <a:pt x="6085" y="6246"/>
                  <a:pt x="6059" y="6265"/>
                  <a:pt x="6008" y="6271"/>
                </a:cubicBezTo>
                <a:cubicBezTo>
                  <a:pt x="5995" y="6290"/>
                  <a:pt x="6021" y="6290"/>
                  <a:pt x="6008" y="6303"/>
                </a:cubicBezTo>
                <a:cubicBezTo>
                  <a:pt x="6066" y="6303"/>
                  <a:pt x="6098" y="6271"/>
                  <a:pt x="6130" y="6240"/>
                </a:cubicBezTo>
                <a:close/>
                <a:moveTo>
                  <a:pt x="7081" y="6236"/>
                </a:moveTo>
                <a:cubicBezTo>
                  <a:pt x="7090" y="6236"/>
                  <a:pt x="7097" y="6242"/>
                  <a:pt x="7099" y="6259"/>
                </a:cubicBezTo>
                <a:cubicBezTo>
                  <a:pt x="7073" y="6259"/>
                  <a:pt x="7041" y="6265"/>
                  <a:pt x="7028" y="6290"/>
                </a:cubicBezTo>
                <a:cubicBezTo>
                  <a:pt x="7019" y="6277"/>
                  <a:pt x="7056" y="6236"/>
                  <a:pt x="7081" y="6236"/>
                </a:cubicBezTo>
                <a:close/>
                <a:moveTo>
                  <a:pt x="26" y="6233"/>
                </a:moveTo>
                <a:cubicBezTo>
                  <a:pt x="52" y="6245"/>
                  <a:pt x="58" y="6265"/>
                  <a:pt x="91" y="6251"/>
                </a:cubicBezTo>
                <a:cubicBezTo>
                  <a:pt x="97" y="6278"/>
                  <a:pt x="58" y="6265"/>
                  <a:pt x="58" y="6290"/>
                </a:cubicBezTo>
                <a:cubicBezTo>
                  <a:pt x="39" y="6284"/>
                  <a:pt x="26" y="6265"/>
                  <a:pt x="0" y="6271"/>
                </a:cubicBezTo>
                <a:cubicBezTo>
                  <a:pt x="6" y="6251"/>
                  <a:pt x="13" y="6239"/>
                  <a:pt x="26" y="6233"/>
                </a:cubicBezTo>
                <a:close/>
                <a:moveTo>
                  <a:pt x="1370" y="6223"/>
                </a:moveTo>
                <a:cubicBezTo>
                  <a:pt x="1389" y="6222"/>
                  <a:pt x="1407" y="6229"/>
                  <a:pt x="1415" y="6233"/>
                </a:cubicBezTo>
                <a:cubicBezTo>
                  <a:pt x="1396" y="6239"/>
                  <a:pt x="1357" y="6251"/>
                  <a:pt x="1338" y="6233"/>
                </a:cubicBezTo>
                <a:cubicBezTo>
                  <a:pt x="1347" y="6225"/>
                  <a:pt x="1359" y="6223"/>
                  <a:pt x="1370" y="6223"/>
                </a:cubicBezTo>
                <a:close/>
                <a:moveTo>
                  <a:pt x="6452" y="6214"/>
                </a:moveTo>
                <a:cubicBezTo>
                  <a:pt x="6440" y="6240"/>
                  <a:pt x="6427" y="6259"/>
                  <a:pt x="6401" y="6271"/>
                </a:cubicBezTo>
                <a:cubicBezTo>
                  <a:pt x="6401" y="6259"/>
                  <a:pt x="6401" y="6252"/>
                  <a:pt x="6388" y="6252"/>
                </a:cubicBezTo>
                <a:cubicBezTo>
                  <a:pt x="6401" y="6233"/>
                  <a:pt x="6421" y="6220"/>
                  <a:pt x="6452" y="6214"/>
                </a:cubicBezTo>
                <a:close/>
                <a:moveTo>
                  <a:pt x="6705" y="6207"/>
                </a:moveTo>
                <a:cubicBezTo>
                  <a:pt x="6705" y="6207"/>
                  <a:pt x="6711" y="6214"/>
                  <a:pt x="6718" y="6214"/>
                </a:cubicBezTo>
                <a:cubicBezTo>
                  <a:pt x="6711" y="6239"/>
                  <a:pt x="6660" y="6207"/>
                  <a:pt x="6673" y="6259"/>
                </a:cubicBezTo>
                <a:cubicBezTo>
                  <a:pt x="6673" y="6259"/>
                  <a:pt x="6673" y="6259"/>
                  <a:pt x="6634" y="6259"/>
                </a:cubicBezTo>
                <a:cubicBezTo>
                  <a:pt x="6615" y="6290"/>
                  <a:pt x="6576" y="6310"/>
                  <a:pt x="6550" y="6335"/>
                </a:cubicBezTo>
                <a:cubicBezTo>
                  <a:pt x="6486" y="6329"/>
                  <a:pt x="6460" y="6405"/>
                  <a:pt x="6382" y="6405"/>
                </a:cubicBezTo>
                <a:cubicBezTo>
                  <a:pt x="6388" y="6399"/>
                  <a:pt x="6388" y="6393"/>
                  <a:pt x="6376" y="6393"/>
                </a:cubicBezTo>
                <a:cubicBezTo>
                  <a:pt x="6408" y="6360"/>
                  <a:pt x="6460" y="6316"/>
                  <a:pt x="6518" y="6329"/>
                </a:cubicBezTo>
                <a:cubicBezTo>
                  <a:pt x="6569" y="6278"/>
                  <a:pt x="6640" y="6246"/>
                  <a:pt x="6705" y="6207"/>
                </a:cubicBezTo>
                <a:close/>
                <a:moveTo>
                  <a:pt x="3325" y="6205"/>
                </a:moveTo>
                <a:cubicBezTo>
                  <a:pt x="3321" y="6205"/>
                  <a:pt x="3317" y="6206"/>
                  <a:pt x="3314" y="6207"/>
                </a:cubicBezTo>
                <a:cubicBezTo>
                  <a:pt x="3314" y="6207"/>
                  <a:pt x="3314" y="6207"/>
                  <a:pt x="3314" y="6226"/>
                </a:cubicBezTo>
                <a:cubicBezTo>
                  <a:pt x="3333" y="6226"/>
                  <a:pt x="3353" y="6245"/>
                  <a:pt x="3353" y="6214"/>
                </a:cubicBezTo>
                <a:cubicBezTo>
                  <a:pt x="3348" y="6209"/>
                  <a:pt x="3336" y="6204"/>
                  <a:pt x="3325" y="6205"/>
                </a:cubicBezTo>
                <a:close/>
                <a:moveTo>
                  <a:pt x="7687" y="6195"/>
                </a:moveTo>
                <a:cubicBezTo>
                  <a:pt x="7674" y="6201"/>
                  <a:pt x="7654" y="6220"/>
                  <a:pt x="7687" y="6220"/>
                </a:cubicBezTo>
                <a:cubicBezTo>
                  <a:pt x="7668" y="6245"/>
                  <a:pt x="7642" y="6201"/>
                  <a:pt x="7603" y="6220"/>
                </a:cubicBezTo>
                <a:cubicBezTo>
                  <a:pt x="7609" y="6188"/>
                  <a:pt x="7654" y="6201"/>
                  <a:pt x="7687" y="6195"/>
                </a:cubicBezTo>
                <a:close/>
                <a:moveTo>
                  <a:pt x="5930" y="6195"/>
                </a:moveTo>
                <a:cubicBezTo>
                  <a:pt x="5917" y="6226"/>
                  <a:pt x="5866" y="6214"/>
                  <a:pt x="5852" y="6265"/>
                </a:cubicBezTo>
                <a:cubicBezTo>
                  <a:pt x="5885" y="6240"/>
                  <a:pt x="5956" y="6226"/>
                  <a:pt x="5930" y="6195"/>
                </a:cubicBezTo>
                <a:close/>
                <a:moveTo>
                  <a:pt x="6905" y="6181"/>
                </a:moveTo>
                <a:cubicBezTo>
                  <a:pt x="6931" y="6181"/>
                  <a:pt x="6931" y="6214"/>
                  <a:pt x="6956" y="6200"/>
                </a:cubicBezTo>
                <a:cubicBezTo>
                  <a:pt x="6930" y="6232"/>
                  <a:pt x="6859" y="6251"/>
                  <a:pt x="6847" y="6200"/>
                </a:cubicBezTo>
                <a:cubicBezTo>
                  <a:pt x="6866" y="6200"/>
                  <a:pt x="6873" y="6206"/>
                  <a:pt x="6879" y="6213"/>
                </a:cubicBezTo>
                <a:cubicBezTo>
                  <a:pt x="6885" y="6200"/>
                  <a:pt x="6892" y="6188"/>
                  <a:pt x="6905" y="6181"/>
                </a:cubicBezTo>
                <a:close/>
                <a:moveTo>
                  <a:pt x="7583" y="6169"/>
                </a:moveTo>
                <a:cubicBezTo>
                  <a:pt x="7603" y="6175"/>
                  <a:pt x="7590" y="6201"/>
                  <a:pt x="7571" y="6200"/>
                </a:cubicBezTo>
                <a:cubicBezTo>
                  <a:pt x="7564" y="6181"/>
                  <a:pt x="7590" y="6188"/>
                  <a:pt x="7583" y="6169"/>
                </a:cubicBezTo>
                <a:close/>
                <a:moveTo>
                  <a:pt x="1300" y="6168"/>
                </a:moveTo>
                <a:cubicBezTo>
                  <a:pt x="1305" y="6168"/>
                  <a:pt x="1311" y="6168"/>
                  <a:pt x="1317" y="6169"/>
                </a:cubicBezTo>
                <a:cubicBezTo>
                  <a:pt x="1266" y="6200"/>
                  <a:pt x="1233" y="6245"/>
                  <a:pt x="1156" y="6251"/>
                </a:cubicBezTo>
                <a:cubicBezTo>
                  <a:pt x="1117" y="6297"/>
                  <a:pt x="1027" y="6379"/>
                  <a:pt x="937" y="6354"/>
                </a:cubicBezTo>
                <a:cubicBezTo>
                  <a:pt x="963" y="6342"/>
                  <a:pt x="1008" y="6328"/>
                  <a:pt x="1040" y="6297"/>
                </a:cubicBezTo>
                <a:cubicBezTo>
                  <a:pt x="1060" y="6278"/>
                  <a:pt x="1072" y="6251"/>
                  <a:pt x="1111" y="6239"/>
                </a:cubicBezTo>
                <a:cubicBezTo>
                  <a:pt x="1131" y="6233"/>
                  <a:pt x="1117" y="6258"/>
                  <a:pt x="1137" y="6251"/>
                </a:cubicBezTo>
                <a:cubicBezTo>
                  <a:pt x="1151" y="6233"/>
                  <a:pt x="1176" y="6226"/>
                  <a:pt x="1202" y="6226"/>
                </a:cubicBezTo>
                <a:cubicBezTo>
                  <a:pt x="1215" y="6226"/>
                  <a:pt x="1208" y="6207"/>
                  <a:pt x="1208" y="6201"/>
                </a:cubicBezTo>
                <a:cubicBezTo>
                  <a:pt x="1242" y="6190"/>
                  <a:pt x="1261" y="6169"/>
                  <a:pt x="1300" y="6168"/>
                </a:cubicBezTo>
                <a:close/>
                <a:moveTo>
                  <a:pt x="7441" y="6162"/>
                </a:moveTo>
                <a:cubicBezTo>
                  <a:pt x="7455" y="6162"/>
                  <a:pt x="7474" y="6162"/>
                  <a:pt x="7493" y="6169"/>
                </a:cubicBezTo>
                <a:cubicBezTo>
                  <a:pt x="7500" y="6214"/>
                  <a:pt x="7455" y="6207"/>
                  <a:pt x="7435" y="6226"/>
                </a:cubicBezTo>
                <a:cubicBezTo>
                  <a:pt x="7428" y="6207"/>
                  <a:pt x="7467" y="6194"/>
                  <a:pt x="7441" y="6162"/>
                </a:cubicBezTo>
                <a:close/>
                <a:moveTo>
                  <a:pt x="4510" y="6157"/>
                </a:moveTo>
                <a:cubicBezTo>
                  <a:pt x="4465" y="6157"/>
                  <a:pt x="4445" y="6176"/>
                  <a:pt x="4439" y="6208"/>
                </a:cubicBezTo>
                <a:cubicBezTo>
                  <a:pt x="4381" y="6202"/>
                  <a:pt x="4310" y="6278"/>
                  <a:pt x="4245" y="6247"/>
                </a:cubicBezTo>
                <a:cubicBezTo>
                  <a:pt x="4149" y="6298"/>
                  <a:pt x="4052" y="6342"/>
                  <a:pt x="3948" y="6394"/>
                </a:cubicBezTo>
                <a:cubicBezTo>
                  <a:pt x="3967" y="6394"/>
                  <a:pt x="3974" y="6375"/>
                  <a:pt x="4000" y="6381"/>
                </a:cubicBezTo>
                <a:cubicBezTo>
                  <a:pt x="4000" y="6387"/>
                  <a:pt x="4006" y="6387"/>
                  <a:pt x="4012" y="6394"/>
                </a:cubicBezTo>
                <a:cubicBezTo>
                  <a:pt x="3896" y="6400"/>
                  <a:pt x="3819" y="6432"/>
                  <a:pt x="3748" y="6477"/>
                </a:cubicBezTo>
                <a:cubicBezTo>
                  <a:pt x="3812" y="6470"/>
                  <a:pt x="3870" y="6450"/>
                  <a:pt x="3941" y="6432"/>
                </a:cubicBezTo>
                <a:cubicBezTo>
                  <a:pt x="3935" y="6444"/>
                  <a:pt x="3941" y="6450"/>
                  <a:pt x="3948" y="6457"/>
                </a:cubicBezTo>
                <a:cubicBezTo>
                  <a:pt x="3915" y="6464"/>
                  <a:pt x="3832" y="6464"/>
                  <a:pt x="3805" y="6495"/>
                </a:cubicBezTo>
                <a:cubicBezTo>
                  <a:pt x="3741" y="6489"/>
                  <a:pt x="3696" y="6489"/>
                  <a:pt x="3670" y="6521"/>
                </a:cubicBezTo>
                <a:cubicBezTo>
                  <a:pt x="3682" y="6521"/>
                  <a:pt x="3696" y="6521"/>
                  <a:pt x="3702" y="6533"/>
                </a:cubicBezTo>
                <a:cubicBezTo>
                  <a:pt x="3682" y="6546"/>
                  <a:pt x="3663" y="6559"/>
                  <a:pt x="3670" y="6591"/>
                </a:cubicBezTo>
                <a:cubicBezTo>
                  <a:pt x="3682" y="6559"/>
                  <a:pt x="3766" y="6578"/>
                  <a:pt x="3786" y="6540"/>
                </a:cubicBezTo>
                <a:cubicBezTo>
                  <a:pt x="3772" y="6533"/>
                  <a:pt x="3760" y="6540"/>
                  <a:pt x="3760" y="6533"/>
                </a:cubicBezTo>
                <a:cubicBezTo>
                  <a:pt x="3831" y="6553"/>
                  <a:pt x="3908" y="6469"/>
                  <a:pt x="3986" y="6508"/>
                </a:cubicBezTo>
                <a:cubicBezTo>
                  <a:pt x="4037" y="6488"/>
                  <a:pt x="4095" y="6438"/>
                  <a:pt x="4140" y="6457"/>
                </a:cubicBezTo>
                <a:cubicBezTo>
                  <a:pt x="4140" y="6444"/>
                  <a:pt x="4147" y="6444"/>
                  <a:pt x="4147" y="6432"/>
                </a:cubicBezTo>
                <a:cubicBezTo>
                  <a:pt x="4095" y="6438"/>
                  <a:pt x="4024" y="6476"/>
                  <a:pt x="3992" y="6457"/>
                </a:cubicBezTo>
                <a:cubicBezTo>
                  <a:pt x="3992" y="6450"/>
                  <a:pt x="4012" y="6457"/>
                  <a:pt x="4012" y="6444"/>
                </a:cubicBezTo>
                <a:cubicBezTo>
                  <a:pt x="3993" y="6438"/>
                  <a:pt x="3993" y="6450"/>
                  <a:pt x="3973" y="6450"/>
                </a:cubicBezTo>
                <a:cubicBezTo>
                  <a:pt x="3986" y="6424"/>
                  <a:pt x="4005" y="6437"/>
                  <a:pt x="3986" y="6412"/>
                </a:cubicBezTo>
                <a:cubicBezTo>
                  <a:pt x="4031" y="6405"/>
                  <a:pt x="4063" y="6393"/>
                  <a:pt x="4095" y="6380"/>
                </a:cubicBezTo>
                <a:cubicBezTo>
                  <a:pt x="4095" y="6393"/>
                  <a:pt x="4121" y="6380"/>
                  <a:pt x="4115" y="6405"/>
                </a:cubicBezTo>
                <a:cubicBezTo>
                  <a:pt x="4166" y="6348"/>
                  <a:pt x="4218" y="6360"/>
                  <a:pt x="4302" y="6354"/>
                </a:cubicBezTo>
                <a:cubicBezTo>
                  <a:pt x="4315" y="6342"/>
                  <a:pt x="4308" y="6335"/>
                  <a:pt x="4302" y="6323"/>
                </a:cubicBezTo>
                <a:cubicBezTo>
                  <a:pt x="4386" y="6290"/>
                  <a:pt x="4509" y="6271"/>
                  <a:pt x="4606" y="6202"/>
                </a:cubicBezTo>
                <a:cubicBezTo>
                  <a:pt x="4561" y="6195"/>
                  <a:pt x="4510" y="6240"/>
                  <a:pt x="4484" y="6214"/>
                </a:cubicBezTo>
                <a:cubicBezTo>
                  <a:pt x="4510" y="6208"/>
                  <a:pt x="4497" y="6188"/>
                  <a:pt x="4510" y="6157"/>
                </a:cubicBezTo>
                <a:close/>
                <a:moveTo>
                  <a:pt x="6892" y="6131"/>
                </a:moveTo>
                <a:cubicBezTo>
                  <a:pt x="6886" y="6150"/>
                  <a:pt x="6873" y="6156"/>
                  <a:pt x="6847" y="6156"/>
                </a:cubicBezTo>
                <a:cubicBezTo>
                  <a:pt x="6854" y="6137"/>
                  <a:pt x="6873" y="6137"/>
                  <a:pt x="6892" y="6131"/>
                </a:cubicBezTo>
                <a:close/>
                <a:moveTo>
                  <a:pt x="1105" y="6124"/>
                </a:moveTo>
                <a:cubicBezTo>
                  <a:pt x="1098" y="6143"/>
                  <a:pt x="1086" y="6150"/>
                  <a:pt x="1060" y="6150"/>
                </a:cubicBezTo>
                <a:cubicBezTo>
                  <a:pt x="1079" y="6143"/>
                  <a:pt x="1079" y="6124"/>
                  <a:pt x="1105" y="6124"/>
                </a:cubicBezTo>
                <a:close/>
                <a:moveTo>
                  <a:pt x="246" y="6118"/>
                </a:moveTo>
                <a:cubicBezTo>
                  <a:pt x="232" y="6143"/>
                  <a:pt x="239" y="6163"/>
                  <a:pt x="220" y="6188"/>
                </a:cubicBezTo>
                <a:cubicBezTo>
                  <a:pt x="188" y="6195"/>
                  <a:pt x="181" y="6163"/>
                  <a:pt x="168" y="6188"/>
                </a:cubicBezTo>
                <a:cubicBezTo>
                  <a:pt x="175" y="6169"/>
                  <a:pt x="207" y="6124"/>
                  <a:pt x="246" y="6118"/>
                </a:cubicBezTo>
                <a:close/>
                <a:moveTo>
                  <a:pt x="7178" y="6105"/>
                </a:moveTo>
                <a:cubicBezTo>
                  <a:pt x="7185" y="6105"/>
                  <a:pt x="7192" y="6106"/>
                  <a:pt x="7196" y="6111"/>
                </a:cubicBezTo>
                <a:cubicBezTo>
                  <a:pt x="7189" y="6131"/>
                  <a:pt x="7170" y="6105"/>
                  <a:pt x="7151" y="6124"/>
                </a:cubicBezTo>
                <a:cubicBezTo>
                  <a:pt x="7158" y="6117"/>
                  <a:pt x="7158" y="6111"/>
                  <a:pt x="7151" y="6111"/>
                </a:cubicBezTo>
                <a:cubicBezTo>
                  <a:pt x="7155" y="6111"/>
                  <a:pt x="7167" y="6106"/>
                  <a:pt x="7178" y="6105"/>
                </a:cubicBezTo>
                <a:close/>
                <a:moveTo>
                  <a:pt x="6066" y="6105"/>
                </a:moveTo>
                <a:cubicBezTo>
                  <a:pt x="6053" y="6124"/>
                  <a:pt x="5982" y="6130"/>
                  <a:pt x="5994" y="6175"/>
                </a:cubicBezTo>
                <a:cubicBezTo>
                  <a:pt x="5988" y="6175"/>
                  <a:pt x="5982" y="6175"/>
                  <a:pt x="5982" y="6181"/>
                </a:cubicBezTo>
                <a:cubicBezTo>
                  <a:pt x="5982" y="6175"/>
                  <a:pt x="5982" y="6162"/>
                  <a:pt x="5975" y="6162"/>
                </a:cubicBezTo>
                <a:cubicBezTo>
                  <a:pt x="5962" y="6175"/>
                  <a:pt x="5975" y="6175"/>
                  <a:pt x="5975" y="6195"/>
                </a:cubicBezTo>
                <a:cubicBezTo>
                  <a:pt x="6001" y="6188"/>
                  <a:pt x="6013" y="6163"/>
                  <a:pt x="6033" y="6188"/>
                </a:cubicBezTo>
                <a:cubicBezTo>
                  <a:pt x="6047" y="6175"/>
                  <a:pt x="6053" y="6162"/>
                  <a:pt x="6059" y="6150"/>
                </a:cubicBezTo>
                <a:cubicBezTo>
                  <a:pt x="6047" y="6131"/>
                  <a:pt x="6033" y="6169"/>
                  <a:pt x="6021" y="6150"/>
                </a:cubicBezTo>
                <a:cubicBezTo>
                  <a:pt x="6039" y="6150"/>
                  <a:pt x="6085" y="6111"/>
                  <a:pt x="6066" y="6105"/>
                </a:cubicBezTo>
                <a:close/>
                <a:moveTo>
                  <a:pt x="1596" y="6093"/>
                </a:moveTo>
                <a:cubicBezTo>
                  <a:pt x="1596" y="6137"/>
                  <a:pt x="1602" y="6137"/>
                  <a:pt x="1602" y="6188"/>
                </a:cubicBezTo>
                <a:cubicBezTo>
                  <a:pt x="1596" y="6162"/>
                  <a:pt x="1570" y="6137"/>
                  <a:pt x="1531" y="6150"/>
                </a:cubicBezTo>
                <a:cubicBezTo>
                  <a:pt x="1525" y="6143"/>
                  <a:pt x="1525" y="6137"/>
                  <a:pt x="1525" y="6124"/>
                </a:cubicBezTo>
                <a:cubicBezTo>
                  <a:pt x="1551" y="6111"/>
                  <a:pt x="1564" y="6092"/>
                  <a:pt x="1596" y="6093"/>
                </a:cubicBezTo>
                <a:close/>
                <a:moveTo>
                  <a:pt x="6951" y="6085"/>
                </a:moveTo>
                <a:lnTo>
                  <a:pt x="6951" y="6086"/>
                </a:lnTo>
                <a:lnTo>
                  <a:pt x="6951" y="6086"/>
                </a:lnTo>
                <a:lnTo>
                  <a:pt x="6951" y="6085"/>
                </a:lnTo>
                <a:close/>
                <a:moveTo>
                  <a:pt x="6932" y="6084"/>
                </a:moveTo>
                <a:cubicBezTo>
                  <a:pt x="6939" y="6085"/>
                  <a:pt x="6948" y="6089"/>
                  <a:pt x="6951" y="6086"/>
                </a:cubicBezTo>
                <a:lnTo>
                  <a:pt x="6951" y="6086"/>
                </a:lnTo>
                <a:lnTo>
                  <a:pt x="6951" y="6090"/>
                </a:lnTo>
                <a:cubicBezTo>
                  <a:pt x="6957" y="6129"/>
                  <a:pt x="6950" y="6098"/>
                  <a:pt x="6925" y="6092"/>
                </a:cubicBezTo>
                <a:cubicBezTo>
                  <a:pt x="6925" y="6086"/>
                  <a:pt x="6928" y="6084"/>
                  <a:pt x="6932" y="6084"/>
                </a:cubicBezTo>
                <a:close/>
                <a:moveTo>
                  <a:pt x="6951" y="6079"/>
                </a:moveTo>
                <a:cubicBezTo>
                  <a:pt x="6956" y="6079"/>
                  <a:pt x="6952" y="6084"/>
                  <a:pt x="6951" y="6085"/>
                </a:cubicBezTo>
                <a:lnTo>
                  <a:pt x="6951" y="6085"/>
                </a:lnTo>
                <a:lnTo>
                  <a:pt x="6951" y="6085"/>
                </a:lnTo>
                <a:cubicBezTo>
                  <a:pt x="6952" y="6083"/>
                  <a:pt x="6952" y="6082"/>
                  <a:pt x="6951" y="6079"/>
                </a:cubicBezTo>
                <a:close/>
                <a:moveTo>
                  <a:pt x="6298" y="6079"/>
                </a:moveTo>
                <a:cubicBezTo>
                  <a:pt x="6298" y="6079"/>
                  <a:pt x="6298" y="6079"/>
                  <a:pt x="6298" y="6098"/>
                </a:cubicBezTo>
                <a:cubicBezTo>
                  <a:pt x="6291" y="6111"/>
                  <a:pt x="6279" y="6086"/>
                  <a:pt x="6279" y="6105"/>
                </a:cubicBezTo>
                <a:cubicBezTo>
                  <a:pt x="6266" y="6098"/>
                  <a:pt x="6285" y="6079"/>
                  <a:pt x="6298" y="6079"/>
                </a:cubicBezTo>
                <a:close/>
                <a:moveTo>
                  <a:pt x="582" y="6079"/>
                </a:moveTo>
                <a:cubicBezTo>
                  <a:pt x="588" y="6079"/>
                  <a:pt x="588" y="6092"/>
                  <a:pt x="588" y="6105"/>
                </a:cubicBezTo>
                <a:cubicBezTo>
                  <a:pt x="588" y="6105"/>
                  <a:pt x="588" y="6105"/>
                  <a:pt x="562" y="6105"/>
                </a:cubicBezTo>
                <a:cubicBezTo>
                  <a:pt x="562" y="6092"/>
                  <a:pt x="576" y="6092"/>
                  <a:pt x="582" y="6079"/>
                </a:cubicBezTo>
                <a:close/>
                <a:moveTo>
                  <a:pt x="860" y="6079"/>
                </a:moveTo>
                <a:cubicBezTo>
                  <a:pt x="873" y="6086"/>
                  <a:pt x="866" y="6124"/>
                  <a:pt x="840" y="6117"/>
                </a:cubicBezTo>
                <a:cubicBezTo>
                  <a:pt x="828" y="6098"/>
                  <a:pt x="853" y="6086"/>
                  <a:pt x="860" y="6079"/>
                </a:cubicBezTo>
                <a:close/>
                <a:moveTo>
                  <a:pt x="6104" y="6073"/>
                </a:moveTo>
                <a:cubicBezTo>
                  <a:pt x="6098" y="6098"/>
                  <a:pt x="6098" y="6098"/>
                  <a:pt x="6078" y="6118"/>
                </a:cubicBezTo>
                <a:cubicBezTo>
                  <a:pt x="6104" y="6118"/>
                  <a:pt x="6130" y="6086"/>
                  <a:pt x="6104" y="6073"/>
                </a:cubicBezTo>
                <a:close/>
                <a:moveTo>
                  <a:pt x="7054" y="6054"/>
                </a:moveTo>
                <a:cubicBezTo>
                  <a:pt x="7047" y="6073"/>
                  <a:pt x="7047" y="6086"/>
                  <a:pt x="7035" y="6105"/>
                </a:cubicBezTo>
                <a:cubicBezTo>
                  <a:pt x="7009" y="6105"/>
                  <a:pt x="7042" y="6079"/>
                  <a:pt x="7015" y="6079"/>
                </a:cubicBezTo>
                <a:cubicBezTo>
                  <a:pt x="7028" y="6067"/>
                  <a:pt x="7034" y="6079"/>
                  <a:pt x="7054" y="6054"/>
                </a:cubicBezTo>
                <a:close/>
                <a:moveTo>
                  <a:pt x="2067" y="6048"/>
                </a:moveTo>
                <a:cubicBezTo>
                  <a:pt x="2043" y="6047"/>
                  <a:pt x="2015" y="6066"/>
                  <a:pt x="2022" y="6105"/>
                </a:cubicBezTo>
                <a:cubicBezTo>
                  <a:pt x="2029" y="6118"/>
                  <a:pt x="2048" y="6099"/>
                  <a:pt x="2048" y="6112"/>
                </a:cubicBezTo>
                <a:cubicBezTo>
                  <a:pt x="2055" y="6118"/>
                  <a:pt x="2036" y="6137"/>
                  <a:pt x="2048" y="6137"/>
                </a:cubicBezTo>
                <a:cubicBezTo>
                  <a:pt x="2080" y="6137"/>
                  <a:pt x="2112" y="6124"/>
                  <a:pt x="2132" y="6105"/>
                </a:cubicBezTo>
                <a:cubicBezTo>
                  <a:pt x="2113" y="6105"/>
                  <a:pt x="2132" y="6099"/>
                  <a:pt x="2126" y="6086"/>
                </a:cubicBezTo>
                <a:cubicBezTo>
                  <a:pt x="2126" y="6086"/>
                  <a:pt x="2126" y="6086"/>
                  <a:pt x="2100" y="6086"/>
                </a:cubicBezTo>
                <a:cubicBezTo>
                  <a:pt x="2103" y="6061"/>
                  <a:pt x="2086" y="6048"/>
                  <a:pt x="2067" y="6048"/>
                </a:cubicBezTo>
                <a:close/>
                <a:moveTo>
                  <a:pt x="7344" y="6035"/>
                </a:moveTo>
                <a:cubicBezTo>
                  <a:pt x="7344" y="6035"/>
                  <a:pt x="7344" y="6035"/>
                  <a:pt x="7364" y="6035"/>
                </a:cubicBezTo>
                <a:cubicBezTo>
                  <a:pt x="7370" y="6054"/>
                  <a:pt x="7357" y="6060"/>
                  <a:pt x="7338" y="6054"/>
                </a:cubicBezTo>
                <a:cubicBezTo>
                  <a:pt x="7338" y="6047"/>
                  <a:pt x="7351" y="6041"/>
                  <a:pt x="7344" y="6035"/>
                </a:cubicBezTo>
                <a:close/>
                <a:moveTo>
                  <a:pt x="4888" y="6033"/>
                </a:moveTo>
                <a:cubicBezTo>
                  <a:pt x="4828" y="6034"/>
                  <a:pt x="4793" y="6056"/>
                  <a:pt x="4754" y="6079"/>
                </a:cubicBezTo>
                <a:cubicBezTo>
                  <a:pt x="4754" y="6060"/>
                  <a:pt x="4729" y="6072"/>
                  <a:pt x="4741" y="6047"/>
                </a:cubicBezTo>
                <a:cubicBezTo>
                  <a:pt x="4722" y="6053"/>
                  <a:pt x="4710" y="6066"/>
                  <a:pt x="4690" y="6066"/>
                </a:cubicBezTo>
                <a:cubicBezTo>
                  <a:pt x="4696" y="6105"/>
                  <a:pt x="4651" y="6098"/>
                  <a:pt x="4645" y="6124"/>
                </a:cubicBezTo>
                <a:cubicBezTo>
                  <a:pt x="4677" y="6136"/>
                  <a:pt x="4716" y="6162"/>
                  <a:pt x="4755" y="6124"/>
                </a:cubicBezTo>
                <a:cubicBezTo>
                  <a:pt x="4761" y="6105"/>
                  <a:pt x="4741" y="6098"/>
                  <a:pt x="4761" y="6092"/>
                </a:cubicBezTo>
                <a:cubicBezTo>
                  <a:pt x="4774" y="6124"/>
                  <a:pt x="4826" y="6092"/>
                  <a:pt x="4871" y="6092"/>
                </a:cubicBezTo>
                <a:cubicBezTo>
                  <a:pt x="4877" y="6073"/>
                  <a:pt x="4864" y="6073"/>
                  <a:pt x="4871" y="6060"/>
                </a:cubicBezTo>
                <a:cubicBezTo>
                  <a:pt x="4883" y="6073"/>
                  <a:pt x="4883" y="6060"/>
                  <a:pt x="4903" y="6060"/>
                </a:cubicBezTo>
                <a:cubicBezTo>
                  <a:pt x="4897" y="6041"/>
                  <a:pt x="4909" y="6041"/>
                  <a:pt x="4915" y="6034"/>
                </a:cubicBezTo>
                <a:cubicBezTo>
                  <a:pt x="4905" y="6033"/>
                  <a:pt x="4896" y="6032"/>
                  <a:pt x="4888" y="6033"/>
                </a:cubicBezTo>
                <a:close/>
                <a:moveTo>
                  <a:pt x="446" y="6031"/>
                </a:moveTo>
                <a:cubicBezTo>
                  <a:pt x="454" y="6031"/>
                  <a:pt x="461" y="6034"/>
                  <a:pt x="466" y="6041"/>
                </a:cubicBezTo>
                <a:cubicBezTo>
                  <a:pt x="459" y="6060"/>
                  <a:pt x="434" y="6054"/>
                  <a:pt x="415" y="6053"/>
                </a:cubicBezTo>
                <a:cubicBezTo>
                  <a:pt x="419" y="6041"/>
                  <a:pt x="433" y="6032"/>
                  <a:pt x="446" y="6031"/>
                </a:cubicBezTo>
                <a:close/>
                <a:moveTo>
                  <a:pt x="1286" y="6028"/>
                </a:moveTo>
                <a:cubicBezTo>
                  <a:pt x="1286" y="6041"/>
                  <a:pt x="1273" y="6041"/>
                  <a:pt x="1260" y="6041"/>
                </a:cubicBezTo>
                <a:cubicBezTo>
                  <a:pt x="1253" y="6028"/>
                  <a:pt x="1273" y="6028"/>
                  <a:pt x="1286" y="6028"/>
                </a:cubicBezTo>
                <a:close/>
                <a:moveTo>
                  <a:pt x="7692" y="6022"/>
                </a:moveTo>
                <a:cubicBezTo>
                  <a:pt x="7700" y="6021"/>
                  <a:pt x="7710" y="6023"/>
                  <a:pt x="7720" y="6028"/>
                </a:cubicBezTo>
                <a:cubicBezTo>
                  <a:pt x="7661" y="6092"/>
                  <a:pt x="7597" y="6111"/>
                  <a:pt x="7519" y="6156"/>
                </a:cubicBezTo>
                <a:cubicBezTo>
                  <a:pt x="7519" y="6124"/>
                  <a:pt x="7564" y="6130"/>
                  <a:pt x="7564" y="6098"/>
                </a:cubicBezTo>
                <a:cubicBezTo>
                  <a:pt x="7619" y="6093"/>
                  <a:pt x="7645" y="6024"/>
                  <a:pt x="7692" y="6022"/>
                </a:cubicBezTo>
                <a:close/>
                <a:moveTo>
                  <a:pt x="4959" y="6014"/>
                </a:moveTo>
                <a:cubicBezTo>
                  <a:pt x="4942" y="6014"/>
                  <a:pt x="4941" y="6030"/>
                  <a:pt x="4935" y="6041"/>
                </a:cubicBezTo>
                <a:cubicBezTo>
                  <a:pt x="4954" y="6041"/>
                  <a:pt x="4968" y="6034"/>
                  <a:pt x="4968" y="6015"/>
                </a:cubicBezTo>
                <a:cubicBezTo>
                  <a:pt x="4965" y="6015"/>
                  <a:pt x="4962" y="6014"/>
                  <a:pt x="4959" y="6014"/>
                </a:cubicBezTo>
                <a:close/>
                <a:moveTo>
                  <a:pt x="4755" y="6009"/>
                </a:moveTo>
                <a:cubicBezTo>
                  <a:pt x="4722" y="6009"/>
                  <a:pt x="4703" y="6022"/>
                  <a:pt x="4696" y="6041"/>
                </a:cubicBezTo>
                <a:cubicBezTo>
                  <a:pt x="4716" y="6028"/>
                  <a:pt x="4761" y="6041"/>
                  <a:pt x="4755" y="6009"/>
                </a:cubicBezTo>
                <a:close/>
                <a:moveTo>
                  <a:pt x="1583" y="6009"/>
                </a:moveTo>
                <a:cubicBezTo>
                  <a:pt x="1583" y="6015"/>
                  <a:pt x="1576" y="6015"/>
                  <a:pt x="1570" y="6028"/>
                </a:cubicBezTo>
                <a:cubicBezTo>
                  <a:pt x="1583" y="6022"/>
                  <a:pt x="1583" y="6034"/>
                  <a:pt x="1602" y="6034"/>
                </a:cubicBezTo>
                <a:cubicBezTo>
                  <a:pt x="1595" y="6022"/>
                  <a:pt x="1595" y="6009"/>
                  <a:pt x="1583" y="6009"/>
                </a:cubicBezTo>
                <a:close/>
                <a:moveTo>
                  <a:pt x="6272" y="5990"/>
                </a:moveTo>
                <a:cubicBezTo>
                  <a:pt x="6246" y="5996"/>
                  <a:pt x="6240" y="6015"/>
                  <a:pt x="6221" y="6029"/>
                </a:cubicBezTo>
                <a:cubicBezTo>
                  <a:pt x="6246" y="6041"/>
                  <a:pt x="6260" y="6003"/>
                  <a:pt x="6272" y="5990"/>
                </a:cubicBezTo>
                <a:close/>
                <a:moveTo>
                  <a:pt x="6082" y="5989"/>
                </a:moveTo>
                <a:cubicBezTo>
                  <a:pt x="6083" y="5989"/>
                  <a:pt x="6084" y="5990"/>
                  <a:pt x="6085" y="5990"/>
                </a:cubicBezTo>
                <a:cubicBezTo>
                  <a:pt x="6085" y="5990"/>
                  <a:pt x="6085" y="5990"/>
                  <a:pt x="6085" y="6015"/>
                </a:cubicBezTo>
                <a:cubicBezTo>
                  <a:pt x="6067" y="6021"/>
                  <a:pt x="6066" y="5988"/>
                  <a:pt x="6082" y="5989"/>
                </a:cubicBezTo>
                <a:close/>
                <a:moveTo>
                  <a:pt x="6679" y="5989"/>
                </a:moveTo>
                <a:cubicBezTo>
                  <a:pt x="6666" y="5988"/>
                  <a:pt x="6664" y="6002"/>
                  <a:pt x="6647" y="5996"/>
                </a:cubicBezTo>
                <a:cubicBezTo>
                  <a:pt x="6647" y="6022"/>
                  <a:pt x="6653" y="6034"/>
                  <a:pt x="6653" y="6054"/>
                </a:cubicBezTo>
                <a:cubicBezTo>
                  <a:pt x="6679" y="6054"/>
                  <a:pt x="6698" y="5990"/>
                  <a:pt x="6692" y="5996"/>
                </a:cubicBezTo>
                <a:cubicBezTo>
                  <a:pt x="6692" y="6003"/>
                  <a:pt x="6679" y="6003"/>
                  <a:pt x="6685" y="5990"/>
                </a:cubicBezTo>
                <a:cubicBezTo>
                  <a:pt x="6683" y="5989"/>
                  <a:pt x="6681" y="5989"/>
                  <a:pt x="6679" y="5989"/>
                </a:cubicBezTo>
                <a:close/>
                <a:moveTo>
                  <a:pt x="5026" y="5984"/>
                </a:moveTo>
                <a:cubicBezTo>
                  <a:pt x="5033" y="6009"/>
                  <a:pt x="4974" y="5977"/>
                  <a:pt x="4974" y="6015"/>
                </a:cubicBezTo>
                <a:cubicBezTo>
                  <a:pt x="5000" y="6015"/>
                  <a:pt x="5052" y="5996"/>
                  <a:pt x="5026" y="5984"/>
                </a:cubicBezTo>
                <a:close/>
                <a:moveTo>
                  <a:pt x="4711" y="5961"/>
                </a:moveTo>
                <a:cubicBezTo>
                  <a:pt x="4703" y="5962"/>
                  <a:pt x="4696" y="5964"/>
                  <a:pt x="4684" y="5964"/>
                </a:cubicBezTo>
                <a:cubicBezTo>
                  <a:pt x="4690" y="5977"/>
                  <a:pt x="4677" y="6009"/>
                  <a:pt x="4690" y="6008"/>
                </a:cubicBezTo>
                <a:cubicBezTo>
                  <a:pt x="4690" y="5977"/>
                  <a:pt x="4716" y="6008"/>
                  <a:pt x="4729" y="5989"/>
                </a:cubicBezTo>
                <a:cubicBezTo>
                  <a:pt x="4729" y="5989"/>
                  <a:pt x="4729" y="5989"/>
                  <a:pt x="4729" y="5964"/>
                </a:cubicBezTo>
                <a:cubicBezTo>
                  <a:pt x="4721" y="5962"/>
                  <a:pt x="4716" y="5961"/>
                  <a:pt x="4711" y="5961"/>
                </a:cubicBezTo>
                <a:close/>
                <a:moveTo>
                  <a:pt x="1732" y="5958"/>
                </a:moveTo>
                <a:cubicBezTo>
                  <a:pt x="1738" y="5964"/>
                  <a:pt x="1744" y="5970"/>
                  <a:pt x="1744" y="5977"/>
                </a:cubicBezTo>
                <a:cubicBezTo>
                  <a:pt x="1757" y="5970"/>
                  <a:pt x="1777" y="5977"/>
                  <a:pt x="1770" y="5958"/>
                </a:cubicBezTo>
                <a:cubicBezTo>
                  <a:pt x="1758" y="5958"/>
                  <a:pt x="1738" y="5958"/>
                  <a:pt x="1732" y="5958"/>
                </a:cubicBezTo>
                <a:close/>
                <a:moveTo>
                  <a:pt x="6873" y="5957"/>
                </a:moveTo>
                <a:cubicBezTo>
                  <a:pt x="6892" y="5963"/>
                  <a:pt x="6899" y="5976"/>
                  <a:pt x="6912" y="5976"/>
                </a:cubicBezTo>
                <a:cubicBezTo>
                  <a:pt x="6912" y="5982"/>
                  <a:pt x="6906" y="5989"/>
                  <a:pt x="6906" y="5995"/>
                </a:cubicBezTo>
                <a:cubicBezTo>
                  <a:pt x="6906" y="6014"/>
                  <a:pt x="6913" y="5982"/>
                  <a:pt x="6925" y="5989"/>
                </a:cubicBezTo>
                <a:cubicBezTo>
                  <a:pt x="6932" y="6015"/>
                  <a:pt x="6906" y="6015"/>
                  <a:pt x="6899" y="6027"/>
                </a:cubicBezTo>
                <a:cubicBezTo>
                  <a:pt x="6880" y="6027"/>
                  <a:pt x="6887" y="6008"/>
                  <a:pt x="6861" y="6015"/>
                </a:cubicBezTo>
                <a:cubicBezTo>
                  <a:pt x="6867" y="6002"/>
                  <a:pt x="6880" y="6002"/>
                  <a:pt x="6873" y="5983"/>
                </a:cubicBezTo>
                <a:cubicBezTo>
                  <a:pt x="6854" y="5990"/>
                  <a:pt x="6866" y="6022"/>
                  <a:pt x="6835" y="6015"/>
                </a:cubicBezTo>
                <a:cubicBezTo>
                  <a:pt x="6828" y="5976"/>
                  <a:pt x="6867" y="5989"/>
                  <a:pt x="6873" y="5957"/>
                </a:cubicBezTo>
                <a:close/>
                <a:moveTo>
                  <a:pt x="1401" y="5956"/>
                </a:moveTo>
                <a:cubicBezTo>
                  <a:pt x="1407" y="5956"/>
                  <a:pt x="1415" y="5958"/>
                  <a:pt x="1422" y="5958"/>
                </a:cubicBezTo>
                <a:cubicBezTo>
                  <a:pt x="1422" y="5964"/>
                  <a:pt x="1422" y="5964"/>
                  <a:pt x="1429" y="5964"/>
                </a:cubicBezTo>
                <a:cubicBezTo>
                  <a:pt x="1429" y="5977"/>
                  <a:pt x="1415" y="5977"/>
                  <a:pt x="1409" y="5977"/>
                </a:cubicBezTo>
                <a:cubicBezTo>
                  <a:pt x="1409" y="5964"/>
                  <a:pt x="1395" y="5964"/>
                  <a:pt x="1389" y="5964"/>
                </a:cubicBezTo>
                <a:cubicBezTo>
                  <a:pt x="1389" y="5958"/>
                  <a:pt x="1394" y="5956"/>
                  <a:pt x="1401" y="5956"/>
                </a:cubicBezTo>
                <a:close/>
                <a:moveTo>
                  <a:pt x="7652" y="5932"/>
                </a:moveTo>
                <a:cubicBezTo>
                  <a:pt x="7671" y="5931"/>
                  <a:pt x="7650" y="5970"/>
                  <a:pt x="7680" y="5958"/>
                </a:cubicBezTo>
                <a:cubicBezTo>
                  <a:pt x="7674" y="5977"/>
                  <a:pt x="7661" y="5996"/>
                  <a:pt x="7648" y="6015"/>
                </a:cubicBezTo>
                <a:cubicBezTo>
                  <a:pt x="7583" y="6003"/>
                  <a:pt x="7564" y="6073"/>
                  <a:pt x="7519" y="6094"/>
                </a:cubicBezTo>
                <a:cubicBezTo>
                  <a:pt x="7500" y="6101"/>
                  <a:pt x="7500" y="6082"/>
                  <a:pt x="7481" y="6082"/>
                </a:cubicBezTo>
                <a:cubicBezTo>
                  <a:pt x="7435" y="6094"/>
                  <a:pt x="7448" y="6203"/>
                  <a:pt x="7383" y="6177"/>
                </a:cubicBezTo>
                <a:cubicBezTo>
                  <a:pt x="7365" y="6209"/>
                  <a:pt x="7326" y="6229"/>
                  <a:pt x="7300" y="6248"/>
                </a:cubicBezTo>
                <a:cubicBezTo>
                  <a:pt x="7293" y="6240"/>
                  <a:pt x="7286" y="6228"/>
                  <a:pt x="7280" y="6209"/>
                </a:cubicBezTo>
                <a:cubicBezTo>
                  <a:pt x="7228" y="6221"/>
                  <a:pt x="7202" y="6260"/>
                  <a:pt x="7151" y="6266"/>
                </a:cubicBezTo>
                <a:cubicBezTo>
                  <a:pt x="7169" y="6235"/>
                  <a:pt x="7222" y="6235"/>
                  <a:pt x="7196" y="6184"/>
                </a:cubicBezTo>
                <a:cubicBezTo>
                  <a:pt x="7170" y="6177"/>
                  <a:pt x="7170" y="6196"/>
                  <a:pt x="7144" y="6203"/>
                </a:cubicBezTo>
                <a:cubicBezTo>
                  <a:pt x="7157" y="6184"/>
                  <a:pt x="7163" y="6165"/>
                  <a:pt x="7196" y="6171"/>
                </a:cubicBezTo>
                <a:cubicBezTo>
                  <a:pt x="7202" y="6151"/>
                  <a:pt x="7209" y="6132"/>
                  <a:pt x="7222" y="6126"/>
                </a:cubicBezTo>
                <a:cubicBezTo>
                  <a:pt x="7228" y="6126"/>
                  <a:pt x="7241" y="6145"/>
                  <a:pt x="7248" y="6126"/>
                </a:cubicBezTo>
                <a:cubicBezTo>
                  <a:pt x="7274" y="6139"/>
                  <a:pt x="7215" y="6151"/>
                  <a:pt x="7248" y="6151"/>
                </a:cubicBezTo>
                <a:cubicBezTo>
                  <a:pt x="7235" y="6170"/>
                  <a:pt x="7196" y="6190"/>
                  <a:pt x="7215" y="6221"/>
                </a:cubicBezTo>
                <a:cubicBezTo>
                  <a:pt x="7267" y="6202"/>
                  <a:pt x="7312" y="6176"/>
                  <a:pt x="7331" y="6119"/>
                </a:cubicBezTo>
                <a:cubicBezTo>
                  <a:pt x="7383" y="6119"/>
                  <a:pt x="7428" y="6113"/>
                  <a:pt x="7422" y="6061"/>
                </a:cubicBezTo>
                <a:cubicBezTo>
                  <a:pt x="7448" y="6068"/>
                  <a:pt x="7422" y="6086"/>
                  <a:pt x="7455" y="6080"/>
                </a:cubicBezTo>
                <a:cubicBezTo>
                  <a:pt x="7461" y="6067"/>
                  <a:pt x="7468" y="6054"/>
                  <a:pt x="7481" y="6041"/>
                </a:cubicBezTo>
                <a:cubicBezTo>
                  <a:pt x="7487" y="6048"/>
                  <a:pt x="7481" y="6054"/>
                  <a:pt x="7481" y="6060"/>
                </a:cubicBezTo>
                <a:cubicBezTo>
                  <a:pt x="7481" y="6073"/>
                  <a:pt x="7487" y="6054"/>
                  <a:pt x="7493" y="6067"/>
                </a:cubicBezTo>
                <a:cubicBezTo>
                  <a:pt x="7493" y="5978"/>
                  <a:pt x="7603" y="5996"/>
                  <a:pt x="7648" y="5933"/>
                </a:cubicBezTo>
                <a:cubicBezTo>
                  <a:pt x="7650" y="5932"/>
                  <a:pt x="7651" y="5932"/>
                  <a:pt x="7652" y="5932"/>
                </a:cubicBezTo>
                <a:close/>
                <a:moveTo>
                  <a:pt x="1383" y="5926"/>
                </a:moveTo>
                <a:cubicBezTo>
                  <a:pt x="1395" y="5939"/>
                  <a:pt x="1350" y="5951"/>
                  <a:pt x="1338" y="5958"/>
                </a:cubicBezTo>
                <a:cubicBezTo>
                  <a:pt x="1324" y="5945"/>
                  <a:pt x="1370" y="5933"/>
                  <a:pt x="1383" y="5926"/>
                </a:cubicBezTo>
                <a:close/>
                <a:moveTo>
                  <a:pt x="841" y="5922"/>
                </a:moveTo>
                <a:cubicBezTo>
                  <a:pt x="849" y="5922"/>
                  <a:pt x="857" y="5923"/>
                  <a:pt x="866" y="5926"/>
                </a:cubicBezTo>
                <a:cubicBezTo>
                  <a:pt x="866" y="5939"/>
                  <a:pt x="860" y="5951"/>
                  <a:pt x="840" y="5951"/>
                </a:cubicBezTo>
                <a:cubicBezTo>
                  <a:pt x="866" y="5970"/>
                  <a:pt x="834" y="6003"/>
                  <a:pt x="815" y="6002"/>
                </a:cubicBezTo>
                <a:cubicBezTo>
                  <a:pt x="809" y="6002"/>
                  <a:pt x="809" y="5989"/>
                  <a:pt x="809" y="5977"/>
                </a:cubicBezTo>
                <a:cubicBezTo>
                  <a:pt x="770" y="5990"/>
                  <a:pt x="738" y="6003"/>
                  <a:pt x="705" y="6022"/>
                </a:cubicBezTo>
                <a:cubicBezTo>
                  <a:pt x="750" y="5994"/>
                  <a:pt x="785" y="5922"/>
                  <a:pt x="841" y="5922"/>
                </a:cubicBezTo>
                <a:close/>
                <a:moveTo>
                  <a:pt x="1151" y="5906"/>
                </a:moveTo>
                <a:cubicBezTo>
                  <a:pt x="1151" y="5919"/>
                  <a:pt x="1151" y="5933"/>
                  <a:pt x="1125" y="5932"/>
                </a:cubicBezTo>
                <a:cubicBezTo>
                  <a:pt x="1138" y="5919"/>
                  <a:pt x="1131" y="5906"/>
                  <a:pt x="1151" y="5906"/>
                </a:cubicBezTo>
                <a:close/>
                <a:moveTo>
                  <a:pt x="1828" y="5894"/>
                </a:moveTo>
                <a:cubicBezTo>
                  <a:pt x="1828" y="5913"/>
                  <a:pt x="1842" y="5932"/>
                  <a:pt x="1848" y="5913"/>
                </a:cubicBezTo>
                <a:cubicBezTo>
                  <a:pt x="1842" y="5913"/>
                  <a:pt x="1854" y="5906"/>
                  <a:pt x="1854" y="5900"/>
                </a:cubicBezTo>
                <a:cubicBezTo>
                  <a:pt x="1841" y="5900"/>
                  <a:pt x="1841" y="5894"/>
                  <a:pt x="1828" y="5894"/>
                </a:cubicBezTo>
                <a:close/>
                <a:moveTo>
                  <a:pt x="5401" y="5881"/>
                </a:moveTo>
                <a:cubicBezTo>
                  <a:pt x="5401" y="5894"/>
                  <a:pt x="5387" y="5900"/>
                  <a:pt x="5381" y="5906"/>
                </a:cubicBezTo>
                <a:cubicBezTo>
                  <a:pt x="5393" y="5919"/>
                  <a:pt x="5420" y="5906"/>
                  <a:pt x="5420" y="5887"/>
                </a:cubicBezTo>
                <a:cubicBezTo>
                  <a:pt x="5413" y="5887"/>
                  <a:pt x="5407" y="5881"/>
                  <a:pt x="5401" y="5881"/>
                </a:cubicBezTo>
                <a:close/>
                <a:moveTo>
                  <a:pt x="7551" y="5876"/>
                </a:moveTo>
                <a:cubicBezTo>
                  <a:pt x="7571" y="5882"/>
                  <a:pt x="7532" y="5882"/>
                  <a:pt x="7545" y="5895"/>
                </a:cubicBezTo>
                <a:cubicBezTo>
                  <a:pt x="7545" y="5920"/>
                  <a:pt x="7570" y="5914"/>
                  <a:pt x="7596" y="5920"/>
                </a:cubicBezTo>
                <a:cubicBezTo>
                  <a:pt x="7557" y="5958"/>
                  <a:pt x="7506" y="6009"/>
                  <a:pt x="7447" y="6009"/>
                </a:cubicBezTo>
                <a:cubicBezTo>
                  <a:pt x="7428" y="5996"/>
                  <a:pt x="7461" y="5970"/>
                  <a:pt x="7441" y="5951"/>
                </a:cubicBezTo>
                <a:cubicBezTo>
                  <a:pt x="7454" y="5951"/>
                  <a:pt x="7460" y="5970"/>
                  <a:pt x="7480" y="5958"/>
                </a:cubicBezTo>
                <a:cubicBezTo>
                  <a:pt x="7506" y="5933"/>
                  <a:pt x="7506" y="5881"/>
                  <a:pt x="7551" y="5876"/>
                </a:cubicBezTo>
                <a:close/>
                <a:moveTo>
                  <a:pt x="329" y="5868"/>
                </a:moveTo>
                <a:cubicBezTo>
                  <a:pt x="329" y="5900"/>
                  <a:pt x="284" y="5900"/>
                  <a:pt x="278" y="5932"/>
                </a:cubicBezTo>
                <a:cubicBezTo>
                  <a:pt x="265" y="5932"/>
                  <a:pt x="272" y="5913"/>
                  <a:pt x="265" y="5913"/>
                </a:cubicBezTo>
                <a:cubicBezTo>
                  <a:pt x="259" y="5913"/>
                  <a:pt x="259" y="5913"/>
                  <a:pt x="259" y="5913"/>
                </a:cubicBezTo>
                <a:cubicBezTo>
                  <a:pt x="265" y="5900"/>
                  <a:pt x="310" y="5887"/>
                  <a:pt x="329" y="5868"/>
                </a:cubicBezTo>
                <a:close/>
                <a:moveTo>
                  <a:pt x="1485" y="5867"/>
                </a:moveTo>
                <a:cubicBezTo>
                  <a:pt x="1487" y="5867"/>
                  <a:pt x="1489" y="5867"/>
                  <a:pt x="1492" y="5869"/>
                </a:cubicBezTo>
                <a:cubicBezTo>
                  <a:pt x="1492" y="5869"/>
                  <a:pt x="1492" y="5869"/>
                  <a:pt x="1492" y="5881"/>
                </a:cubicBezTo>
                <a:cubicBezTo>
                  <a:pt x="1479" y="5881"/>
                  <a:pt x="1473" y="5875"/>
                  <a:pt x="1466" y="5887"/>
                </a:cubicBezTo>
                <a:cubicBezTo>
                  <a:pt x="1454" y="5887"/>
                  <a:pt x="1466" y="5881"/>
                  <a:pt x="1466" y="5875"/>
                </a:cubicBezTo>
                <a:cubicBezTo>
                  <a:pt x="1477" y="5875"/>
                  <a:pt x="1479" y="5868"/>
                  <a:pt x="1485" y="5867"/>
                </a:cubicBezTo>
                <a:close/>
                <a:moveTo>
                  <a:pt x="6718" y="5857"/>
                </a:moveTo>
                <a:cubicBezTo>
                  <a:pt x="6692" y="5902"/>
                  <a:pt x="6628" y="5934"/>
                  <a:pt x="6640" y="5992"/>
                </a:cubicBezTo>
                <a:cubicBezTo>
                  <a:pt x="6685" y="5985"/>
                  <a:pt x="6724" y="5915"/>
                  <a:pt x="6763" y="5934"/>
                </a:cubicBezTo>
                <a:cubicBezTo>
                  <a:pt x="6763" y="5959"/>
                  <a:pt x="6724" y="5940"/>
                  <a:pt x="6730" y="5959"/>
                </a:cubicBezTo>
                <a:cubicBezTo>
                  <a:pt x="6737" y="5978"/>
                  <a:pt x="6769" y="5966"/>
                  <a:pt x="6763" y="5953"/>
                </a:cubicBezTo>
                <a:cubicBezTo>
                  <a:pt x="6782" y="5953"/>
                  <a:pt x="6769" y="5966"/>
                  <a:pt x="6769" y="5978"/>
                </a:cubicBezTo>
                <a:cubicBezTo>
                  <a:pt x="6744" y="5991"/>
                  <a:pt x="6738" y="5978"/>
                  <a:pt x="6718" y="5985"/>
                </a:cubicBezTo>
                <a:cubicBezTo>
                  <a:pt x="6718" y="5997"/>
                  <a:pt x="6725" y="6004"/>
                  <a:pt x="6738" y="6004"/>
                </a:cubicBezTo>
                <a:cubicBezTo>
                  <a:pt x="6711" y="6048"/>
                  <a:pt x="6640" y="6105"/>
                  <a:pt x="6602" y="6099"/>
                </a:cubicBezTo>
                <a:cubicBezTo>
                  <a:pt x="6595" y="6105"/>
                  <a:pt x="6595" y="6112"/>
                  <a:pt x="6589" y="6118"/>
                </a:cubicBezTo>
                <a:cubicBezTo>
                  <a:pt x="6582" y="6112"/>
                  <a:pt x="6569" y="6112"/>
                  <a:pt x="6569" y="6093"/>
                </a:cubicBezTo>
                <a:cubicBezTo>
                  <a:pt x="6524" y="6099"/>
                  <a:pt x="6492" y="6157"/>
                  <a:pt x="6427" y="6150"/>
                </a:cubicBezTo>
                <a:cubicBezTo>
                  <a:pt x="6421" y="6195"/>
                  <a:pt x="6304" y="6233"/>
                  <a:pt x="6220" y="6240"/>
                </a:cubicBezTo>
                <a:cubicBezTo>
                  <a:pt x="6214" y="6233"/>
                  <a:pt x="6214" y="6227"/>
                  <a:pt x="6220" y="6214"/>
                </a:cubicBezTo>
                <a:cubicBezTo>
                  <a:pt x="6188" y="6221"/>
                  <a:pt x="6162" y="6233"/>
                  <a:pt x="6162" y="6278"/>
                </a:cubicBezTo>
                <a:cubicBezTo>
                  <a:pt x="6162" y="6285"/>
                  <a:pt x="6175" y="6278"/>
                  <a:pt x="6188" y="6285"/>
                </a:cubicBezTo>
                <a:cubicBezTo>
                  <a:pt x="6072" y="6374"/>
                  <a:pt x="5923" y="6425"/>
                  <a:pt x="5794" y="6508"/>
                </a:cubicBezTo>
                <a:cubicBezTo>
                  <a:pt x="5794" y="6521"/>
                  <a:pt x="5814" y="6514"/>
                  <a:pt x="5814" y="6527"/>
                </a:cubicBezTo>
                <a:cubicBezTo>
                  <a:pt x="5871" y="6502"/>
                  <a:pt x="5910" y="6463"/>
                  <a:pt x="5968" y="6444"/>
                </a:cubicBezTo>
                <a:cubicBezTo>
                  <a:pt x="5897" y="6540"/>
                  <a:pt x="5735" y="6547"/>
                  <a:pt x="5652" y="6630"/>
                </a:cubicBezTo>
                <a:cubicBezTo>
                  <a:pt x="5671" y="6649"/>
                  <a:pt x="5697" y="6611"/>
                  <a:pt x="5716" y="6636"/>
                </a:cubicBezTo>
                <a:cubicBezTo>
                  <a:pt x="5736" y="6616"/>
                  <a:pt x="5755" y="6597"/>
                  <a:pt x="5781" y="6591"/>
                </a:cubicBezTo>
                <a:cubicBezTo>
                  <a:pt x="5794" y="6604"/>
                  <a:pt x="5788" y="6611"/>
                  <a:pt x="5781" y="6630"/>
                </a:cubicBezTo>
                <a:cubicBezTo>
                  <a:pt x="5833" y="6617"/>
                  <a:pt x="5840" y="6566"/>
                  <a:pt x="5885" y="6553"/>
                </a:cubicBezTo>
                <a:cubicBezTo>
                  <a:pt x="5885" y="6553"/>
                  <a:pt x="5885" y="6553"/>
                  <a:pt x="5885" y="6578"/>
                </a:cubicBezTo>
                <a:cubicBezTo>
                  <a:pt x="5930" y="6578"/>
                  <a:pt x="5917" y="6527"/>
                  <a:pt x="5956" y="6527"/>
                </a:cubicBezTo>
                <a:cubicBezTo>
                  <a:pt x="5962" y="6533"/>
                  <a:pt x="5936" y="6552"/>
                  <a:pt x="5956" y="6552"/>
                </a:cubicBezTo>
                <a:cubicBezTo>
                  <a:pt x="5924" y="6590"/>
                  <a:pt x="5853" y="6590"/>
                  <a:pt x="5833" y="6635"/>
                </a:cubicBezTo>
                <a:cubicBezTo>
                  <a:pt x="5866" y="6629"/>
                  <a:pt x="5892" y="6610"/>
                  <a:pt x="5924" y="6604"/>
                </a:cubicBezTo>
                <a:cubicBezTo>
                  <a:pt x="5918" y="6617"/>
                  <a:pt x="5912" y="6630"/>
                  <a:pt x="5924" y="6642"/>
                </a:cubicBezTo>
                <a:cubicBezTo>
                  <a:pt x="5866" y="6674"/>
                  <a:pt x="5782" y="6680"/>
                  <a:pt x="5756" y="6738"/>
                </a:cubicBezTo>
                <a:cubicBezTo>
                  <a:pt x="5769" y="6757"/>
                  <a:pt x="5802" y="6738"/>
                  <a:pt x="5814" y="6751"/>
                </a:cubicBezTo>
                <a:cubicBezTo>
                  <a:pt x="5743" y="6808"/>
                  <a:pt x="5621" y="6821"/>
                  <a:pt x="5562" y="6885"/>
                </a:cubicBezTo>
                <a:cubicBezTo>
                  <a:pt x="5569" y="6904"/>
                  <a:pt x="5589" y="6885"/>
                  <a:pt x="5601" y="6885"/>
                </a:cubicBezTo>
                <a:cubicBezTo>
                  <a:pt x="5569" y="6917"/>
                  <a:pt x="5536" y="6949"/>
                  <a:pt x="5543" y="7000"/>
                </a:cubicBezTo>
                <a:cubicBezTo>
                  <a:pt x="5465" y="7025"/>
                  <a:pt x="5394" y="7058"/>
                  <a:pt x="5311" y="7077"/>
                </a:cubicBezTo>
                <a:cubicBezTo>
                  <a:pt x="5337" y="7044"/>
                  <a:pt x="5401" y="6987"/>
                  <a:pt x="5440" y="7013"/>
                </a:cubicBezTo>
                <a:cubicBezTo>
                  <a:pt x="5472" y="6981"/>
                  <a:pt x="5517" y="6961"/>
                  <a:pt x="5550" y="6936"/>
                </a:cubicBezTo>
                <a:cubicBezTo>
                  <a:pt x="5544" y="6923"/>
                  <a:pt x="5531" y="6917"/>
                  <a:pt x="5505" y="6917"/>
                </a:cubicBezTo>
                <a:cubicBezTo>
                  <a:pt x="5505" y="6904"/>
                  <a:pt x="5505" y="6891"/>
                  <a:pt x="5511" y="6878"/>
                </a:cubicBezTo>
                <a:cubicBezTo>
                  <a:pt x="5479" y="6885"/>
                  <a:pt x="5420" y="6898"/>
                  <a:pt x="5382" y="6923"/>
                </a:cubicBezTo>
                <a:cubicBezTo>
                  <a:pt x="5368" y="6949"/>
                  <a:pt x="5394" y="6962"/>
                  <a:pt x="5388" y="6975"/>
                </a:cubicBezTo>
                <a:cubicBezTo>
                  <a:pt x="5369" y="7026"/>
                  <a:pt x="5304" y="7006"/>
                  <a:pt x="5278" y="7045"/>
                </a:cubicBezTo>
                <a:cubicBezTo>
                  <a:pt x="5213" y="7045"/>
                  <a:pt x="5142" y="7084"/>
                  <a:pt x="5078" y="7096"/>
                </a:cubicBezTo>
                <a:cubicBezTo>
                  <a:pt x="5071" y="7096"/>
                  <a:pt x="5084" y="7103"/>
                  <a:pt x="5078" y="7115"/>
                </a:cubicBezTo>
                <a:cubicBezTo>
                  <a:pt x="5005" y="7139"/>
                  <a:pt x="4972" y="7202"/>
                  <a:pt x="4890" y="7218"/>
                </a:cubicBezTo>
                <a:lnTo>
                  <a:pt x="4874" y="7220"/>
                </a:lnTo>
                <a:lnTo>
                  <a:pt x="4876" y="7219"/>
                </a:lnTo>
                <a:cubicBezTo>
                  <a:pt x="4879" y="7217"/>
                  <a:pt x="4879" y="7212"/>
                  <a:pt x="4879" y="7208"/>
                </a:cubicBezTo>
                <a:cubicBezTo>
                  <a:pt x="4859" y="7201"/>
                  <a:pt x="4859" y="7214"/>
                  <a:pt x="4853" y="7208"/>
                </a:cubicBezTo>
                <a:cubicBezTo>
                  <a:pt x="4840" y="7214"/>
                  <a:pt x="4853" y="7214"/>
                  <a:pt x="4840" y="7220"/>
                </a:cubicBezTo>
                <a:cubicBezTo>
                  <a:pt x="4743" y="7220"/>
                  <a:pt x="4724" y="7297"/>
                  <a:pt x="4620" y="7291"/>
                </a:cubicBezTo>
                <a:cubicBezTo>
                  <a:pt x="4620" y="7272"/>
                  <a:pt x="4633" y="7265"/>
                  <a:pt x="4653" y="7265"/>
                </a:cubicBezTo>
                <a:cubicBezTo>
                  <a:pt x="4646" y="7253"/>
                  <a:pt x="4634" y="7253"/>
                  <a:pt x="4646" y="7240"/>
                </a:cubicBezTo>
                <a:cubicBezTo>
                  <a:pt x="4666" y="7234"/>
                  <a:pt x="4685" y="7221"/>
                  <a:pt x="4705" y="7240"/>
                </a:cubicBezTo>
                <a:cubicBezTo>
                  <a:pt x="4736" y="7190"/>
                  <a:pt x="4827" y="7196"/>
                  <a:pt x="4866" y="7151"/>
                </a:cubicBezTo>
                <a:cubicBezTo>
                  <a:pt x="4912" y="7170"/>
                  <a:pt x="4918" y="7118"/>
                  <a:pt x="4963" y="7106"/>
                </a:cubicBezTo>
                <a:cubicBezTo>
                  <a:pt x="5002" y="7093"/>
                  <a:pt x="5009" y="7055"/>
                  <a:pt x="5060" y="7048"/>
                </a:cubicBezTo>
                <a:cubicBezTo>
                  <a:pt x="4958" y="7061"/>
                  <a:pt x="4860" y="7106"/>
                  <a:pt x="4757" y="7131"/>
                </a:cubicBezTo>
                <a:cubicBezTo>
                  <a:pt x="4757" y="7131"/>
                  <a:pt x="4757" y="7131"/>
                  <a:pt x="4757" y="7118"/>
                </a:cubicBezTo>
                <a:cubicBezTo>
                  <a:pt x="4725" y="7112"/>
                  <a:pt x="4699" y="7118"/>
                  <a:pt x="4680" y="7131"/>
                </a:cubicBezTo>
                <a:cubicBezTo>
                  <a:pt x="4680" y="7137"/>
                  <a:pt x="4693" y="7131"/>
                  <a:pt x="4699" y="7131"/>
                </a:cubicBezTo>
                <a:cubicBezTo>
                  <a:pt x="4693" y="7189"/>
                  <a:pt x="4615" y="7182"/>
                  <a:pt x="4564" y="7201"/>
                </a:cubicBezTo>
                <a:cubicBezTo>
                  <a:pt x="4486" y="7221"/>
                  <a:pt x="4415" y="7246"/>
                  <a:pt x="4312" y="7246"/>
                </a:cubicBezTo>
                <a:cubicBezTo>
                  <a:pt x="4298" y="7253"/>
                  <a:pt x="4312" y="7278"/>
                  <a:pt x="4292" y="7272"/>
                </a:cubicBezTo>
                <a:cubicBezTo>
                  <a:pt x="4285" y="7246"/>
                  <a:pt x="4305" y="7252"/>
                  <a:pt x="4305" y="7233"/>
                </a:cubicBezTo>
                <a:cubicBezTo>
                  <a:pt x="4291" y="7227"/>
                  <a:pt x="4266" y="7233"/>
                  <a:pt x="4246" y="7220"/>
                </a:cubicBezTo>
                <a:cubicBezTo>
                  <a:pt x="4278" y="7163"/>
                  <a:pt x="4401" y="7201"/>
                  <a:pt x="4421" y="7131"/>
                </a:cubicBezTo>
                <a:cubicBezTo>
                  <a:pt x="4524" y="7163"/>
                  <a:pt x="4595" y="7073"/>
                  <a:pt x="4718" y="7067"/>
                </a:cubicBezTo>
                <a:cubicBezTo>
                  <a:pt x="4718" y="7080"/>
                  <a:pt x="4705" y="7080"/>
                  <a:pt x="4705" y="7086"/>
                </a:cubicBezTo>
                <a:cubicBezTo>
                  <a:pt x="4731" y="7099"/>
                  <a:pt x="4763" y="7073"/>
                  <a:pt x="4770" y="7047"/>
                </a:cubicBezTo>
                <a:cubicBezTo>
                  <a:pt x="4802" y="7047"/>
                  <a:pt x="4815" y="7085"/>
                  <a:pt x="4847" y="7066"/>
                </a:cubicBezTo>
                <a:cubicBezTo>
                  <a:pt x="4860" y="7066"/>
                  <a:pt x="4847" y="7028"/>
                  <a:pt x="4873" y="7041"/>
                </a:cubicBezTo>
                <a:cubicBezTo>
                  <a:pt x="4880" y="7015"/>
                  <a:pt x="4854" y="7021"/>
                  <a:pt x="4860" y="7002"/>
                </a:cubicBezTo>
                <a:cubicBezTo>
                  <a:pt x="4853" y="7009"/>
                  <a:pt x="4841" y="7009"/>
                  <a:pt x="4841" y="7015"/>
                </a:cubicBezTo>
                <a:cubicBezTo>
                  <a:pt x="4827" y="7015"/>
                  <a:pt x="4841" y="6990"/>
                  <a:pt x="4821" y="6996"/>
                </a:cubicBezTo>
                <a:cubicBezTo>
                  <a:pt x="4827" y="6976"/>
                  <a:pt x="4853" y="6976"/>
                  <a:pt x="4866" y="6957"/>
                </a:cubicBezTo>
                <a:cubicBezTo>
                  <a:pt x="4879" y="6951"/>
                  <a:pt x="4892" y="6957"/>
                  <a:pt x="4898" y="6964"/>
                </a:cubicBezTo>
                <a:cubicBezTo>
                  <a:pt x="4918" y="6938"/>
                  <a:pt x="4957" y="6931"/>
                  <a:pt x="5002" y="6925"/>
                </a:cubicBezTo>
                <a:cubicBezTo>
                  <a:pt x="4995" y="6912"/>
                  <a:pt x="4983" y="6912"/>
                  <a:pt x="4963" y="6912"/>
                </a:cubicBezTo>
                <a:cubicBezTo>
                  <a:pt x="4989" y="6893"/>
                  <a:pt x="5022" y="6880"/>
                  <a:pt x="5054" y="6874"/>
                </a:cubicBezTo>
                <a:cubicBezTo>
                  <a:pt x="5086" y="6912"/>
                  <a:pt x="5157" y="6855"/>
                  <a:pt x="5196" y="6842"/>
                </a:cubicBezTo>
                <a:cubicBezTo>
                  <a:pt x="5183" y="6823"/>
                  <a:pt x="5171" y="6848"/>
                  <a:pt x="5151" y="6842"/>
                </a:cubicBezTo>
                <a:cubicBezTo>
                  <a:pt x="5164" y="6823"/>
                  <a:pt x="5190" y="6817"/>
                  <a:pt x="5216" y="6817"/>
                </a:cubicBezTo>
                <a:cubicBezTo>
                  <a:pt x="5210" y="6823"/>
                  <a:pt x="5203" y="6829"/>
                  <a:pt x="5203" y="6836"/>
                </a:cubicBezTo>
                <a:cubicBezTo>
                  <a:pt x="5222" y="6836"/>
                  <a:pt x="5236" y="6823"/>
                  <a:pt x="5248" y="6817"/>
                </a:cubicBezTo>
                <a:cubicBezTo>
                  <a:pt x="5248" y="6811"/>
                  <a:pt x="5242" y="6804"/>
                  <a:pt x="5242" y="6798"/>
                </a:cubicBezTo>
                <a:cubicBezTo>
                  <a:pt x="5319" y="6792"/>
                  <a:pt x="5364" y="6740"/>
                  <a:pt x="5429" y="6709"/>
                </a:cubicBezTo>
                <a:cubicBezTo>
                  <a:pt x="5442" y="6709"/>
                  <a:pt x="5442" y="6721"/>
                  <a:pt x="5435" y="6734"/>
                </a:cubicBezTo>
                <a:cubicBezTo>
                  <a:pt x="5461" y="6740"/>
                  <a:pt x="5467" y="6709"/>
                  <a:pt x="5487" y="6728"/>
                </a:cubicBezTo>
                <a:cubicBezTo>
                  <a:pt x="5487" y="6753"/>
                  <a:pt x="5448" y="6728"/>
                  <a:pt x="5454" y="6753"/>
                </a:cubicBezTo>
                <a:cubicBezTo>
                  <a:pt x="5474" y="6759"/>
                  <a:pt x="5519" y="6721"/>
                  <a:pt x="5545" y="6753"/>
                </a:cubicBezTo>
                <a:cubicBezTo>
                  <a:pt x="5552" y="6753"/>
                  <a:pt x="5552" y="6740"/>
                  <a:pt x="5565" y="6740"/>
                </a:cubicBezTo>
                <a:cubicBezTo>
                  <a:pt x="5559" y="6721"/>
                  <a:pt x="5540" y="6715"/>
                  <a:pt x="5514" y="6721"/>
                </a:cubicBezTo>
                <a:cubicBezTo>
                  <a:pt x="5546" y="6683"/>
                  <a:pt x="5604" y="6657"/>
                  <a:pt x="5649" y="6651"/>
                </a:cubicBezTo>
                <a:cubicBezTo>
                  <a:pt x="5624" y="6606"/>
                  <a:pt x="5578" y="6683"/>
                  <a:pt x="5533" y="6676"/>
                </a:cubicBezTo>
                <a:cubicBezTo>
                  <a:pt x="5546" y="6664"/>
                  <a:pt x="5533" y="6651"/>
                  <a:pt x="5514" y="6651"/>
                </a:cubicBezTo>
                <a:cubicBezTo>
                  <a:pt x="5514" y="6632"/>
                  <a:pt x="5532" y="6638"/>
                  <a:pt x="5526" y="6626"/>
                </a:cubicBezTo>
                <a:cubicBezTo>
                  <a:pt x="5487" y="6645"/>
                  <a:pt x="5416" y="6632"/>
                  <a:pt x="5404" y="6690"/>
                </a:cubicBezTo>
                <a:cubicBezTo>
                  <a:pt x="5300" y="6741"/>
                  <a:pt x="5191" y="6773"/>
                  <a:pt x="5113" y="6799"/>
                </a:cubicBezTo>
                <a:cubicBezTo>
                  <a:pt x="5107" y="6792"/>
                  <a:pt x="5119" y="6773"/>
                  <a:pt x="5139" y="6773"/>
                </a:cubicBezTo>
                <a:cubicBezTo>
                  <a:pt x="5132" y="6761"/>
                  <a:pt x="5119" y="6761"/>
                  <a:pt x="5119" y="6742"/>
                </a:cubicBezTo>
                <a:cubicBezTo>
                  <a:pt x="5172" y="6729"/>
                  <a:pt x="5198" y="6698"/>
                  <a:pt x="5249" y="6710"/>
                </a:cubicBezTo>
                <a:cubicBezTo>
                  <a:pt x="5255" y="6704"/>
                  <a:pt x="5255" y="6691"/>
                  <a:pt x="5255" y="6685"/>
                </a:cubicBezTo>
                <a:cubicBezTo>
                  <a:pt x="5313" y="6691"/>
                  <a:pt x="5416" y="6634"/>
                  <a:pt x="5487" y="6602"/>
                </a:cubicBezTo>
                <a:cubicBezTo>
                  <a:pt x="5559" y="6563"/>
                  <a:pt x="5636" y="6538"/>
                  <a:pt x="5675" y="6480"/>
                </a:cubicBezTo>
                <a:cubicBezTo>
                  <a:pt x="5687" y="6480"/>
                  <a:pt x="5681" y="6499"/>
                  <a:pt x="5687" y="6506"/>
                </a:cubicBezTo>
                <a:cubicBezTo>
                  <a:pt x="5726" y="6480"/>
                  <a:pt x="5765" y="6462"/>
                  <a:pt x="5784" y="6423"/>
                </a:cubicBezTo>
                <a:cubicBezTo>
                  <a:pt x="5739" y="6442"/>
                  <a:pt x="5642" y="6467"/>
                  <a:pt x="5584" y="6506"/>
                </a:cubicBezTo>
                <a:cubicBezTo>
                  <a:pt x="5551" y="6532"/>
                  <a:pt x="5544" y="6557"/>
                  <a:pt x="5493" y="6544"/>
                </a:cubicBezTo>
                <a:cubicBezTo>
                  <a:pt x="5525" y="6493"/>
                  <a:pt x="5590" y="6500"/>
                  <a:pt x="5641" y="6462"/>
                </a:cubicBezTo>
                <a:cubicBezTo>
                  <a:pt x="5668" y="6449"/>
                  <a:pt x="5680" y="6423"/>
                  <a:pt x="5719" y="6404"/>
                </a:cubicBezTo>
                <a:cubicBezTo>
                  <a:pt x="5731" y="6404"/>
                  <a:pt x="5731" y="6417"/>
                  <a:pt x="5751" y="6410"/>
                </a:cubicBezTo>
                <a:cubicBezTo>
                  <a:pt x="5777" y="6385"/>
                  <a:pt x="5784" y="6340"/>
                  <a:pt x="5822" y="6327"/>
                </a:cubicBezTo>
                <a:cubicBezTo>
                  <a:pt x="5816" y="6308"/>
                  <a:pt x="5809" y="6308"/>
                  <a:pt x="5829" y="6296"/>
                </a:cubicBezTo>
                <a:cubicBezTo>
                  <a:pt x="5829" y="6283"/>
                  <a:pt x="5816" y="6283"/>
                  <a:pt x="5816" y="6277"/>
                </a:cubicBezTo>
                <a:cubicBezTo>
                  <a:pt x="5810" y="6296"/>
                  <a:pt x="5784" y="6270"/>
                  <a:pt x="5777" y="6296"/>
                </a:cubicBezTo>
                <a:cubicBezTo>
                  <a:pt x="5764" y="6276"/>
                  <a:pt x="5796" y="6251"/>
                  <a:pt x="5822" y="6244"/>
                </a:cubicBezTo>
                <a:cubicBezTo>
                  <a:pt x="5816" y="6219"/>
                  <a:pt x="5776" y="6244"/>
                  <a:pt x="5796" y="6213"/>
                </a:cubicBezTo>
                <a:cubicBezTo>
                  <a:pt x="5777" y="6213"/>
                  <a:pt x="5771" y="6219"/>
                  <a:pt x="5745" y="6213"/>
                </a:cubicBezTo>
                <a:cubicBezTo>
                  <a:pt x="5758" y="6199"/>
                  <a:pt x="5790" y="6193"/>
                  <a:pt x="5796" y="6174"/>
                </a:cubicBezTo>
                <a:cubicBezTo>
                  <a:pt x="5887" y="6218"/>
                  <a:pt x="5952" y="6174"/>
                  <a:pt x="5997" y="6123"/>
                </a:cubicBezTo>
                <a:cubicBezTo>
                  <a:pt x="5997" y="6110"/>
                  <a:pt x="5983" y="6110"/>
                  <a:pt x="5971" y="6110"/>
                </a:cubicBezTo>
                <a:cubicBezTo>
                  <a:pt x="5971" y="6084"/>
                  <a:pt x="5984" y="6078"/>
                  <a:pt x="5997" y="6065"/>
                </a:cubicBezTo>
                <a:cubicBezTo>
                  <a:pt x="6016" y="6065"/>
                  <a:pt x="6029" y="6071"/>
                  <a:pt x="6042" y="6071"/>
                </a:cubicBezTo>
                <a:cubicBezTo>
                  <a:pt x="6119" y="6020"/>
                  <a:pt x="6216" y="5981"/>
                  <a:pt x="6274" y="5905"/>
                </a:cubicBezTo>
                <a:cubicBezTo>
                  <a:pt x="6287" y="5924"/>
                  <a:pt x="6299" y="5911"/>
                  <a:pt x="6325" y="5905"/>
                </a:cubicBezTo>
                <a:cubicBezTo>
                  <a:pt x="6319" y="5931"/>
                  <a:pt x="6325" y="5937"/>
                  <a:pt x="6332" y="5963"/>
                </a:cubicBezTo>
                <a:cubicBezTo>
                  <a:pt x="6312" y="5956"/>
                  <a:pt x="6306" y="5963"/>
                  <a:pt x="6299" y="5969"/>
                </a:cubicBezTo>
                <a:cubicBezTo>
                  <a:pt x="6299" y="5981"/>
                  <a:pt x="6319" y="5975"/>
                  <a:pt x="6332" y="5975"/>
                </a:cubicBezTo>
                <a:cubicBezTo>
                  <a:pt x="6332" y="5988"/>
                  <a:pt x="6312" y="5981"/>
                  <a:pt x="6312" y="5994"/>
                </a:cubicBezTo>
                <a:cubicBezTo>
                  <a:pt x="6331" y="6007"/>
                  <a:pt x="6396" y="5974"/>
                  <a:pt x="6363" y="5955"/>
                </a:cubicBezTo>
                <a:cubicBezTo>
                  <a:pt x="6363" y="5929"/>
                  <a:pt x="6370" y="5917"/>
                  <a:pt x="6389" y="5910"/>
                </a:cubicBezTo>
                <a:cubicBezTo>
                  <a:pt x="6382" y="5943"/>
                  <a:pt x="6402" y="5949"/>
                  <a:pt x="6402" y="5968"/>
                </a:cubicBezTo>
                <a:cubicBezTo>
                  <a:pt x="6324" y="5993"/>
                  <a:pt x="6311" y="6095"/>
                  <a:pt x="6201" y="6064"/>
                </a:cubicBezTo>
                <a:cubicBezTo>
                  <a:pt x="6195" y="6051"/>
                  <a:pt x="6201" y="6051"/>
                  <a:pt x="6208" y="6045"/>
                </a:cubicBezTo>
                <a:cubicBezTo>
                  <a:pt x="6188" y="6038"/>
                  <a:pt x="6195" y="6057"/>
                  <a:pt x="6175" y="6051"/>
                </a:cubicBezTo>
                <a:cubicBezTo>
                  <a:pt x="6188" y="6064"/>
                  <a:pt x="6195" y="6077"/>
                  <a:pt x="6208" y="6096"/>
                </a:cubicBezTo>
                <a:cubicBezTo>
                  <a:pt x="6175" y="6115"/>
                  <a:pt x="6150" y="6141"/>
                  <a:pt x="6130" y="6166"/>
                </a:cubicBezTo>
                <a:cubicBezTo>
                  <a:pt x="6169" y="6179"/>
                  <a:pt x="6214" y="6140"/>
                  <a:pt x="6246" y="6128"/>
                </a:cubicBezTo>
                <a:cubicBezTo>
                  <a:pt x="6246" y="6140"/>
                  <a:pt x="6246" y="6146"/>
                  <a:pt x="6253" y="6153"/>
                </a:cubicBezTo>
                <a:cubicBezTo>
                  <a:pt x="6291" y="6128"/>
                  <a:pt x="6324" y="6089"/>
                  <a:pt x="6362" y="6057"/>
                </a:cubicBezTo>
                <a:cubicBezTo>
                  <a:pt x="6421" y="6070"/>
                  <a:pt x="6415" y="6025"/>
                  <a:pt x="6466" y="6012"/>
                </a:cubicBezTo>
                <a:cubicBezTo>
                  <a:pt x="6460" y="6025"/>
                  <a:pt x="6447" y="6025"/>
                  <a:pt x="6453" y="6044"/>
                </a:cubicBezTo>
                <a:cubicBezTo>
                  <a:pt x="6479" y="6038"/>
                  <a:pt x="6498" y="6031"/>
                  <a:pt x="6492" y="5986"/>
                </a:cubicBezTo>
                <a:cubicBezTo>
                  <a:pt x="6524" y="5986"/>
                  <a:pt x="6505" y="6005"/>
                  <a:pt x="6512" y="6018"/>
                </a:cubicBezTo>
                <a:cubicBezTo>
                  <a:pt x="6544" y="6005"/>
                  <a:pt x="6557" y="5973"/>
                  <a:pt x="6595" y="5966"/>
                </a:cubicBezTo>
                <a:cubicBezTo>
                  <a:pt x="6563" y="5902"/>
                  <a:pt x="6659" y="5870"/>
                  <a:pt x="6718" y="5857"/>
                </a:cubicBezTo>
                <a:close/>
                <a:moveTo>
                  <a:pt x="5446" y="5856"/>
                </a:moveTo>
                <a:cubicBezTo>
                  <a:pt x="5446" y="5862"/>
                  <a:pt x="5439" y="5869"/>
                  <a:pt x="5439" y="5881"/>
                </a:cubicBezTo>
                <a:cubicBezTo>
                  <a:pt x="5465" y="5887"/>
                  <a:pt x="5472" y="5856"/>
                  <a:pt x="5446" y="5856"/>
                </a:cubicBezTo>
                <a:close/>
                <a:moveTo>
                  <a:pt x="6526" y="5848"/>
                </a:moveTo>
                <a:cubicBezTo>
                  <a:pt x="6529" y="5848"/>
                  <a:pt x="6533" y="5848"/>
                  <a:pt x="6537" y="5849"/>
                </a:cubicBezTo>
                <a:cubicBezTo>
                  <a:pt x="6537" y="5881"/>
                  <a:pt x="6543" y="5881"/>
                  <a:pt x="6537" y="5906"/>
                </a:cubicBezTo>
                <a:cubicBezTo>
                  <a:pt x="6498" y="5900"/>
                  <a:pt x="6466" y="5945"/>
                  <a:pt x="6421" y="5945"/>
                </a:cubicBezTo>
                <a:cubicBezTo>
                  <a:pt x="6415" y="5906"/>
                  <a:pt x="6441" y="5900"/>
                  <a:pt x="6421" y="5868"/>
                </a:cubicBezTo>
                <a:cubicBezTo>
                  <a:pt x="6441" y="5849"/>
                  <a:pt x="6466" y="5855"/>
                  <a:pt x="6492" y="5861"/>
                </a:cubicBezTo>
                <a:cubicBezTo>
                  <a:pt x="6466" y="5875"/>
                  <a:pt x="6446" y="5881"/>
                  <a:pt x="6434" y="5906"/>
                </a:cubicBezTo>
                <a:cubicBezTo>
                  <a:pt x="6482" y="5918"/>
                  <a:pt x="6474" y="5846"/>
                  <a:pt x="6526" y="5848"/>
                </a:cubicBezTo>
                <a:close/>
                <a:moveTo>
                  <a:pt x="1899" y="5846"/>
                </a:moveTo>
                <a:cubicBezTo>
                  <a:pt x="1883" y="5846"/>
                  <a:pt x="1868" y="5857"/>
                  <a:pt x="1868" y="5875"/>
                </a:cubicBezTo>
                <a:cubicBezTo>
                  <a:pt x="1880" y="5881"/>
                  <a:pt x="1880" y="5881"/>
                  <a:pt x="1900" y="5881"/>
                </a:cubicBezTo>
                <a:cubicBezTo>
                  <a:pt x="1913" y="5869"/>
                  <a:pt x="1893" y="5856"/>
                  <a:pt x="1913" y="5856"/>
                </a:cubicBezTo>
                <a:cubicBezTo>
                  <a:pt x="1913" y="5856"/>
                  <a:pt x="1919" y="5862"/>
                  <a:pt x="1919" y="5856"/>
                </a:cubicBezTo>
                <a:cubicBezTo>
                  <a:pt x="1913" y="5850"/>
                  <a:pt x="1906" y="5847"/>
                  <a:pt x="1899" y="5846"/>
                </a:cubicBezTo>
                <a:close/>
                <a:moveTo>
                  <a:pt x="6370" y="5842"/>
                </a:moveTo>
                <a:cubicBezTo>
                  <a:pt x="6382" y="5842"/>
                  <a:pt x="6370" y="5849"/>
                  <a:pt x="6370" y="5861"/>
                </a:cubicBezTo>
                <a:cubicBezTo>
                  <a:pt x="6356" y="5861"/>
                  <a:pt x="6356" y="5849"/>
                  <a:pt x="6343" y="5855"/>
                </a:cubicBezTo>
                <a:cubicBezTo>
                  <a:pt x="6343" y="5830"/>
                  <a:pt x="6363" y="5855"/>
                  <a:pt x="6370" y="5842"/>
                </a:cubicBezTo>
                <a:close/>
                <a:moveTo>
                  <a:pt x="7072" y="5836"/>
                </a:moveTo>
                <a:cubicBezTo>
                  <a:pt x="7079" y="5842"/>
                  <a:pt x="7086" y="5849"/>
                  <a:pt x="7098" y="5855"/>
                </a:cubicBezTo>
                <a:cubicBezTo>
                  <a:pt x="7079" y="5868"/>
                  <a:pt x="7092" y="5894"/>
                  <a:pt x="7086" y="5906"/>
                </a:cubicBezTo>
                <a:cubicBezTo>
                  <a:pt x="7047" y="5887"/>
                  <a:pt x="7022" y="5906"/>
                  <a:pt x="7008" y="5939"/>
                </a:cubicBezTo>
                <a:cubicBezTo>
                  <a:pt x="6989" y="5887"/>
                  <a:pt x="7060" y="5875"/>
                  <a:pt x="7072" y="5836"/>
                </a:cubicBezTo>
                <a:close/>
                <a:moveTo>
                  <a:pt x="1006" y="5829"/>
                </a:moveTo>
                <a:cubicBezTo>
                  <a:pt x="1008" y="5829"/>
                  <a:pt x="1012" y="5829"/>
                  <a:pt x="1015" y="5830"/>
                </a:cubicBezTo>
                <a:cubicBezTo>
                  <a:pt x="995" y="5862"/>
                  <a:pt x="963" y="5875"/>
                  <a:pt x="924" y="5887"/>
                </a:cubicBezTo>
                <a:cubicBezTo>
                  <a:pt x="948" y="5870"/>
                  <a:pt x="962" y="5829"/>
                  <a:pt x="1006" y="5829"/>
                </a:cubicBezTo>
                <a:close/>
                <a:moveTo>
                  <a:pt x="7415" y="5817"/>
                </a:moveTo>
                <a:cubicBezTo>
                  <a:pt x="7421" y="5843"/>
                  <a:pt x="7402" y="5837"/>
                  <a:pt x="7409" y="5856"/>
                </a:cubicBezTo>
                <a:cubicBezTo>
                  <a:pt x="7428" y="5856"/>
                  <a:pt x="7435" y="5842"/>
                  <a:pt x="7435" y="5824"/>
                </a:cubicBezTo>
                <a:cubicBezTo>
                  <a:pt x="7428" y="5824"/>
                  <a:pt x="7421" y="5824"/>
                  <a:pt x="7415" y="5817"/>
                </a:cubicBezTo>
                <a:close/>
                <a:moveTo>
                  <a:pt x="6647" y="5811"/>
                </a:moveTo>
                <a:cubicBezTo>
                  <a:pt x="6647" y="5830"/>
                  <a:pt x="6666" y="5817"/>
                  <a:pt x="6659" y="5842"/>
                </a:cubicBezTo>
                <a:cubicBezTo>
                  <a:pt x="6621" y="5842"/>
                  <a:pt x="6602" y="5862"/>
                  <a:pt x="6582" y="5881"/>
                </a:cubicBezTo>
                <a:cubicBezTo>
                  <a:pt x="6582" y="5862"/>
                  <a:pt x="6621" y="5824"/>
                  <a:pt x="6647" y="5811"/>
                </a:cubicBezTo>
                <a:close/>
                <a:moveTo>
                  <a:pt x="629" y="5802"/>
                </a:moveTo>
                <a:cubicBezTo>
                  <a:pt x="636" y="5801"/>
                  <a:pt x="644" y="5804"/>
                  <a:pt x="652" y="5811"/>
                </a:cubicBezTo>
                <a:cubicBezTo>
                  <a:pt x="627" y="5836"/>
                  <a:pt x="595" y="5850"/>
                  <a:pt x="569" y="5875"/>
                </a:cubicBezTo>
                <a:cubicBezTo>
                  <a:pt x="562" y="5869"/>
                  <a:pt x="569" y="5856"/>
                  <a:pt x="561" y="5856"/>
                </a:cubicBezTo>
                <a:cubicBezTo>
                  <a:pt x="582" y="5840"/>
                  <a:pt x="602" y="5802"/>
                  <a:pt x="629" y="5802"/>
                </a:cubicBezTo>
                <a:close/>
                <a:moveTo>
                  <a:pt x="7196" y="5792"/>
                </a:moveTo>
                <a:cubicBezTo>
                  <a:pt x="7190" y="5811"/>
                  <a:pt x="7170" y="5830"/>
                  <a:pt x="7158" y="5811"/>
                </a:cubicBezTo>
                <a:cubicBezTo>
                  <a:pt x="7151" y="5843"/>
                  <a:pt x="7197" y="5831"/>
                  <a:pt x="7177" y="5862"/>
                </a:cubicBezTo>
                <a:cubicBezTo>
                  <a:pt x="7177" y="5875"/>
                  <a:pt x="7197" y="5862"/>
                  <a:pt x="7203" y="5869"/>
                </a:cubicBezTo>
                <a:cubicBezTo>
                  <a:pt x="7210" y="5894"/>
                  <a:pt x="7217" y="5920"/>
                  <a:pt x="7197" y="5939"/>
                </a:cubicBezTo>
                <a:cubicBezTo>
                  <a:pt x="7203" y="5945"/>
                  <a:pt x="7203" y="5945"/>
                  <a:pt x="7203" y="5951"/>
                </a:cubicBezTo>
                <a:cubicBezTo>
                  <a:pt x="7243" y="5933"/>
                  <a:pt x="7282" y="5920"/>
                  <a:pt x="7294" y="5875"/>
                </a:cubicBezTo>
                <a:cubicBezTo>
                  <a:pt x="7327" y="5888"/>
                  <a:pt x="7339" y="5856"/>
                  <a:pt x="7378" y="5843"/>
                </a:cubicBezTo>
                <a:cubicBezTo>
                  <a:pt x="7403" y="5887"/>
                  <a:pt x="7300" y="5887"/>
                  <a:pt x="7320" y="5926"/>
                </a:cubicBezTo>
                <a:cubicBezTo>
                  <a:pt x="7293" y="5939"/>
                  <a:pt x="7281" y="5977"/>
                  <a:pt x="7248" y="5958"/>
                </a:cubicBezTo>
                <a:cubicBezTo>
                  <a:pt x="7235" y="5964"/>
                  <a:pt x="7242" y="5977"/>
                  <a:pt x="7222" y="5970"/>
                </a:cubicBezTo>
                <a:cubicBezTo>
                  <a:pt x="7229" y="6009"/>
                  <a:pt x="7203" y="6015"/>
                  <a:pt x="7196" y="6041"/>
                </a:cubicBezTo>
                <a:cubicBezTo>
                  <a:pt x="7177" y="6041"/>
                  <a:pt x="7144" y="6047"/>
                  <a:pt x="7146" y="6079"/>
                </a:cubicBezTo>
                <a:cubicBezTo>
                  <a:pt x="7126" y="6079"/>
                  <a:pt x="7126" y="6092"/>
                  <a:pt x="7120" y="6079"/>
                </a:cubicBezTo>
                <a:cubicBezTo>
                  <a:pt x="7113" y="6067"/>
                  <a:pt x="7126" y="6067"/>
                  <a:pt x="7126" y="6048"/>
                </a:cubicBezTo>
                <a:cubicBezTo>
                  <a:pt x="7101" y="6048"/>
                  <a:pt x="7101" y="6067"/>
                  <a:pt x="7075" y="6067"/>
                </a:cubicBezTo>
                <a:cubicBezTo>
                  <a:pt x="7081" y="6041"/>
                  <a:pt x="7107" y="6041"/>
                  <a:pt x="7120" y="6028"/>
                </a:cubicBezTo>
                <a:cubicBezTo>
                  <a:pt x="7132" y="6028"/>
                  <a:pt x="7126" y="6047"/>
                  <a:pt x="7126" y="6060"/>
                </a:cubicBezTo>
                <a:cubicBezTo>
                  <a:pt x="7151" y="6053"/>
                  <a:pt x="7139" y="6022"/>
                  <a:pt x="7177" y="6041"/>
                </a:cubicBezTo>
                <a:cubicBezTo>
                  <a:pt x="7177" y="6041"/>
                  <a:pt x="7177" y="6041"/>
                  <a:pt x="7177" y="6028"/>
                </a:cubicBezTo>
                <a:cubicBezTo>
                  <a:pt x="7164" y="6028"/>
                  <a:pt x="7138" y="5977"/>
                  <a:pt x="7158" y="5958"/>
                </a:cubicBezTo>
                <a:cubicBezTo>
                  <a:pt x="7158" y="5951"/>
                  <a:pt x="7151" y="5964"/>
                  <a:pt x="7138" y="5958"/>
                </a:cubicBezTo>
                <a:cubicBezTo>
                  <a:pt x="7151" y="5920"/>
                  <a:pt x="7151" y="5900"/>
                  <a:pt x="7170" y="5875"/>
                </a:cubicBezTo>
                <a:cubicBezTo>
                  <a:pt x="7144" y="5881"/>
                  <a:pt x="7170" y="5831"/>
                  <a:pt x="7132" y="5850"/>
                </a:cubicBezTo>
                <a:cubicBezTo>
                  <a:pt x="7132" y="5817"/>
                  <a:pt x="7164" y="5798"/>
                  <a:pt x="7196" y="5792"/>
                </a:cubicBezTo>
                <a:close/>
                <a:moveTo>
                  <a:pt x="5394" y="5784"/>
                </a:moveTo>
                <a:cubicBezTo>
                  <a:pt x="5359" y="5784"/>
                  <a:pt x="5340" y="5797"/>
                  <a:pt x="5330" y="5817"/>
                </a:cubicBezTo>
                <a:cubicBezTo>
                  <a:pt x="5362" y="5824"/>
                  <a:pt x="5407" y="5824"/>
                  <a:pt x="5420" y="5786"/>
                </a:cubicBezTo>
                <a:cubicBezTo>
                  <a:pt x="5411" y="5784"/>
                  <a:pt x="5402" y="5784"/>
                  <a:pt x="5394" y="5784"/>
                </a:cubicBezTo>
                <a:close/>
                <a:moveTo>
                  <a:pt x="1948" y="5782"/>
                </a:moveTo>
                <a:cubicBezTo>
                  <a:pt x="1947" y="5782"/>
                  <a:pt x="1946" y="5783"/>
                  <a:pt x="1944" y="5785"/>
                </a:cubicBezTo>
                <a:cubicBezTo>
                  <a:pt x="1944" y="5804"/>
                  <a:pt x="1924" y="5797"/>
                  <a:pt x="1912" y="5791"/>
                </a:cubicBezTo>
                <a:cubicBezTo>
                  <a:pt x="1918" y="5817"/>
                  <a:pt x="1951" y="5804"/>
                  <a:pt x="1944" y="5842"/>
                </a:cubicBezTo>
                <a:cubicBezTo>
                  <a:pt x="1944" y="5842"/>
                  <a:pt x="1944" y="5842"/>
                  <a:pt x="1970" y="5842"/>
                </a:cubicBezTo>
                <a:cubicBezTo>
                  <a:pt x="1977" y="5824"/>
                  <a:pt x="1990" y="5824"/>
                  <a:pt x="1989" y="5797"/>
                </a:cubicBezTo>
                <a:cubicBezTo>
                  <a:pt x="1983" y="5785"/>
                  <a:pt x="1951" y="5804"/>
                  <a:pt x="1951" y="5791"/>
                </a:cubicBezTo>
                <a:cubicBezTo>
                  <a:pt x="1951" y="5786"/>
                  <a:pt x="1951" y="5782"/>
                  <a:pt x="1948" y="5782"/>
                </a:cubicBezTo>
                <a:close/>
                <a:moveTo>
                  <a:pt x="7480" y="5779"/>
                </a:moveTo>
                <a:cubicBezTo>
                  <a:pt x="7493" y="5779"/>
                  <a:pt x="7487" y="5811"/>
                  <a:pt x="7526" y="5797"/>
                </a:cubicBezTo>
                <a:cubicBezTo>
                  <a:pt x="7533" y="5828"/>
                  <a:pt x="7513" y="5842"/>
                  <a:pt x="7507" y="5873"/>
                </a:cubicBezTo>
                <a:cubicBezTo>
                  <a:pt x="7494" y="5861"/>
                  <a:pt x="7500" y="5854"/>
                  <a:pt x="7500" y="5842"/>
                </a:cubicBezTo>
                <a:cubicBezTo>
                  <a:pt x="7500" y="5842"/>
                  <a:pt x="7500" y="5842"/>
                  <a:pt x="7481" y="5842"/>
                </a:cubicBezTo>
                <a:cubicBezTo>
                  <a:pt x="7500" y="5868"/>
                  <a:pt x="7474" y="5874"/>
                  <a:pt x="7448" y="5887"/>
                </a:cubicBezTo>
                <a:cubicBezTo>
                  <a:pt x="7448" y="5880"/>
                  <a:pt x="7455" y="5874"/>
                  <a:pt x="7461" y="5868"/>
                </a:cubicBezTo>
                <a:cubicBezTo>
                  <a:pt x="7441" y="5855"/>
                  <a:pt x="7422" y="5874"/>
                  <a:pt x="7402" y="5874"/>
                </a:cubicBezTo>
                <a:cubicBezTo>
                  <a:pt x="7396" y="5848"/>
                  <a:pt x="7396" y="5848"/>
                  <a:pt x="7402" y="5816"/>
                </a:cubicBezTo>
                <a:cubicBezTo>
                  <a:pt x="7415" y="5810"/>
                  <a:pt x="7435" y="5804"/>
                  <a:pt x="7435" y="5791"/>
                </a:cubicBezTo>
                <a:cubicBezTo>
                  <a:pt x="7447" y="5791"/>
                  <a:pt x="7474" y="5797"/>
                  <a:pt x="7480" y="5779"/>
                </a:cubicBezTo>
                <a:close/>
                <a:moveTo>
                  <a:pt x="1383" y="5773"/>
                </a:moveTo>
                <a:cubicBezTo>
                  <a:pt x="1370" y="5773"/>
                  <a:pt x="1350" y="5779"/>
                  <a:pt x="1350" y="5792"/>
                </a:cubicBezTo>
                <a:cubicBezTo>
                  <a:pt x="1370" y="5798"/>
                  <a:pt x="1383" y="5785"/>
                  <a:pt x="1383" y="5773"/>
                </a:cubicBezTo>
                <a:close/>
                <a:moveTo>
                  <a:pt x="7564" y="5767"/>
                </a:moveTo>
                <a:cubicBezTo>
                  <a:pt x="7564" y="5779"/>
                  <a:pt x="7558" y="5786"/>
                  <a:pt x="7558" y="5798"/>
                </a:cubicBezTo>
                <a:cubicBezTo>
                  <a:pt x="7545" y="5805"/>
                  <a:pt x="7545" y="5798"/>
                  <a:pt x="7538" y="5792"/>
                </a:cubicBezTo>
                <a:cubicBezTo>
                  <a:pt x="7538" y="5779"/>
                  <a:pt x="7551" y="5766"/>
                  <a:pt x="7564" y="5767"/>
                </a:cubicBezTo>
                <a:close/>
                <a:moveTo>
                  <a:pt x="287" y="5766"/>
                </a:moveTo>
                <a:cubicBezTo>
                  <a:pt x="293" y="5766"/>
                  <a:pt x="299" y="5767"/>
                  <a:pt x="304" y="5772"/>
                </a:cubicBezTo>
                <a:cubicBezTo>
                  <a:pt x="298" y="5792"/>
                  <a:pt x="272" y="5785"/>
                  <a:pt x="265" y="5797"/>
                </a:cubicBezTo>
                <a:cubicBezTo>
                  <a:pt x="251" y="5788"/>
                  <a:pt x="269" y="5768"/>
                  <a:pt x="287" y="5766"/>
                </a:cubicBezTo>
                <a:close/>
                <a:moveTo>
                  <a:pt x="7222" y="5753"/>
                </a:moveTo>
                <a:cubicBezTo>
                  <a:pt x="7222" y="5753"/>
                  <a:pt x="7222" y="5753"/>
                  <a:pt x="7241" y="5753"/>
                </a:cubicBezTo>
                <a:cubicBezTo>
                  <a:pt x="7241" y="5760"/>
                  <a:pt x="7241" y="5772"/>
                  <a:pt x="7248" y="5772"/>
                </a:cubicBezTo>
                <a:cubicBezTo>
                  <a:pt x="7248" y="5785"/>
                  <a:pt x="7228" y="5772"/>
                  <a:pt x="7215" y="5779"/>
                </a:cubicBezTo>
                <a:cubicBezTo>
                  <a:pt x="7215" y="5766"/>
                  <a:pt x="7222" y="5766"/>
                  <a:pt x="7222" y="5753"/>
                </a:cubicBezTo>
                <a:close/>
                <a:moveTo>
                  <a:pt x="1990" y="5753"/>
                </a:moveTo>
                <a:cubicBezTo>
                  <a:pt x="1990" y="5760"/>
                  <a:pt x="1984" y="5766"/>
                  <a:pt x="1990" y="5772"/>
                </a:cubicBezTo>
                <a:cubicBezTo>
                  <a:pt x="1990" y="5766"/>
                  <a:pt x="1990" y="5760"/>
                  <a:pt x="1996" y="5760"/>
                </a:cubicBezTo>
                <a:cubicBezTo>
                  <a:pt x="1996" y="5785"/>
                  <a:pt x="2016" y="5785"/>
                  <a:pt x="2015" y="5805"/>
                </a:cubicBezTo>
                <a:cubicBezTo>
                  <a:pt x="2022" y="5786"/>
                  <a:pt x="2035" y="5798"/>
                  <a:pt x="2041" y="5792"/>
                </a:cubicBezTo>
                <a:cubicBezTo>
                  <a:pt x="2029" y="5772"/>
                  <a:pt x="2016" y="5753"/>
                  <a:pt x="1990" y="5753"/>
                </a:cubicBezTo>
                <a:close/>
                <a:moveTo>
                  <a:pt x="769" y="5752"/>
                </a:moveTo>
                <a:cubicBezTo>
                  <a:pt x="780" y="5753"/>
                  <a:pt x="776" y="5775"/>
                  <a:pt x="776" y="5792"/>
                </a:cubicBezTo>
                <a:cubicBezTo>
                  <a:pt x="750" y="5786"/>
                  <a:pt x="750" y="5805"/>
                  <a:pt x="718" y="5792"/>
                </a:cubicBezTo>
                <a:cubicBezTo>
                  <a:pt x="730" y="5772"/>
                  <a:pt x="757" y="5779"/>
                  <a:pt x="763" y="5753"/>
                </a:cubicBezTo>
                <a:cubicBezTo>
                  <a:pt x="765" y="5752"/>
                  <a:pt x="767" y="5752"/>
                  <a:pt x="769" y="5752"/>
                </a:cubicBezTo>
                <a:close/>
                <a:moveTo>
                  <a:pt x="7395" y="5746"/>
                </a:moveTo>
                <a:cubicBezTo>
                  <a:pt x="7399" y="5746"/>
                  <a:pt x="7404" y="5746"/>
                  <a:pt x="7409" y="5747"/>
                </a:cubicBezTo>
                <a:cubicBezTo>
                  <a:pt x="7390" y="5773"/>
                  <a:pt x="7421" y="5805"/>
                  <a:pt x="7370" y="5805"/>
                </a:cubicBezTo>
                <a:cubicBezTo>
                  <a:pt x="7377" y="5767"/>
                  <a:pt x="7325" y="5811"/>
                  <a:pt x="7319" y="5792"/>
                </a:cubicBezTo>
                <a:cubicBezTo>
                  <a:pt x="7335" y="5769"/>
                  <a:pt x="7362" y="5747"/>
                  <a:pt x="7395" y="5746"/>
                </a:cubicBezTo>
                <a:close/>
                <a:moveTo>
                  <a:pt x="2102" y="5729"/>
                </a:moveTo>
                <a:cubicBezTo>
                  <a:pt x="2088" y="5729"/>
                  <a:pt x="2069" y="5736"/>
                  <a:pt x="2060" y="5741"/>
                </a:cubicBezTo>
                <a:cubicBezTo>
                  <a:pt x="2074" y="5741"/>
                  <a:pt x="2067" y="5760"/>
                  <a:pt x="2080" y="5760"/>
                </a:cubicBezTo>
                <a:cubicBezTo>
                  <a:pt x="2086" y="5747"/>
                  <a:pt x="2112" y="5747"/>
                  <a:pt x="2119" y="5734"/>
                </a:cubicBezTo>
                <a:cubicBezTo>
                  <a:pt x="2115" y="5730"/>
                  <a:pt x="2109" y="5729"/>
                  <a:pt x="2102" y="5729"/>
                </a:cubicBezTo>
                <a:close/>
                <a:moveTo>
                  <a:pt x="6912" y="5689"/>
                </a:moveTo>
                <a:cubicBezTo>
                  <a:pt x="6899" y="5689"/>
                  <a:pt x="6880" y="5696"/>
                  <a:pt x="6886" y="5721"/>
                </a:cubicBezTo>
                <a:cubicBezTo>
                  <a:pt x="6906" y="5721"/>
                  <a:pt x="6912" y="5708"/>
                  <a:pt x="6912" y="5689"/>
                </a:cubicBezTo>
                <a:close/>
                <a:moveTo>
                  <a:pt x="1273" y="5689"/>
                </a:moveTo>
                <a:cubicBezTo>
                  <a:pt x="1260" y="5696"/>
                  <a:pt x="1234" y="5689"/>
                  <a:pt x="1234" y="5708"/>
                </a:cubicBezTo>
                <a:cubicBezTo>
                  <a:pt x="1253" y="5708"/>
                  <a:pt x="1273" y="5708"/>
                  <a:pt x="1273" y="5689"/>
                </a:cubicBezTo>
                <a:close/>
                <a:moveTo>
                  <a:pt x="5684" y="5664"/>
                </a:moveTo>
                <a:cubicBezTo>
                  <a:pt x="5664" y="5696"/>
                  <a:pt x="5639" y="5677"/>
                  <a:pt x="5619" y="5709"/>
                </a:cubicBezTo>
                <a:cubicBezTo>
                  <a:pt x="5607" y="5703"/>
                  <a:pt x="5607" y="5690"/>
                  <a:pt x="5607" y="5677"/>
                </a:cubicBezTo>
                <a:cubicBezTo>
                  <a:pt x="5581" y="5677"/>
                  <a:pt x="5562" y="5677"/>
                  <a:pt x="5562" y="5696"/>
                </a:cubicBezTo>
                <a:cubicBezTo>
                  <a:pt x="5569" y="5703"/>
                  <a:pt x="5581" y="5703"/>
                  <a:pt x="5581" y="5709"/>
                </a:cubicBezTo>
                <a:cubicBezTo>
                  <a:pt x="5575" y="5722"/>
                  <a:pt x="5562" y="5728"/>
                  <a:pt x="5549" y="5734"/>
                </a:cubicBezTo>
                <a:cubicBezTo>
                  <a:pt x="5562" y="5734"/>
                  <a:pt x="5542" y="5773"/>
                  <a:pt x="5562" y="5773"/>
                </a:cubicBezTo>
                <a:cubicBezTo>
                  <a:pt x="5562" y="5760"/>
                  <a:pt x="5575" y="5760"/>
                  <a:pt x="5581" y="5760"/>
                </a:cubicBezTo>
                <a:cubicBezTo>
                  <a:pt x="5581" y="5767"/>
                  <a:pt x="5588" y="5779"/>
                  <a:pt x="5588" y="5786"/>
                </a:cubicBezTo>
                <a:cubicBezTo>
                  <a:pt x="5574" y="5786"/>
                  <a:pt x="5562" y="5792"/>
                  <a:pt x="5562" y="5805"/>
                </a:cubicBezTo>
                <a:cubicBezTo>
                  <a:pt x="5600" y="5817"/>
                  <a:pt x="5633" y="5772"/>
                  <a:pt x="5665" y="5753"/>
                </a:cubicBezTo>
                <a:cubicBezTo>
                  <a:pt x="5672" y="5727"/>
                  <a:pt x="5659" y="5721"/>
                  <a:pt x="5653" y="5708"/>
                </a:cubicBezTo>
                <a:cubicBezTo>
                  <a:pt x="5665" y="5708"/>
                  <a:pt x="5672" y="5721"/>
                  <a:pt x="5685" y="5715"/>
                </a:cubicBezTo>
                <a:cubicBezTo>
                  <a:pt x="5678" y="5696"/>
                  <a:pt x="5710" y="5670"/>
                  <a:pt x="5684" y="5664"/>
                </a:cubicBezTo>
                <a:close/>
                <a:moveTo>
                  <a:pt x="7745" y="5651"/>
                </a:moveTo>
                <a:cubicBezTo>
                  <a:pt x="7770" y="5651"/>
                  <a:pt x="7739" y="5677"/>
                  <a:pt x="7759" y="5683"/>
                </a:cubicBezTo>
                <a:cubicBezTo>
                  <a:pt x="7745" y="5702"/>
                  <a:pt x="7720" y="5696"/>
                  <a:pt x="7700" y="5708"/>
                </a:cubicBezTo>
                <a:cubicBezTo>
                  <a:pt x="7706" y="5670"/>
                  <a:pt x="7719" y="5670"/>
                  <a:pt x="7745" y="5651"/>
                </a:cubicBezTo>
                <a:close/>
                <a:moveTo>
                  <a:pt x="982" y="5645"/>
                </a:moveTo>
                <a:cubicBezTo>
                  <a:pt x="996" y="5651"/>
                  <a:pt x="1008" y="5651"/>
                  <a:pt x="1002" y="5670"/>
                </a:cubicBezTo>
                <a:cubicBezTo>
                  <a:pt x="1002" y="5670"/>
                  <a:pt x="1002" y="5670"/>
                  <a:pt x="982" y="5670"/>
                </a:cubicBezTo>
                <a:cubicBezTo>
                  <a:pt x="976" y="5658"/>
                  <a:pt x="982" y="5651"/>
                  <a:pt x="982" y="5645"/>
                </a:cubicBezTo>
                <a:close/>
                <a:moveTo>
                  <a:pt x="6370" y="5632"/>
                </a:moveTo>
                <a:cubicBezTo>
                  <a:pt x="6363" y="5682"/>
                  <a:pt x="6298" y="5670"/>
                  <a:pt x="6298" y="5721"/>
                </a:cubicBezTo>
                <a:cubicBezTo>
                  <a:pt x="6350" y="5715"/>
                  <a:pt x="6382" y="5689"/>
                  <a:pt x="6402" y="5644"/>
                </a:cubicBezTo>
                <a:cubicBezTo>
                  <a:pt x="6389" y="5644"/>
                  <a:pt x="6389" y="5632"/>
                  <a:pt x="6370" y="5632"/>
                </a:cubicBezTo>
                <a:close/>
                <a:moveTo>
                  <a:pt x="938" y="5626"/>
                </a:moveTo>
                <a:lnTo>
                  <a:pt x="940" y="5627"/>
                </a:lnTo>
                <a:cubicBezTo>
                  <a:pt x="976" y="5646"/>
                  <a:pt x="884" y="5677"/>
                  <a:pt x="853" y="5696"/>
                </a:cubicBezTo>
                <a:cubicBezTo>
                  <a:pt x="865" y="5659"/>
                  <a:pt x="895" y="5635"/>
                  <a:pt x="935" y="5627"/>
                </a:cubicBezTo>
                <a:lnTo>
                  <a:pt x="938" y="5626"/>
                </a:lnTo>
                <a:close/>
                <a:moveTo>
                  <a:pt x="937" y="5625"/>
                </a:moveTo>
                <a:cubicBezTo>
                  <a:pt x="944" y="5625"/>
                  <a:pt x="944" y="5625"/>
                  <a:pt x="944" y="5625"/>
                </a:cubicBezTo>
                <a:lnTo>
                  <a:pt x="938" y="5626"/>
                </a:lnTo>
                <a:lnTo>
                  <a:pt x="937" y="5625"/>
                </a:lnTo>
                <a:close/>
                <a:moveTo>
                  <a:pt x="7177" y="5613"/>
                </a:moveTo>
                <a:cubicBezTo>
                  <a:pt x="7189" y="5638"/>
                  <a:pt x="7196" y="5702"/>
                  <a:pt x="7234" y="5703"/>
                </a:cubicBezTo>
                <a:cubicBezTo>
                  <a:pt x="7222" y="5735"/>
                  <a:pt x="7209" y="5754"/>
                  <a:pt x="7183" y="5767"/>
                </a:cubicBezTo>
                <a:cubicBezTo>
                  <a:pt x="7177" y="5709"/>
                  <a:pt x="7183" y="5696"/>
                  <a:pt x="7132" y="5658"/>
                </a:cubicBezTo>
                <a:cubicBezTo>
                  <a:pt x="7138" y="5632"/>
                  <a:pt x="7164" y="5632"/>
                  <a:pt x="7177" y="5613"/>
                </a:cubicBezTo>
                <a:close/>
                <a:moveTo>
                  <a:pt x="1406" y="5597"/>
                </a:moveTo>
                <a:cubicBezTo>
                  <a:pt x="1379" y="5596"/>
                  <a:pt x="1324" y="5625"/>
                  <a:pt x="1357" y="5625"/>
                </a:cubicBezTo>
                <a:cubicBezTo>
                  <a:pt x="1331" y="5638"/>
                  <a:pt x="1299" y="5651"/>
                  <a:pt x="1286" y="5683"/>
                </a:cubicBezTo>
                <a:cubicBezTo>
                  <a:pt x="1293" y="5683"/>
                  <a:pt x="1293" y="5696"/>
                  <a:pt x="1299" y="5702"/>
                </a:cubicBezTo>
                <a:cubicBezTo>
                  <a:pt x="1363" y="5689"/>
                  <a:pt x="1376" y="5632"/>
                  <a:pt x="1416" y="5600"/>
                </a:cubicBezTo>
                <a:cubicBezTo>
                  <a:pt x="1413" y="5598"/>
                  <a:pt x="1410" y="5598"/>
                  <a:pt x="1406" y="5597"/>
                </a:cubicBezTo>
                <a:close/>
                <a:moveTo>
                  <a:pt x="1273" y="5574"/>
                </a:moveTo>
                <a:cubicBezTo>
                  <a:pt x="1260" y="5581"/>
                  <a:pt x="1228" y="5600"/>
                  <a:pt x="1241" y="5613"/>
                </a:cubicBezTo>
                <a:cubicBezTo>
                  <a:pt x="1253" y="5600"/>
                  <a:pt x="1267" y="5594"/>
                  <a:pt x="1273" y="5574"/>
                </a:cubicBezTo>
                <a:close/>
                <a:moveTo>
                  <a:pt x="7118" y="5568"/>
                </a:moveTo>
                <a:cubicBezTo>
                  <a:pt x="7061" y="5580"/>
                  <a:pt x="7002" y="5600"/>
                  <a:pt x="6995" y="5664"/>
                </a:cubicBezTo>
                <a:cubicBezTo>
                  <a:pt x="7027" y="5658"/>
                  <a:pt x="7066" y="5638"/>
                  <a:pt x="7053" y="5606"/>
                </a:cubicBezTo>
                <a:cubicBezTo>
                  <a:pt x="7079" y="5600"/>
                  <a:pt x="7072" y="5600"/>
                  <a:pt x="7098" y="5606"/>
                </a:cubicBezTo>
                <a:cubicBezTo>
                  <a:pt x="7106" y="5593"/>
                  <a:pt x="7118" y="5587"/>
                  <a:pt x="7118" y="5568"/>
                </a:cubicBezTo>
                <a:close/>
                <a:moveTo>
                  <a:pt x="1344" y="5568"/>
                </a:moveTo>
                <a:cubicBezTo>
                  <a:pt x="1312" y="5587"/>
                  <a:pt x="1293" y="5600"/>
                  <a:pt x="1267" y="5619"/>
                </a:cubicBezTo>
                <a:cubicBezTo>
                  <a:pt x="1273" y="5619"/>
                  <a:pt x="1267" y="5625"/>
                  <a:pt x="1273" y="5625"/>
                </a:cubicBezTo>
                <a:cubicBezTo>
                  <a:pt x="1299" y="5606"/>
                  <a:pt x="1331" y="5600"/>
                  <a:pt x="1344" y="5568"/>
                </a:cubicBezTo>
                <a:close/>
                <a:moveTo>
                  <a:pt x="1116" y="5559"/>
                </a:moveTo>
                <a:cubicBezTo>
                  <a:pt x="1126" y="5560"/>
                  <a:pt x="1135" y="5564"/>
                  <a:pt x="1143" y="5574"/>
                </a:cubicBezTo>
                <a:cubicBezTo>
                  <a:pt x="1125" y="5606"/>
                  <a:pt x="1072" y="5632"/>
                  <a:pt x="1040" y="5613"/>
                </a:cubicBezTo>
                <a:cubicBezTo>
                  <a:pt x="1055" y="5588"/>
                  <a:pt x="1087" y="5557"/>
                  <a:pt x="1116" y="5559"/>
                </a:cubicBezTo>
                <a:close/>
                <a:moveTo>
                  <a:pt x="7158" y="5542"/>
                </a:moveTo>
                <a:cubicBezTo>
                  <a:pt x="7145" y="5555"/>
                  <a:pt x="7125" y="5555"/>
                  <a:pt x="7125" y="5580"/>
                </a:cubicBezTo>
                <a:cubicBezTo>
                  <a:pt x="7144" y="5580"/>
                  <a:pt x="7177" y="5561"/>
                  <a:pt x="7158" y="5542"/>
                </a:cubicBezTo>
                <a:close/>
                <a:moveTo>
                  <a:pt x="1382" y="5541"/>
                </a:moveTo>
                <a:cubicBezTo>
                  <a:pt x="1366" y="5541"/>
                  <a:pt x="1352" y="5557"/>
                  <a:pt x="1363" y="5568"/>
                </a:cubicBezTo>
                <a:cubicBezTo>
                  <a:pt x="1383" y="5568"/>
                  <a:pt x="1389" y="5561"/>
                  <a:pt x="1389" y="5542"/>
                </a:cubicBezTo>
                <a:cubicBezTo>
                  <a:pt x="1387" y="5542"/>
                  <a:pt x="1384" y="5541"/>
                  <a:pt x="1382" y="5541"/>
                </a:cubicBezTo>
                <a:close/>
                <a:moveTo>
                  <a:pt x="5814" y="5530"/>
                </a:moveTo>
                <a:cubicBezTo>
                  <a:pt x="5814" y="5542"/>
                  <a:pt x="5801" y="5542"/>
                  <a:pt x="5781" y="5542"/>
                </a:cubicBezTo>
                <a:cubicBezTo>
                  <a:pt x="5775" y="5561"/>
                  <a:pt x="5761" y="5575"/>
                  <a:pt x="5749" y="5600"/>
                </a:cubicBezTo>
                <a:cubicBezTo>
                  <a:pt x="5755" y="5600"/>
                  <a:pt x="5761" y="5600"/>
                  <a:pt x="5761" y="5606"/>
                </a:cubicBezTo>
                <a:cubicBezTo>
                  <a:pt x="5788" y="5600"/>
                  <a:pt x="5806" y="5574"/>
                  <a:pt x="5826" y="5555"/>
                </a:cubicBezTo>
                <a:cubicBezTo>
                  <a:pt x="5820" y="5549"/>
                  <a:pt x="5820" y="5530"/>
                  <a:pt x="5814" y="5530"/>
                </a:cubicBezTo>
                <a:close/>
                <a:moveTo>
                  <a:pt x="659" y="5491"/>
                </a:moveTo>
                <a:cubicBezTo>
                  <a:pt x="659" y="5491"/>
                  <a:pt x="659" y="5491"/>
                  <a:pt x="679" y="5491"/>
                </a:cubicBezTo>
                <a:cubicBezTo>
                  <a:pt x="679" y="5510"/>
                  <a:pt x="659" y="5510"/>
                  <a:pt x="647" y="5516"/>
                </a:cubicBezTo>
                <a:cubicBezTo>
                  <a:pt x="647" y="5504"/>
                  <a:pt x="666" y="5510"/>
                  <a:pt x="659" y="5491"/>
                </a:cubicBezTo>
                <a:close/>
                <a:moveTo>
                  <a:pt x="5639" y="5472"/>
                </a:moveTo>
                <a:cubicBezTo>
                  <a:pt x="5608" y="5472"/>
                  <a:pt x="5600" y="5491"/>
                  <a:pt x="5588" y="5504"/>
                </a:cubicBezTo>
                <a:cubicBezTo>
                  <a:pt x="5614" y="5516"/>
                  <a:pt x="5633" y="5491"/>
                  <a:pt x="5639" y="5472"/>
                </a:cubicBezTo>
                <a:close/>
                <a:moveTo>
                  <a:pt x="6606" y="5471"/>
                </a:moveTo>
                <a:cubicBezTo>
                  <a:pt x="6591" y="5472"/>
                  <a:pt x="6598" y="5490"/>
                  <a:pt x="6576" y="5485"/>
                </a:cubicBezTo>
                <a:cubicBezTo>
                  <a:pt x="6582" y="5505"/>
                  <a:pt x="6589" y="5517"/>
                  <a:pt x="6602" y="5523"/>
                </a:cubicBezTo>
                <a:cubicBezTo>
                  <a:pt x="6608" y="5510"/>
                  <a:pt x="6614" y="5497"/>
                  <a:pt x="6614" y="5472"/>
                </a:cubicBezTo>
                <a:cubicBezTo>
                  <a:pt x="6611" y="5471"/>
                  <a:pt x="6608" y="5471"/>
                  <a:pt x="6606" y="5471"/>
                </a:cubicBezTo>
                <a:close/>
                <a:moveTo>
                  <a:pt x="1415" y="5466"/>
                </a:moveTo>
                <a:cubicBezTo>
                  <a:pt x="1357" y="5478"/>
                  <a:pt x="1338" y="5530"/>
                  <a:pt x="1299" y="5555"/>
                </a:cubicBezTo>
                <a:cubicBezTo>
                  <a:pt x="1344" y="5530"/>
                  <a:pt x="1395" y="5510"/>
                  <a:pt x="1415" y="5466"/>
                </a:cubicBezTo>
                <a:close/>
                <a:moveTo>
                  <a:pt x="5801" y="5452"/>
                </a:moveTo>
                <a:cubicBezTo>
                  <a:pt x="5807" y="5472"/>
                  <a:pt x="5807" y="5466"/>
                  <a:pt x="5801" y="5484"/>
                </a:cubicBezTo>
                <a:cubicBezTo>
                  <a:pt x="5827" y="5484"/>
                  <a:pt x="5827" y="5452"/>
                  <a:pt x="5801" y="5452"/>
                </a:cubicBezTo>
                <a:close/>
                <a:moveTo>
                  <a:pt x="7545" y="5446"/>
                </a:moveTo>
                <a:cubicBezTo>
                  <a:pt x="7519" y="5446"/>
                  <a:pt x="7506" y="5460"/>
                  <a:pt x="7493" y="5471"/>
                </a:cubicBezTo>
                <a:cubicBezTo>
                  <a:pt x="7512" y="5465"/>
                  <a:pt x="7545" y="5471"/>
                  <a:pt x="7545" y="5446"/>
                </a:cubicBezTo>
                <a:close/>
                <a:moveTo>
                  <a:pt x="5994" y="5440"/>
                </a:moveTo>
                <a:cubicBezTo>
                  <a:pt x="5962" y="5446"/>
                  <a:pt x="5949" y="5472"/>
                  <a:pt x="5968" y="5497"/>
                </a:cubicBezTo>
                <a:cubicBezTo>
                  <a:pt x="5994" y="5497"/>
                  <a:pt x="6007" y="5491"/>
                  <a:pt x="6001" y="5466"/>
                </a:cubicBezTo>
                <a:cubicBezTo>
                  <a:pt x="5968" y="5472"/>
                  <a:pt x="6008" y="5460"/>
                  <a:pt x="5994" y="5440"/>
                </a:cubicBezTo>
                <a:close/>
                <a:moveTo>
                  <a:pt x="1180" y="5434"/>
                </a:moveTo>
                <a:cubicBezTo>
                  <a:pt x="1201" y="5433"/>
                  <a:pt x="1218" y="5452"/>
                  <a:pt x="1228" y="5466"/>
                </a:cubicBezTo>
                <a:cubicBezTo>
                  <a:pt x="1196" y="5478"/>
                  <a:pt x="1183" y="5485"/>
                  <a:pt x="1151" y="5485"/>
                </a:cubicBezTo>
                <a:cubicBezTo>
                  <a:pt x="1143" y="5497"/>
                  <a:pt x="1163" y="5460"/>
                  <a:pt x="1157" y="5441"/>
                </a:cubicBezTo>
                <a:cubicBezTo>
                  <a:pt x="1165" y="5436"/>
                  <a:pt x="1173" y="5434"/>
                  <a:pt x="1180" y="5434"/>
                </a:cubicBezTo>
                <a:close/>
                <a:moveTo>
                  <a:pt x="718" y="5421"/>
                </a:moveTo>
                <a:cubicBezTo>
                  <a:pt x="730" y="5433"/>
                  <a:pt x="698" y="5460"/>
                  <a:pt x="679" y="5452"/>
                </a:cubicBezTo>
                <a:cubicBezTo>
                  <a:pt x="692" y="5440"/>
                  <a:pt x="698" y="5427"/>
                  <a:pt x="718" y="5421"/>
                </a:cubicBezTo>
                <a:close/>
                <a:moveTo>
                  <a:pt x="6251" y="5420"/>
                </a:moveTo>
                <a:cubicBezTo>
                  <a:pt x="6258" y="5419"/>
                  <a:pt x="6254" y="5433"/>
                  <a:pt x="6265" y="5433"/>
                </a:cubicBezTo>
                <a:cubicBezTo>
                  <a:pt x="6259" y="5452"/>
                  <a:pt x="6233" y="5446"/>
                  <a:pt x="6227" y="5459"/>
                </a:cubicBezTo>
                <a:cubicBezTo>
                  <a:pt x="6220" y="5459"/>
                  <a:pt x="6214" y="5446"/>
                  <a:pt x="6214" y="5433"/>
                </a:cubicBezTo>
                <a:cubicBezTo>
                  <a:pt x="6234" y="5427"/>
                  <a:pt x="6253" y="5452"/>
                  <a:pt x="6246" y="5421"/>
                </a:cubicBezTo>
                <a:cubicBezTo>
                  <a:pt x="6248" y="5420"/>
                  <a:pt x="6249" y="5420"/>
                  <a:pt x="6251" y="5420"/>
                </a:cubicBezTo>
                <a:close/>
                <a:moveTo>
                  <a:pt x="7151" y="5415"/>
                </a:moveTo>
                <a:cubicBezTo>
                  <a:pt x="7125" y="5428"/>
                  <a:pt x="7132" y="5441"/>
                  <a:pt x="7119" y="5453"/>
                </a:cubicBezTo>
                <a:cubicBezTo>
                  <a:pt x="7119" y="5427"/>
                  <a:pt x="7073" y="5466"/>
                  <a:pt x="7093" y="5472"/>
                </a:cubicBezTo>
                <a:cubicBezTo>
                  <a:pt x="7100" y="5466"/>
                  <a:pt x="7106" y="5460"/>
                  <a:pt x="7113" y="5453"/>
                </a:cubicBezTo>
                <a:cubicBezTo>
                  <a:pt x="7106" y="5472"/>
                  <a:pt x="7100" y="5485"/>
                  <a:pt x="7080" y="5485"/>
                </a:cubicBezTo>
                <a:cubicBezTo>
                  <a:pt x="7080" y="5460"/>
                  <a:pt x="7061" y="5491"/>
                  <a:pt x="7048" y="5472"/>
                </a:cubicBezTo>
                <a:cubicBezTo>
                  <a:pt x="7042" y="5491"/>
                  <a:pt x="7054" y="5485"/>
                  <a:pt x="7054" y="5504"/>
                </a:cubicBezTo>
                <a:cubicBezTo>
                  <a:pt x="7079" y="5510"/>
                  <a:pt x="7106" y="5510"/>
                  <a:pt x="7092" y="5543"/>
                </a:cubicBezTo>
                <a:cubicBezTo>
                  <a:pt x="7124" y="5523"/>
                  <a:pt x="7138" y="5530"/>
                  <a:pt x="7183" y="5498"/>
                </a:cubicBezTo>
                <a:cubicBezTo>
                  <a:pt x="7183" y="5478"/>
                  <a:pt x="7170" y="5472"/>
                  <a:pt x="7177" y="5453"/>
                </a:cubicBezTo>
                <a:cubicBezTo>
                  <a:pt x="7158" y="5453"/>
                  <a:pt x="7132" y="5472"/>
                  <a:pt x="7125" y="5453"/>
                </a:cubicBezTo>
                <a:cubicBezTo>
                  <a:pt x="7139" y="5440"/>
                  <a:pt x="7171" y="5433"/>
                  <a:pt x="7151" y="5415"/>
                </a:cubicBezTo>
                <a:close/>
                <a:moveTo>
                  <a:pt x="6764" y="5408"/>
                </a:moveTo>
                <a:cubicBezTo>
                  <a:pt x="6744" y="5434"/>
                  <a:pt x="6744" y="5441"/>
                  <a:pt x="6731" y="5466"/>
                </a:cubicBezTo>
                <a:cubicBezTo>
                  <a:pt x="6756" y="5466"/>
                  <a:pt x="6756" y="5478"/>
                  <a:pt x="6776" y="5478"/>
                </a:cubicBezTo>
                <a:cubicBezTo>
                  <a:pt x="6770" y="5447"/>
                  <a:pt x="6770" y="5421"/>
                  <a:pt x="6764" y="5408"/>
                </a:cubicBezTo>
                <a:close/>
                <a:moveTo>
                  <a:pt x="7182" y="5374"/>
                </a:moveTo>
                <a:cubicBezTo>
                  <a:pt x="7186" y="5374"/>
                  <a:pt x="7191" y="5375"/>
                  <a:pt x="7195" y="5377"/>
                </a:cubicBezTo>
                <a:cubicBezTo>
                  <a:pt x="7175" y="5383"/>
                  <a:pt x="7175" y="5409"/>
                  <a:pt x="7162" y="5422"/>
                </a:cubicBezTo>
                <a:cubicBezTo>
                  <a:pt x="7162" y="5434"/>
                  <a:pt x="7176" y="5441"/>
                  <a:pt x="7182" y="5453"/>
                </a:cubicBezTo>
                <a:cubicBezTo>
                  <a:pt x="7188" y="5447"/>
                  <a:pt x="7202" y="5447"/>
                  <a:pt x="7214" y="5453"/>
                </a:cubicBezTo>
                <a:cubicBezTo>
                  <a:pt x="7214" y="5460"/>
                  <a:pt x="7221" y="5466"/>
                  <a:pt x="7221" y="5472"/>
                </a:cubicBezTo>
                <a:cubicBezTo>
                  <a:pt x="7201" y="5478"/>
                  <a:pt x="7207" y="5466"/>
                  <a:pt x="7195" y="5460"/>
                </a:cubicBezTo>
                <a:cubicBezTo>
                  <a:pt x="7202" y="5504"/>
                  <a:pt x="7227" y="5472"/>
                  <a:pt x="7253" y="5472"/>
                </a:cubicBezTo>
                <a:cubicBezTo>
                  <a:pt x="7247" y="5485"/>
                  <a:pt x="7234" y="5478"/>
                  <a:pt x="7241" y="5497"/>
                </a:cubicBezTo>
                <a:cubicBezTo>
                  <a:pt x="7267" y="5517"/>
                  <a:pt x="7292" y="5485"/>
                  <a:pt x="7312" y="5478"/>
                </a:cubicBezTo>
                <a:cubicBezTo>
                  <a:pt x="7299" y="5497"/>
                  <a:pt x="7331" y="5497"/>
                  <a:pt x="7331" y="5485"/>
                </a:cubicBezTo>
                <a:cubicBezTo>
                  <a:pt x="7344" y="5491"/>
                  <a:pt x="7319" y="5497"/>
                  <a:pt x="7331" y="5516"/>
                </a:cubicBezTo>
                <a:cubicBezTo>
                  <a:pt x="7189" y="5574"/>
                  <a:pt x="7067" y="5658"/>
                  <a:pt x="6957" y="5753"/>
                </a:cubicBezTo>
                <a:cubicBezTo>
                  <a:pt x="6963" y="5760"/>
                  <a:pt x="6963" y="5766"/>
                  <a:pt x="6963" y="5785"/>
                </a:cubicBezTo>
                <a:cubicBezTo>
                  <a:pt x="6982" y="5785"/>
                  <a:pt x="6989" y="5753"/>
                  <a:pt x="7002" y="5772"/>
                </a:cubicBezTo>
                <a:cubicBezTo>
                  <a:pt x="7027" y="5741"/>
                  <a:pt x="7047" y="5721"/>
                  <a:pt x="7053" y="5689"/>
                </a:cubicBezTo>
                <a:cubicBezTo>
                  <a:pt x="7067" y="5689"/>
                  <a:pt x="7060" y="5715"/>
                  <a:pt x="7079" y="5708"/>
                </a:cubicBezTo>
                <a:cubicBezTo>
                  <a:pt x="7073" y="5721"/>
                  <a:pt x="7086" y="5727"/>
                  <a:pt x="7086" y="5740"/>
                </a:cubicBezTo>
                <a:cubicBezTo>
                  <a:pt x="7060" y="5746"/>
                  <a:pt x="7079" y="5752"/>
                  <a:pt x="7066" y="5771"/>
                </a:cubicBezTo>
                <a:cubicBezTo>
                  <a:pt x="7086" y="5771"/>
                  <a:pt x="7073" y="5797"/>
                  <a:pt x="7086" y="5790"/>
                </a:cubicBezTo>
                <a:cubicBezTo>
                  <a:pt x="7086" y="5848"/>
                  <a:pt x="6982" y="5868"/>
                  <a:pt x="6950" y="5899"/>
                </a:cubicBezTo>
                <a:cubicBezTo>
                  <a:pt x="6924" y="5874"/>
                  <a:pt x="6989" y="5849"/>
                  <a:pt x="6989" y="5810"/>
                </a:cubicBezTo>
                <a:cubicBezTo>
                  <a:pt x="6944" y="5772"/>
                  <a:pt x="6885" y="5881"/>
                  <a:pt x="6911" y="5913"/>
                </a:cubicBezTo>
                <a:cubicBezTo>
                  <a:pt x="6911" y="5933"/>
                  <a:pt x="6899" y="5939"/>
                  <a:pt x="6899" y="5958"/>
                </a:cubicBezTo>
                <a:cubicBezTo>
                  <a:pt x="6886" y="5951"/>
                  <a:pt x="6866" y="5939"/>
                  <a:pt x="6860" y="5958"/>
                </a:cubicBezTo>
                <a:cubicBezTo>
                  <a:pt x="6860" y="5945"/>
                  <a:pt x="6860" y="5926"/>
                  <a:pt x="6834" y="5926"/>
                </a:cubicBezTo>
                <a:cubicBezTo>
                  <a:pt x="6821" y="5939"/>
                  <a:pt x="6809" y="5951"/>
                  <a:pt x="6789" y="5958"/>
                </a:cubicBezTo>
                <a:cubicBezTo>
                  <a:pt x="6776" y="5894"/>
                  <a:pt x="6841" y="5887"/>
                  <a:pt x="6873" y="5844"/>
                </a:cubicBezTo>
                <a:cubicBezTo>
                  <a:pt x="6867" y="5818"/>
                  <a:pt x="6854" y="5793"/>
                  <a:pt x="6822" y="5793"/>
                </a:cubicBezTo>
                <a:cubicBezTo>
                  <a:pt x="6835" y="5774"/>
                  <a:pt x="6835" y="5748"/>
                  <a:pt x="6854" y="5735"/>
                </a:cubicBezTo>
                <a:cubicBezTo>
                  <a:pt x="6854" y="5722"/>
                  <a:pt x="6835" y="5735"/>
                  <a:pt x="6835" y="5722"/>
                </a:cubicBezTo>
                <a:cubicBezTo>
                  <a:pt x="6835" y="5696"/>
                  <a:pt x="6866" y="5696"/>
                  <a:pt x="6886" y="5684"/>
                </a:cubicBezTo>
                <a:cubicBezTo>
                  <a:pt x="6892" y="5651"/>
                  <a:pt x="6867" y="5651"/>
                  <a:pt x="6880" y="5626"/>
                </a:cubicBezTo>
                <a:cubicBezTo>
                  <a:pt x="6886" y="5640"/>
                  <a:pt x="6892" y="5652"/>
                  <a:pt x="6892" y="5671"/>
                </a:cubicBezTo>
                <a:cubicBezTo>
                  <a:pt x="6944" y="5671"/>
                  <a:pt x="6989" y="5595"/>
                  <a:pt x="6970" y="5556"/>
                </a:cubicBezTo>
                <a:cubicBezTo>
                  <a:pt x="6970" y="5550"/>
                  <a:pt x="6982" y="5556"/>
                  <a:pt x="6982" y="5543"/>
                </a:cubicBezTo>
                <a:cubicBezTo>
                  <a:pt x="7002" y="5556"/>
                  <a:pt x="7008" y="5576"/>
                  <a:pt x="7002" y="5601"/>
                </a:cubicBezTo>
                <a:cubicBezTo>
                  <a:pt x="7034" y="5601"/>
                  <a:pt x="7053" y="5581"/>
                  <a:pt x="7073" y="5556"/>
                </a:cubicBezTo>
                <a:cubicBezTo>
                  <a:pt x="7073" y="5543"/>
                  <a:pt x="7060" y="5524"/>
                  <a:pt x="7053" y="5543"/>
                </a:cubicBezTo>
                <a:cubicBezTo>
                  <a:pt x="7047" y="5531"/>
                  <a:pt x="7053" y="5518"/>
                  <a:pt x="7021" y="5531"/>
                </a:cubicBezTo>
                <a:cubicBezTo>
                  <a:pt x="7021" y="5505"/>
                  <a:pt x="7027" y="5479"/>
                  <a:pt x="7001" y="5492"/>
                </a:cubicBezTo>
                <a:cubicBezTo>
                  <a:pt x="7014" y="5441"/>
                  <a:pt x="7059" y="5453"/>
                  <a:pt x="7085" y="5434"/>
                </a:cubicBezTo>
                <a:cubicBezTo>
                  <a:pt x="7091" y="5415"/>
                  <a:pt x="7072" y="5415"/>
                  <a:pt x="7079" y="5396"/>
                </a:cubicBezTo>
                <a:cubicBezTo>
                  <a:pt x="7108" y="5436"/>
                  <a:pt x="7143" y="5372"/>
                  <a:pt x="7182" y="5374"/>
                </a:cubicBezTo>
                <a:close/>
                <a:moveTo>
                  <a:pt x="7215" y="5363"/>
                </a:moveTo>
                <a:cubicBezTo>
                  <a:pt x="7215" y="5363"/>
                  <a:pt x="7215" y="5363"/>
                  <a:pt x="7222" y="5363"/>
                </a:cubicBezTo>
                <a:cubicBezTo>
                  <a:pt x="7215" y="5363"/>
                  <a:pt x="7215" y="5370"/>
                  <a:pt x="7215" y="5376"/>
                </a:cubicBezTo>
                <a:lnTo>
                  <a:pt x="7215" y="5363"/>
                </a:lnTo>
                <a:close/>
                <a:moveTo>
                  <a:pt x="6840" y="5363"/>
                </a:moveTo>
                <a:cubicBezTo>
                  <a:pt x="6840" y="5376"/>
                  <a:pt x="6801" y="5376"/>
                  <a:pt x="6828" y="5388"/>
                </a:cubicBezTo>
                <a:cubicBezTo>
                  <a:pt x="6834" y="5388"/>
                  <a:pt x="6866" y="5363"/>
                  <a:pt x="6840" y="5363"/>
                </a:cubicBezTo>
                <a:close/>
                <a:moveTo>
                  <a:pt x="963" y="5357"/>
                </a:moveTo>
                <a:cubicBezTo>
                  <a:pt x="937" y="5396"/>
                  <a:pt x="873" y="5402"/>
                  <a:pt x="839" y="5440"/>
                </a:cubicBezTo>
                <a:cubicBezTo>
                  <a:pt x="839" y="5452"/>
                  <a:pt x="853" y="5452"/>
                  <a:pt x="859" y="5452"/>
                </a:cubicBezTo>
                <a:cubicBezTo>
                  <a:pt x="788" y="5523"/>
                  <a:pt x="678" y="5529"/>
                  <a:pt x="601" y="5593"/>
                </a:cubicBezTo>
                <a:cubicBezTo>
                  <a:pt x="665" y="5536"/>
                  <a:pt x="736" y="5491"/>
                  <a:pt x="794" y="5433"/>
                </a:cubicBezTo>
                <a:cubicBezTo>
                  <a:pt x="807" y="5433"/>
                  <a:pt x="813" y="5440"/>
                  <a:pt x="833" y="5440"/>
                </a:cubicBezTo>
                <a:cubicBezTo>
                  <a:pt x="853" y="5396"/>
                  <a:pt x="918" y="5357"/>
                  <a:pt x="963" y="5357"/>
                </a:cubicBezTo>
                <a:close/>
                <a:moveTo>
                  <a:pt x="1565" y="5344"/>
                </a:moveTo>
                <a:cubicBezTo>
                  <a:pt x="1510" y="5343"/>
                  <a:pt x="1497" y="5379"/>
                  <a:pt x="1473" y="5408"/>
                </a:cubicBezTo>
                <a:cubicBezTo>
                  <a:pt x="1492" y="5427"/>
                  <a:pt x="1518" y="5408"/>
                  <a:pt x="1538" y="5402"/>
                </a:cubicBezTo>
                <a:cubicBezTo>
                  <a:pt x="1531" y="5370"/>
                  <a:pt x="1564" y="5363"/>
                  <a:pt x="1576" y="5344"/>
                </a:cubicBezTo>
                <a:cubicBezTo>
                  <a:pt x="1572" y="5344"/>
                  <a:pt x="1568" y="5344"/>
                  <a:pt x="1565" y="5344"/>
                </a:cubicBezTo>
                <a:close/>
                <a:moveTo>
                  <a:pt x="5802" y="5342"/>
                </a:moveTo>
                <a:cubicBezTo>
                  <a:pt x="5793" y="5341"/>
                  <a:pt x="5791" y="5355"/>
                  <a:pt x="5780" y="5350"/>
                </a:cubicBezTo>
                <a:cubicBezTo>
                  <a:pt x="5780" y="5376"/>
                  <a:pt x="5768" y="5382"/>
                  <a:pt x="5774" y="5401"/>
                </a:cubicBezTo>
                <a:cubicBezTo>
                  <a:pt x="5755" y="5401"/>
                  <a:pt x="5742" y="5414"/>
                  <a:pt x="5729" y="5426"/>
                </a:cubicBezTo>
                <a:cubicBezTo>
                  <a:pt x="5729" y="5414"/>
                  <a:pt x="5749" y="5407"/>
                  <a:pt x="5723" y="5407"/>
                </a:cubicBezTo>
                <a:cubicBezTo>
                  <a:pt x="5710" y="5421"/>
                  <a:pt x="5749" y="5446"/>
                  <a:pt x="5716" y="5452"/>
                </a:cubicBezTo>
                <a:cubicBezTo>
                  <a:pt x="5730" y="5452"/>
                  <a:pt x="5724" y="5472"/>
                  <a:pt x="5735" y="5471"/>
                </a:cubicBezTo>
                <a:cubicBezTo>
                  <a:pt x="5742" y="5433"/>
                  <a:pt x="5794" y="5439"/>
                  <a:pt x="5806" y="5407"/>
                </a:cubicBezTo>
                <a:cubicBezTo>
                  <a:pt x="5806" y="5375"/>
                  <a:pt x="5800" y="5369"/>
                  <a:pt x="5806" y="5343"/>
                </a:cubicBezTo>
                <a:cubicBezTo>
                  <a:pt x="5805" y="5343"/>
                  <a:pt x="5803" y="5342"/>
                  <a:pt x="5802" y="5342"/>
                </a:cubicBezTo>
                <a:close/>
                <a:moveTo>
                  <a:pt x="1079" y="5325"/>
                </a:moveTo>
                <a:cubicBezTo>
                  <a:pt x="1098" y="5338"/>
                  <a:pt x="1060" y="5338"/>
                  <a:pt x="1067" y="5357"/>
                </a:cubicBezTo>
                <a:cubicBezTo>
                  <a:pt x="1054" y="5344"/>
                  <a:pt x="1054" y="5357"/>
                  <a:pt x="1034" y="5357"/>
                </a:cubicBezTo>
                <a:cubicBezTo>
                  <a:pt x="1034" y="5332"/>
                  <a:pt x="1079" y="5351"/>
                  <a:pt x="1079" y="5325"/>
                </a:cubicBezTo>
                <a:close/>
                <a:moveTo>
                  <a:pt x="5826" y="5313"/>
                </a:moveTo>
                <a:cubicBezTo>
                  <a:pt x="5826" y="5319"/>
                  <a:pt x="5820" y="5325"/>
                  <a:pt x="5820" y="5332"/>
                </a:cubicBezTo>
                <a:cubicBezTo>
                  <a:pt x="5840" y="5332"/>
                  <a:pt x="5852" y="5332"/>
                  <a:pt x="5852" y="5313"/>
                </a:cubicBezTo>
                <a:cubicBezTo>
                  <a:pt x="5852" y="5313"/>
                  <a:pt x="5852" y="5313"/>
                  <a:pt x="5826" y="5313"/>
                </a:cubicBezTo>
                <a:close/>
                <a:moveTo>
                  <a:pt x="7829" y="5306"/>
                </a:moveTo>
                <a:cubicBezTo>
                  <a:pt x="7796" y="5312"/>
                  <a:pt x="7790" y="5338"/>
                  <a:pt x="7764" y="5351"/>
                </a:cubicBezTo>
                <a:cubicBezTo>
                  <a:pt x="7796" y="5351"/>
                  <a:pt x="7809" y="5325"/>
                  <a:pt x="7829" y="5306"/>
                </a:cubicBezTo>
                <a:close/>
                <a:moveTo>
                  <a:pt x="6582" y="5300"/>
                </a:moveTo>
                <a:cubicBezTo>
                  <a:pt x="6582" y="5313"/>
                  <a:pt x="6556" y="5332"/>
                  <a:pt x="6582" y="5325"/>
                </a:cubicBezTo>
                <a:cubicBezTo>
                  <a:pt x="6569" y="5363"/>
                  <a:pt x="6537" y="5325"/>
                  <a:pt x="6537" y="5357"/>
                </a:cubicBezTo>
                <a:cubicBezTo>
                  <a:pt x="6518" y="5325"/>
                  <a:pt x="6563" y="5312"/>
                  <a:pt x="6582" y="5300"/>
                </a:cubicBezTo>
                <a:close/>
                <a:moveTo>
                  <a:pt x="852" y="5286"/>
                </a:moveTo>
                <a:cubicBezTo>
                  <a:pt x="864" y="5286"/>
                  <a:pt x="861" y="5304"/>
                  <a:pt x="878" y="5293"/>
                </a:cubicBezTo>
                <a:cubicBezTo>
                  <a:pt x="878" y="5306"/>
                  <a:pt x="865" y="5299"/>
                  <a:pt x="865" y="5299"/>
                </a:cubicBezTo>
                <a:cubicBezTo>
                  <a:pt x="833" y="5357"/>
                  <a:pt x="840" y="5351"/>
                  <a:pt x="782" y="5363"/>
                </a:cubicBezTo>
                <a:cubicBezTo>
                  <a:pt x="757" y="5370"/>
                  <a:pt x="730" y="5382"/>
                  <a:pt x="698" y="5395"/>
                </a:cubicBezTo>
                <a:cubicBezTo>
                  <a:pt x="705" y="5376"/>
                  <a:pt x="730" y="5357"/>
                  <a:pt x="757" y="5370"/>
                </a:cubicBezTo>
                <a:cubicBezTo>
                  <a:pt x="782" y="5332"/>
                  <a:pt x="814" y="5306"/>
                  <a:pt x="846" y="5287"/>
                </a:cubicBezTo>
                <a:cubicBezTo>
                  <a:pt x="848" y="5286"/>
                  <a:pt x="850" y="5286"/>
                  <a:pt x="852" y="5286"/>
                </a:cubicBezTo>
                <a:close/>
                <a:moveTo>
                  <a:pt x="7079" y="5280"/>
                </a:moveTo>
                <a:cubicBezTo>
                  <a:pt x="7093" y="5280"/>
                  <a:pt x="7079" y="5299"/>
                  <a:pt x="7079" y="5299"/>
                </a:cubicBezTo>
                <a:cubicBezTo>
                  <a:pt x="7066" y="5306"/>
                  <a:pt x="7066" y="5299"/>
                  <a:pt x="7053" y="5293"/>
                </a:cubicBezTo>
                <a:cubicBezTo>
                  <a:pt x="7060" y="5287"/>
                  <a:pt x="7073" y="5293"/>
                  <a:pt x="7079" y="5287"/>
                </a:cubicBezTo>
                <a:cubicBezTo>
                  <a:pt x="7079" y="5287"/>
                  <a:pt x="7079" y="5287"/>
                  <a:pt x="7079" y="5280"/>
                </a:cubicBezTo>
                <a:close/>
                <a:moveTo>
                  <a:pt x="6549" y="5274"/>
                </a:moveTo>
                <a:cubicBezTo>
                  <a:pt x="6553" y="5274"/>
                  <a:pt x="6558" y="5276"/>
                  <a:pt x="6563" y="5280"/>
                </a:cubicBezTo>
                <a:cubicBezTo>
                  <a:pt x="6563" y="5306"/>
                  <a:pt x="6543" y="5306"/>
                  <a:pt x="6524" y="5306"/>
                </a:cubicBezTo>
                <a:cubicBezTo>
                  <a:pt x="6524" y="5291"/>
                  <a:pt x="6535" y="5274"/>
                  <a:pt x="6549" y="5274"/>
                </a:cubicBezTo>
                <a:close/>
                <a:moveTo>
                  <a:pt x="7338" y="5268"/>
                </a:moveTo>
                <a:cubicBezTo>
                  <a:pt x="7338" y="5268"/>
                  <a:pt x="7338" y="5280"/>
                  <a:pt x="7351" y="5280"/>
                </a:cubicBezTo>
                <a:cubicBezTo>
                  <a:pt x="7357" y="5299"/>
                  <a:pt x="7331" y="5293"/>
                  <a:pt x="7338" y="5312"/>
                </a:cubicBezTo>
                <a:cubicBezTo>
                  <a:pt x="7306" y="5287"/>
                  <a:pt x="7281" y="5344"/>
                  <a:pt x="7261" y="5363"/>
                </a:cubicBezTo>
                <a:cubicBezTo>
                  <a:pt x="7261" y="5363"/>
                  <a:pt x="7261" y="5363"/>
                  <a:pt x="7222" y="5363"/>
                </a:cubicBezTo>
                <a:cubicBezTo>
                  <a:pt x="7241" y="5325"/>
                  <a:pt x="7319" y="5313"/>
                  <a:pt x="7338" y="5268"/>
                </a:cubicBezTo>
                <a:close/>
                <a:moveTo>
                  <a:pt x="6401" y="5268"/>
                </a:moveTo>
                <a:cubicBezTo>
                  <a:pt x="6415" y="5268"/>
                  <a:pt x="6401" y="5293"/>
                  <a:pt x="6408" y="5299"/>
                </a:cubicBezTo>
                <a:cubicBezTo>
                  <a:pt x="6401" y="5299"/>
                  <a:pt x="6401" y="5287"/>
                  <a:pt x="6388" y="5287"/>
                </a:cubicBezTo>
                <a:cubicBezTo>
                  <a:pt x="6381" y="5274"/>
                  <a:pt x="6401" y="5280"/>
                  <a:pt x="6401" y="5268"/>
                </a:cubicBezTo>
                <a:close/>
                <a:moveTo>
                  <a:pt x="5994" y="5268"/>
                </a:moveTo>
                <a:cubicBezTo>
                  <a:pt x="6014" y="5280"/>
                  <a:pt x="5988" y="5312"/>
                  <a:pt x="5988" y="5325"/>
                </a:cubicBezTo>
                <a:cubicBezTo>
                  <a:pt x="5956" y="5313"/>
                  <a:pt x="5994" y="5287"/>
                  <a:pt x="5994" y="5268"/>
                </a:cubicBezTo>
                <a:close/>
                <a:moveTo>
                  <a:pt x="1564" y="5254"/>
                </a:moveTo>
                <a:cubicBezTo>
                  <a:pt x="1525" y="5268"/>
                  <a:pt x="1525" y="5325"/>
                  <a:pt x="1480" y="5331"/>
                </a:cubicBezTo>
                <a:cubicBezTo>
                  <a:pt x="1519" y="5350"/>
                  <a:pt x="1557" y="5299"/>
                  <a:pt x="1564" y="5254"/>
                </a:cubicBezTo>
                <a:close/>
                <a:moveTo>
                  <a:pt x="7467" y="5248"/>
                </a:moveTo>
                <a:cubicBezTo>
                  <a:pt x="7455" y="5254"/>
                  <a:pt x="7455" y="5280"/>
                  <a:pt x="7474" y="5280"/>
                </a:cubicBezTo>
                <a:cubicBezTo>
                  <a:pt x="7480" y="5267"/>
                  <a:pt x="7480" y="5248"/>
                  <a:pt x="7467" y="5248"/>
                </a:cubicBezTo>
                <a:close/>
                <a:moveTo>
                  <a:pt x="6705" y="5248"/>
                </a:moveTo>
                <a:cubicBezTo>
                  <a:pt x="6705" y="5254"/>
                  <a:pt x="6693" y="5280"/>
                  <a:pt x="6705" y="5280"/>
                </a:cubicBezTo>
                <a:cubicBezTo>
                  <a:pt x="6705" y="5267"/>
                  <a:pt x="6724" y="5267"/>
                  <a:pt x="6718" y="5254"/>
                </a:cubicBezTo>
                <a:cubicBezTo>
                  <a:pt x="6711" y="5254"/>
                  <a:pt x="6711" y="5248"/>
                  <a:pt x="6705" y="5248"/>
                </a:cubicBezTo>
                <a:close/>
                <a:moveTo>
                  <a:pt x="6892" y="5242"/>
                </a:moveTo>
                <a:cubicBezTo>
                  <a:pt x="6879" y="5242"/>
                  <a:pt x="6873" y="5249"/>
                  <a:pt x="6866" y="5261"/>
                </a:cubicBezTo>
                <a:cubicBezTo>
                  <a:pt x="6873" y="5261"/>
                  <a:pt x="6880" y="5261"/>
                  <a:pt x="6886" y="5268"/>
                </a:cubicBezTo>
                <a:cubicBezTo>
                  <a:pt x="6886" y="5261"/>
                  <a:pt x="6892" y="5254"/>
                  <a:pt x="6892" y="5242"/>
                </a:cubicBezTo>
                <a:close/>
                <a:moveTo>
                  <a:pt x="1518" y="5238"/>
                </a:moveTo>
                <a:cubicBezTo>
                  <a:pt x="1491" y="5239"/>
                  <a:pt x="1461" y="5253"/>
                  <a:pt x="1441" y="5268"/>
                </a:cubicBezTo>
                <a:cubicBezTo>
                  <a:pt x="1434" y="5287"/>
                  <a:pt x="1460" y="5274"/>
                  <a:pt x="1461" y="5287"/>
                </a:cubicBezTo>
                <a:cubicBezTo>
                  <a:pt x="1486" y="5281"/>
                  <a:pt x="1551" y="5268"/>
                  <a:pt x="1545" y="5242"/>
                </a:cubicBezTo>
                <a:cubicBezTo>
                  <a:pt x="1537" y="5239"/>
                  <a:pt x="1528" y="5238"/>
                  <a:pt x="1518" y="5238"/>
                </a:cubicBezTo>
                <a:close/>
                <a:moveTo>
                  <a:pt x="6220" y="5216"/>
                </a:moveTo>
                <a:cubicBezTo>
                  <a:pt x="6240" y="5223"/>
                  <a:pt x="6240" y="5235"/>
                  <a:pt x="6246" y="5249"/>
                </a:cubicBezTo>
                <a:cubicBezTo>
                  <a:pt x="6240" y="5255"/>
                  <a:pt x="6220" y="5255"/>
                  <a:pt x="6214" y="5268"/>
                </a:cubicBezTo>
                <a:cubicBezTo>
                  <a:pt x="6208" y="5261"/>
                  <a:pt x="6208" y="5242"/>
                  <a:pt x="6208" y="5229"/>
                </a:cubicBezTo>
                <a:cubicBezTo>
                  <a:pt x="6208" y="5223"/>
                  <a:pt x="6220" y="5229"/>
                  <a:pt x="6220" y="5216"/>
                </a:cubicBezTo>
                <a:close/>
                <a:moveTo>
                  <a:pt x="7177" y="5204"/>
                </a:moveTo>
                <a:cubicBezTo>
                  <a:pt x="7144" y="5204"/>
                  <a:pt x="7138" y="5223"/>
                  <a:pt x="7118" y="5230"/>
                </a:cubicBezTo>
                <a:cubicBezTo>
                  <a:pt x="7138" y="5223"/>
                  <a:pt x="7138" y="5242"/>
                  <a:pt x="7151" y="5242"/>
                </a:cubicBezTo>
                <a:cubicBezTo>
                  <a:pt x="7151" y="5216"/>
                  <a:pt x="7177" y="5223"/>
                  <a:pt x="7177" y="5204"/>
                </a:cubicBezTo>
                <a:close/>
                <a:moveTo>
                  <a:pt x="6723" y="5196"/>
                </a:moveTo>
                <a:cubicBezTo>
                  <a:pt x="6701" y="5195"/>
                  <a:pt x="6679" y="5212"/>
                  <a:pt x="6679" y="5235"/>
                </a:cubicBezTo>
                <a:cubicBezTo>
                  <a:pt x="6718" y="5242"/>
                  <a:pt x="6731" y="5223"/>
                  <a:pt x="6744" y="5204"/>
                </a:cubicBezTo>
                <a:cubicBezTo>
                  <a:pt x="6737" y="5199"/>
                  <a:pt x="6730" y="5196"/>
                  <a:pt x="6723" y="5196"/>
                </a:cubicBezTo>
                <a:close/>
                <a:moveTo>
                  <a:pt x="1251" y="5189"/>
                </a:moveTo>
                <a:cubicBezTo>
                  <a:pt x="1246" y="5189"/>
                  <a:pt x="1241" y="5192"/>
                  <a:pt x="1234" y="5204"/>
                </a:cubicBezTo>
                <a:cubicBezTo>
                  <a:pt x="1234" y="5204"/>
                  <a:pt x="1234" y="5204"/>
                  <a:pt x="1247" y="5204"/>
                </a:cubicBezTo>
                <a:cubicBezTo>
                  <a:pt x="1241" y="5229"/>
                  <a:pt x="1260" y="5223"/>
                  <a:pt x="1267" y="5235"/>
                </a:cubicBezTo>
                <a:cubicBezTo>
                  <a:pt x="1279" y="5235"/>
                  <a:pt x="1286" y="5223"/>
                  <a:pt x="1293" y="5210"/>
                </a:cubicBezTo>
                <a:cubicBezTo>
                  <a:pt x="1273" y="5229"/>
                  <a:pt x="1265" y="5191"/>
                  <a:pt x="1251" y="5189"/>
                </a:cubicBezTo>
                <a:close/>
                <a:moveTo>
                  <a:pt x="1187" y="5159"/>
                </a:moveTo>
                <a:cubicBezTo>
                  <a:pt x="1147" y="5157"/>
                  <a:pt x="1112" y="5182"/>
                  <a:pt x="1086" y="5203"/>
                </a:cubicBezTo>
                <a:cubicBezTo>
                  <a:pt x="1098" y="5223"/>
                  <a:pt x="1086" y="5229"/>
                  <a:pt x="1092" y="5242"/>
                </a:cubicBezTo>
                <a:cubicBezTo>
                  <a:pt x="1125" y="5204"/>
                  <a:pt x="1170" y="5184"/>
                  <a:pt x="1215" y="5164"/>
                </a:cubicBezTo>
                <a:cubicBezTo>
                  <a:pt x="1206" y="5161"/>
                  <a:pt x="1196" y="5159"/>
                  <a:pt x="1187" y="5159"/>
                </a:cubicBezTo>
                <a:close/>
                <a:moveTo>
                  <a:pt x="1105" y="5152"/>
                </a:moveTo>
                <a:cubicBezTo>
                  <a:pt x="1098" y="5159"/>
                  <a:pt x="1086" y="5165"/>
                  <a:pt x="1085" y="5178"/>
                </a:cubicBezTo>
                <a:cubicBezTo>
                  <a:pt x="1092" y="5178"/>
                  <a:pt x="1092" y="5184"/>
                  <a:pt x="1105" y="5184"/>
                </a:cubicBezTo>
                <a:cubicBezTo>
                  <a:pt x="1105" y="5178"/>
                  <a:pt x="1117" y="5152"/>
                  <a:pt x="1105" y="5152"/>
                </a:cubicBezTo>
                <a:close/>
                <a:moveTo>
                  <a:pt x="7500" y="5126"/>
                </a:moveTo>
                <a:cubicBezTo>
                  <a:pt x="7507" y="5133"/>
                  <a:pt x="7513" y="5133"/>
                  <a:pt x="7519" y="5133"/>
                </a:cubicBezTo>
                <a:cubicBezTo>
                  <a:pt x="7519" y="5152"/>
                  <a:pt x="7500" y="5152"/>
                  <a:pt x="7493" y="5171"/>
                </a:cubicBezTo>
                <a:cubicBezTo>
                  <a:pt x="7486" y="5171"/>
                  <a:pt x="7480" y="5165"/>
                  <a:pt x="7474" y="5165"/>
                </a:cubicBezTo>
                <a:cubicBezTo>
                  <a:pt x="7474" y="5146"/>
                  <a:pt x="7493" y="5146"/>
                  <a:pt x="7500" y="5126"/>
                </a:cubicBezTo>
                <a:close/>
                <a:moveTo>
                  <a:pt x="7305" y="5120"/>
                </a:moveTo>
                <a:cubicBezTo>
                  <a:pt x="7305" y="5126"/>
                  <a:pt x="7305" y="5133"/>
                  <a:pt x="7298" y="5133"/>
                </a:cubicBezTo>
                <a:cubicBezTo>
                  <a:pt x="7298" y="5133"/>
                  <a:pt x="7292" y="5126"/>
                  <a:pt x="7292" y="5133"/>
                </a:cubicBezTo>
                <a:cubicBezTo>
                  <a:pt x="7298" y="5133"/>
                  <a:pt x="7298" y="5145"/>
                  <a:pt x="7298" y="5152"/>
                </a:cubicBezTo>
                <a:cubicBezTo>
                  <a:pt x="7298" y="5152"/>
                  <a:pt x="7298" y="5152"/>
                  <a:pt x="7318" y="5152"/>
                </a:cubicBezTo>
                <a:cubicBezTo>
                  <a:pt x="7318" y="5145"/>
                  <a:pt x="7312" y="5139"/>
                  <a:pt x="7312" y="5133"/>
                </a:cubicBezTo>
                <a:cubicBezTo>
                  <a:pt x="7325" y="5139"/>
                  <a:pt x="7331" y="5133"/>
                  <a:pt x="7331" y="5120"/>
                </a:cubicBezTo>
                <a:lnTo>
                  <a:pt x="7305" y="5120"/>
                </a:lnTo>
                <a:close/>
                <a:moveTo>
                  <a:pt x="7699" y="5076"/>
                </a:moveTo>
                <a:cubicBezTo>
                  <a:pt x="7699" y="5076"/>
                  <a:pt x="7699" y="5082"/>
                  <a:pt x="7693" y="5082"/>
                </a:cubicBezTo>
                <a:cubicBezTo>
                  <a:pt x="7693" y="5076"/>
                  <a:pt x="7699" y="5076"/>
                  <a:pt x="7699" y="5076"/>
                </a:cubicBezTo>
                <a:close/>
                <a:moveTo>
                  <a:pt x="6426" y="5067"/>
                </a:moveTo>
                <a:cubicBezTo>
                  <a:pt x="6425" y="5067"/>
                  <a:pt x="6423" y="5067"/>
                  <a:pt x="6421" y="5069"/>
                </a:cubicBezTo>
                <a:cubicBezTo>
                  <a:pt x="6421" y="5069"/>
                  <a:pt x="6421" y="5069"/>
                  <a:pt x="6421" y="5082"/>
                </a:cubicBezTo>
                <a:cubicBezTo>
                  <a:pt x="6428" y="5095"/>
                  <a:pt x="6428" y="5082"/>
                  <a:pt x="6441" y="5082"/>
                </a:cubicBezTo>
                <a:cubicBezTo>
                  <a:pt x="6441" y="5082"/>
                  <a:pt x="6441" y="5082"/>
                  <a:pt x="6441" y="5069"/>
                </a:cubicBezTo>
                <a:cubicBezTo>
                  <a:pt x="6432" y="5069"/>
                  <a:pt x="6429" y="5067"/>
                  <a:pt x="6426" y="5067"/>
                </a:cubicBezTo>
                <a:close/>
                <a:moveTo>
                  <a:pt x="7881" y="5057"/>
                </a:moveTo>
                <a:cubicBezTo>
                  <a:pt x="7868" y="5082"/>
                  <a:pt x="7862" y="5089"/>
                  <a:pt x="7868" y="5121"/>
                </a:cubicBezTo>
                <a:cubicBezTo>
                  <a:pt x="7836" y="5121"/>
                  <a:pt x="7830" y="5146"/>
                  <a:pt x="7804" y="5152"/>
                </a:cubicBezTo>
                <a:cubicBezTo>
                  <a:pt x="7797" y="5146"/>
                  <a:pt x="7797" y="5127"/>
                  <a:pt x="7778" y="5127"/>
                </a:cubicBezTo>
                <a:cubicBezTo>
                  <a:pt x="7784" y="5140"/>
                  <a:pt x="7758" y="5153"/>
                  <a:pt x="7758" y="5178"/>
                </a:cubicBezTo>
                <a:cubicBezTo>
                  <a:pt x="7751" y="5172"/>
                  <a:pt x="7744" y="5172"/>
                  <a:pt x="7738" y="5172"/>
                </a:cubicBezTo>
                <a:cubicBezTo>
                  <a:pt x="7731" y="5147"/>
                  <a:pt x="7751" y="5178"/>
                  <a:pt x="7751" y="5153"/>
                </a:cubicBezTo>
                <a:cubicBezTo>
                  <a:pt x="7738" y="5140"/>
                  <a:pt x="7706" y="5166"/>
                  <a:pt x="7699" y="5178"/>
                </a:cubicBezTo>
                <a:cubicBezTo>
                  <a:pt x="7687" y="5165"/>
                  <a:pt x="7693" y="5159"/>
                  <a:pt x="7693" y="5133"/>
                </a:cubicBezTo>
                <a:cubicBezTo>
                  <a:pt x="7693" y="5133"/>
                  <a:pt x="7693" y="5140"/>
                  <a:pt x="7693" y="5146"/>
                </a:cubicBezTo>
                <a:cubicBezTo>
                  <a:pt x="7784" y="5140"/>
                  <a:pt x="7803" y="5076"/>
                  <a:pt x="7881" y="5057"/>
                </a:cubicBezTo>
                <a:close/>
                <a:moveTo>
                  <a:pt x="7716" y="5027"/>
                </a:moveTo>
                <a:cubicBezTo>
                  <a:pt x="7719" y="5026"/>
                  <a:pt x="7723" y="5028"/>
                  <a:pt x="7726" y="5031"/>
                </a:cubicBezTo>
                <a:cubicBezTo>
                  <a:pt x="7694" y="5037"/>
                  <a:pt x="7706" y="5063"/>
                  <a:pt x="7700" y="5076"/>
                </a:cubicBezTo>
                <a:cubicBezTo>
                  <a:pt x="7700" y="5069"/>
                  <a:pt x="7693" y="5069"/>
                  <a:pt x="7688" y="5062"/>
                </a:cubicBezTo>
                <a:cubicBezTo>
                  <a:pt x="7681" y="5056"/>
                  <a:pt x="7694" y="5050"/>
                  <a:pt x="7688" y="5043"/>
                </a:cubicBezTo>
                <a:cubicBezTo>
                  <a:pt x="7692" y="5039"/>
                  <a:pt x="7705" y="5027"/>
                  <a:pt x="7716" y="5027"/>
                </a:cubicBezTo>
                <a:close/>
                <a:moveTo>
                  <a:pt x="6014" y="5012"/>
                </a:moveTo>
                <a:cubicBezTo>
                  <a:pt x="5988" y="5018"/>
                  <a:pt x="5956" y="5018"/>
                  <a:pt x="5949" y="5043"/>
                </a:cubicBezTo>
                <a:cubicBezTo>
                  <a:pt x="5982" y="5043"/>
                  <a:pt x="6008" y="5037"/>
                  <a:pt x="6014" y="5012"/>
                </a:cubicBezTo>
                <a:close/>
                <a:moveTo>
                  <a:pt x="6589" y="5003"/>
                </a:moveTo>
                <a:cubicBezTo>
                  <a:pt x="6601" y="5003"/>
                  <a:pt x="6598" y="5017"/>
                  <a:pt x="6609" y="5017"/>
                </a:cubicBezTo>
                <a:cubicBezTo>
                  <a:pt x="6602" y="5031"/>
                  <a:pt x="6589" y="5037"/>
                  <a:pt x="6589" y="5056"/>
                </a:cubicBezTo>
                <a:cubicBezTo>
                  <a:pt x="6563" y="5043"/>
                  <a:pt x="6602" y="5031"/>
                  <a:pt x="6583" y="5005"/>
                </a:cubicBezTo>
                <a:cubicBezTo>
                  <a:pt x="6585" y="5004"/>
                  <a:pt x="6587" y="5004"/>
                  <a:pt x="6589" y="5003"/>
                </a:cubicBezTo>
                <a:close/>
                <a:moveTo>
                  <a:pt x="5337" y="4998"/>
                </a:moveTo>
                <a:cubicBezTo>
                  <a:pt x="5329" y="4998"/>
                  <a:pt x="5319" y="4999"/>
                  <a:pt x="5304" y="4999"/>
                </a:cubicBezTo>
                <a:cubicBezTo>
                  <a:pt x="5298" y="5019"/>
                  <a:pt x="5304" y="5032"/>
                  <a:pt x="5311" y="5044"/>
                </a:cubicBezTo>
                <a:cubicBezTo>
                  <a:pt x="5297" y="5044"/>
                  <a:pt x="5297" y="5057"/>
                  <a:pt x="5291" y="5057"/>
                </a:cubicBezTo>
                <a:cubicBezTo>
                  <a:pt x="5291" y="5044"/>
                  <a:pt x="5284" y="5038"/>
                  <a:pt x="5271" y="5038"/>
                </a:cubicBezTo>
                <a:cubicBezTo>
                  <a:pt x="5265" y="5057"/>
                  <a:pt x="5271" y="5063"/>
                  <a:pt x="5277" y="5069"/>
                </a:cubicBezTo>
                <a:cubicBezTo>
                  <a:pt x="5265" y="5082"/>
                  <a:pt x="5246" y="5082"/>
                  <a:pt x="5226" y="5095"/>
                </a:cubicBezTo>
                <a:cubicBezTo>
                  <a:pt x="5239" y="5121"/>
                  <a:pt x="5220" y="5127"/>
                  <a:pt x="5200" y="5133"/>
                </a:cubicBezTo>
                <a:cubicBezTo>
                  <a:pt x="5200" y="5153"/>
                  <a:pt x="5206" y="5153"/>
                  <a:pt x="5206" y="5172"/>
                </a:cubicBezTo>
                <a:cubicBezTo>
                  <a:pt x="5187" y="5172"/>
                  <a:pt x="5194" y="5191"/>
                  <a:pt x="5174" y="5191"/>
                </a:cubicBezTo>
                <a:cubicBezTo>
                  <a:pt x="5174" y="5185"/>
                  <a:pt x="5168" y="5185"/>
                  <a:pt x="5168" y="5191"/>
                </a:cubicBezTo>
                <a:cubicBezTo>
                  <a:pt x="5180" y="5197"/>
                  <a:pt x="5187" y="5204"/>
                  <a:pt x="5213" y="5204"/>
                </a:cubicBezTo>
                <a:cubicBezTo>
                  <a:pt x="5265" y="5146"/>
                  <a:pt x="5348" y="5127"/>
                  <a:pt x="5388" y="5056"/>
                </a:cubicBezTo>
                <a:cubicBezTo>
                  <a:pt x="5363" y="5056"/>
                  <a:pt x="5363" y="5088"/>
                  <a:pt x="5343" y="5095"/>
                </a:cubicBezTo>
                <a:cubicBezTo>
                  <a:pt x="5350" y="5076"/>
                  <a:pt x="5330" y="5082"/>
                  <a:pt x="5330" y="5069"/>
                </a:cubicBezTo>
                <a:cubicBezTo>
                  <a:pt x="5343" y="5051"/>
                  <a:pt x="5363" y="5037"/>
                  <a:pt x="5369" y="5012"/>
                </a:cubicBezTo>
                <a:cubicBezTo>
                  <a:pt x="5357" y="5000"/>
                  <a:pt x="5350" y="4998"/>
                  <a:pt x="5337" y="4998"/>
                </a:cubicBezTo>
                <a:close/>
                <a:moveTo>
                  <a:pt x="6705" y="4986"/>
                </a:moveTo>
                <a:cubicBezTo>
                  <a:pt x="6711" y="5000"/>
                  <a:pt x="6720" y="5001"/>
                  <a:pt x="6729" y="4995"/>
                </a:cubicBezTo>
                <a:lnTo>
                  <a:pt x="6730" y="4994"/>
                </a:lnTo>
                <a:lnTo>
                  <a:pt x="6729" y="4996"/>
                </a:lnTo>
                <a:cubicBezTo>
                  <a:pt x="6726" y="5003"/>
                  <a:pt x="6726" y="5012"/>
                  <a:pt x="6731" y="5024"/>
                </a:cubicBezTo>
                <a:cubicBezTo>
                  <a:pt x="6719" y="5024"/>
                  <a:pt x="6699" y="5017"/>
                  <a:pt x="6699" y="5036"/>
                </a:cubicBezTo>
                <a:cubicBezTo>
                  <a:pt x="6679" y="5036"/>
                  <a:pt x="6699" y="5005"/>
                  <a:pt x="6679" y="5017"/>
                </a:cubicBezTo>
                <a:cubicBezTo>
                  <a:pt x="6685" y="5005"/>
                  <a:pt x="6685" y="4986"/>
                  <a:pt x="6705" y="4986"/>
                </a:cubicBezTo>
                <a:close/>
                <a:moveTo>
                  <a:pt x="6740" y="4985"/>
                </a:moveTo>
                <a:lnTo>
                  <a:pt x="6739" y="4985"/>
                </a:lnTo>
                <a:cubicBezTo>
                  <a:pt x="6737" y="4988"/>
                  <a:pt x="6735" y="4990"/>
                  <a:pt x="6732" y="4992"/>
                </a:cubicBezTo>
                <a:lnTo>
                  <a:pt x="6730" y="4994"/>
                </a:lnTo>
                <a:lnTo>
                  <a:pt x="6731" y="4992"/>
                </a:lnTo>
                <a:cubicBezTo>
                  <a:pt x="6733" y="4990"/>
                  <a:pt x="6734" y="4988"/>
                  <a:pt x="6737" y="4987"/>
                </a:cubicBezTo>
                <a:lnTo>
                  <a:pt x="6740" y="4985"/>
                </a:lnTo>
                <a:close/>
                <a:moveTo>
                  <a:pt x="7267" y="4967"/>
                </a:moveTo>
                <a:cubicBezTo>
                  <a:pt x="7255" y="4967"/>
                  <a:pt x="7235" y="4967"/>
                  <a:pt x="7235" y="4986"/>
                </a:cubicBezTo>
                <a:cubicBezTo>
                  <a:pt x="7254" y="4986"/>
                  <a:pt x="7267" y="4979"/>
                  <a:pt x="7267" y="4967"/>
                </a:cubicBezTo>
                <a:close/>
                <a:moveTo>
                  <a:pt x="5762" y="4967"/>
                </a:moveTo>
                <a:cubicBezTo>
                  <a:pt x="5743" y="4967"/>
                  <a:pt x="5730" y="4979"/>
                  <a:pt x="5743" y="4992"/>
                </a:cubicBezTo>
                <a:cubicBezTo>
                  <a:pt x="5756" y="4992"/>
                  <a:pt x="5762" y="4986"/>
                  <a:pt x="5762" y="4967"/>
                </a:cubicBezTo>
                <a:close/>
                <a:moveTo>
                  <a:pt x="6776" y="4960"/>
                </a:moveTo>
                <a:cubicBezTo>
                  <a:pt x="6776" y="4966"/>
                  <a:pt x="6770" y="4972"/>
                  <a:pt x="6770" y="4979"/>
                </a:cubicBezTo>
                <a:cubicBezTo>
                  <a:pt x="6758" y="4979"/>
                  <a:pt x="6748" y="4981"/>
                  <a:pt x="6740" y="4985"/>
                </a:cubicBezTo>
                <a:lnTo>
                  <a:pt x="6740" y="4985"/>
                </a:lnTo>
                <a:lnTo>
                  <a:pt x="6742" y="4981"/>
                </a:lnTo>
                <a:cubicBezTo>
                  <a:pt x="6747" y="4974"/>
                  <a:pt x="6750" y="4966"/>
                  <a:pt x="6750" y="4961"/>
                </a:cubicBezTo>
                <a:cubicBezTo>
                  <a:pt x="6770" y="4967"/>
                  <a:pt x="6764" y="4967"/>
                  <a:pt x="6776" y="4960"/>
                </a:cubicBezTo>
                <a:close/>
                <a:moveTo>
                  <a:pt x="5749" y="4948"/>
                </a:moveTo>
                <a:cubicBezTo>
                  <a:pt x="5736" y="4948"/>
                  <a:pt x="5716" y="4948"/>
                  <a:pt x="5716" y="4967"/>
                </a:cubicBezTo>
                <a:cubicBezTo>
                  <a:pt x="5736" y="4967"/>
                  <a:pt x="5743" y="4961"/>
                  <a:pt x="5749" y="4948"/>
                </a:cubicBezTo>
                <a:close/>
                <a:moveTo>
                  <a:pt x="1099" y="4936"/>
                </a:moveTo>
                <a:cubicBezTo>
                  <a:pt x="1113" y="4935"/>
                  <a:pt x="1127" y="4938"/>
                  <a:pt x="1137" y="4942"/>
                </a:cubicBezTo>
                <a:cubicBezTo>
                  <a:pt x="1131" y="4961"/>
                  <a:pt x="1098" y="4961"/>
                  <a:pt x="1066" y="4954"/>
                </a:cubicBezTo>
                <a:cubicBezTo>
                  <a:pt x="1072" y="4942"/>
                  <a:pt x="1085" y="4937"/>
                  <a:pt x="1099" y="4936"/>
                </a:cubicBezTo>
                <a:close/>
                <a:moveTo>
                  <a:pt x="5788" y="4923"/>
                </a:moveTo>
                <a:cubicBezTo>
                  <a:pt x="5788" y="4929"/>
                  <a:pt x="5775" y="4929"/>
                  <a:pt x="5769" y="4929"/>
                </a:cubicBezTo>
                <a:cubicBezTo>
                  <a:pt x="5769" y="4942"/>
                  <a:pt x="5769" y="4954"/>
                  <a:pt x="5781" y="4954"/>
                </a:cubicBezTo>
                <a:cubicBezTo>
                  <a:pt x="5781" y="4935"/>
                  <a:pt x="5807" y="4929"/>
                  <a:pt x="5788" y="4923"/>
                </a:cubicBezTo>
                <a:close/>
                <a:moveTo>
                  <a:pt x="7706" y="4909"/>
                </a:moveTo>
                <a:cubicBezTo>
                  <a:pt x="7693" y="4916"/>
                  <a:pt x="7661" y="4909"/>
                  <a:pt x="7668" y="4934"/>
                </a:cubicBezTo>
                <a:cubicBezTo>
                  <a:pt x="7680" y="4947"/>
                  <a:pt x="7680" y="4928"/>
                  <a:pt x="7700" y="4934"/>
                </a:cubicBezTo>
                <a:cubicBezTo>
                  <a:pt x="7700" y="4922"/>
                  <a:pt x="7706" y="4916"/>
                  <a:pt x="7706" y="4909"/>
                </a:cubicBezTo>
                <a:close/>
                <a:moveTo>
                  <a:pt x="6272" y="4909"/>
                </a:moveTo>
                <a:cubicBezTo>
                  <a:pt x="6253" y="4909"/>
                  <a:pt x="6240" y="4909"/>
                  <a:pt x="6240" y="4922"/>
                </a:cubicBezTo>
                <a:cubicBezTo>
                  <a:pt x="6253" y="4922"/>
                  <a:pt x="6266" y="4928"/>
                  <a:pt x="6272" y="4909"/>
                </a:cubicBezTo>
                <a:close/>
                <a:moveTo>
                  <a:pt x="7079" y="4904"/>
                </a:moveTo>
                <a:cubicBezTo>
                  <a:pt x="7073" y="4923"/>
                  <a:pt x="7073" y="4936"/>
                  <a:pt x="7079" y="4955"/>
                </a:cubicBezTo>
                <a:cubicBezTo>
                  <a:pt x="7061" y="4955"/>
                  <a:pt x="7041" y="4961"/>
                  <a:pt x="7034" y="4974"/>
                </a:cubicBezTo>
                <a:cubicBezTo>
                  <a:pt x="7027" y="4993"/>
                  <a:pt x="7053" y="4980"/>
                  <a:pt x="7047" y="4999"/>
                </a:cubicBezTo>
                <a:cubicBezTo>
                  <a:pt x="7021" y="5006"/>
                  <a:pt x="7015" y="5024"/>
                  <a:pt x="6982" y="5024"/>
                </a:cubicBezTo>
                <a:cubicBezTo>
                  <a:pt x="6976" y="5037"/>
                  <a:pt x="7002" y="5050"/>
                  <a:pt x="6982" y="5050"/>
                </a:cubicBezTo>
                <a:cubicBezTo>
                  <a:pt x="6970" y="5037"/>
                  <a:pt x="6937" y="5043"/>
                  <a:pt x="6931" y="5056"/>
                </a:cubicBezTo>
                <a:cubicBezTo>
                  <a:pt x="6925" y="5088"/>
                  <a:pt x="6951" y="5088"/>
                  <a:pt x="6951" y="5114"/>
                </a:cubicBezTo>
                <a:cubicBezTo>
                  <a:pt x="6951" y="5146"/>
                  <a:pt x="6918" y="5146"/>
                  <a:pt x="6912" y="5173"/>
                </a:cubicBezTo>
                <a:cubicBezTo>
                  <a:pt x="6983" y="5167"/>
                  <a:pt x="7002" y="5103"/>
                  <a:pt x="7028" y="5051"/>
                </a:cubicBezTo>
                <a:cubicBezTo>
                  <a:pt x="7042" y="5058"/>
                  <a:pt x="7042" y="5070"/>
                  <a:pt x="7054" y="5070"/>
                </a:cubicBezTo>
                <a:cubicBezTo>
                  <a:pt x="7119" y="5051"/>
                  <a:pt x="7125" y="4980"/>
                  <a:pt x="7190" y="4955"/>
                </a:cubicBezTo>
                <a:cubicBezTo>
                  <a:pt x="7196" y="4935"/>
                  <a:pt x="7184" y="4923"/>
                  <a:pt x="7184" y="4904"/>
                </a:cubicBezTo>
                <a:cubicBezTo>
                  <a:pt x="7145" y="4910"/>
                  <a:pt x="7158" y="4916"/>
                  <a:pt x="7125" y="4904"/>
                </a:cubicBezTo>
                <a:cubicBezTo>
                  <a:pt x="7125" y="4923"/>
                  <a:pt x="7125" y="4949"/>
                  <a:pt x="7099" y="4949"/>
                </a:cubicBezTo>
                <a:cubicBezTo>
                  <a:pt x="7112" y="4935"/>
                  <a:pt x="7099" y="4923"/>
                  <a:pt x="7099" y="4904"/>
                </a:cubicBezTo>
                <a:cubicBezTo>
                  <a:pt x="7099" y="4904"/>
                  <a:pt x="7099" y="4904"/>
                  <a:pt x="7079" y="4904"/>
                </a:cubicBezTo>
                <a:close/>
                <a:moveTo>
                  <a:pt x="7506" y="4897"/>
                </a:moveTo>
                <a:cubicBezTo>
                  <a:pt x="7467" y="4897"/>
                  <a:pt x="7448" y="4942"/>
                  <a:pt x="7461" y="4967"/>
                </a:cubicBezTo>
                <a:cubicBezTo>
                  <a:pt x="7487" y="4961"/>
                  <a:pt x="7487" y="4922"/>
                  <a:pt x="7506" y="4897"/>
                </a:cubicBezTo>
                <a:close/>
                <a:moveTo>
                  <a:pt x="6873" y="4897"/>
                </a:moveTo>
                <a:cubicBezTo>
                  <a:pt x="6873" y="4897"/>
                  <a:pt x="6873" y="4897"/>
                  <a:pt x="6873" y="4922"/>
                </a:cubicBezTo>
                <a:cubicBezTo>
                  <a:pt x="6886" y="4922"/>
                  <a:pt x="6892" y="4922"/>
                  <a:pt x="6899" y="4916"/>
                </a:cubicBezTo>
                <a:cubicBezTo>
                  <a:pt x="6899" y="4903"/>
                  <a:pt x="6886" y="4897"/>
                  <a:pt x="6873" y="4897"/>
                </a:cubicBezTo>
                <a:close/>
                <a:moveTo>
                  <a:pt x="6059" y="4878"/>
                </a:moveTo>
                <a:cubicBezTo>
                  <a:pt x="6034" y="4884"/>
                  <a:pt x="6027" y="4897"/>
                  <a:pt x="6014" y="4909"/>
                </a:cubicBezTo>
                <a:cubicBezTo>
                  <a:pt x="6033" y="4916"/>
                  <a:pt x="6027" y="4954"/>
                  <a:pt x="6021" y="4967"/>
                </a:cubicBezTo>
                <a:cubicBezTo>
                  <a:pt x="6039" y="4979"/>
                  <a:pt x="6053" y="4954"/>
                  <a:pt x="6059" y="4968"/>
                </a:cubicBezTo>
                <a:cubicBezTo>
                  <a:pt x="6059" y="4987"/>
                  <a:pt x="6027" y="4980"/>
                  <a:pt x="6027" y="4999"/>
                </a:cubicBezTo>
                <a:cubicBezTo>
                  <a:pt x="6033" y="5006"/>
                  <a:pt x="6046" y="5012"/>
                  <a:pt x="6066" y="5012"/>
                </a:cubicBezTo>
                <a:cubicBezTo>
                  <a:pt x="6092" y="4987"/>
                  <a:pt x="6150" y="4993"/>
                  <a:pt x="6156" y="4942"/>
                </a:cubicBezTo>
                <a:cubicBezTo>
                  <a:pt x="6137" y="4923"/>
                  <a:pt x="6111" y="4942"/>
                  <a:pt x="6098" y="4954"/>
                </a:cubicBezTo>
                <a:cubicBezTo>
                  <a:pt x="6092" y="4928"/>
                  <a:pt x="6059" y="4922"/>
                  <a:pt x="6047" y="4903"/>
                </a:cubicBezTo>
                <a:cubicBezTo>
                  <a:pt x="6053" y="4903"/>
                  <a:pt x="6059" y="4897"/>
                  <a:pt x="6059" y="4878"/>
                </a:cubicBezTo>
                <a:close/>
                <a:moveTo>
                  <a:pt x="7294" y="4857"/>
                </a:moveTo>
                <a:cubicBezTo>
                  <a:pt x="7282" y="4856"/>
                  <a:pt x="7262" y="4871"/>
                  <a:pt x="7241" y="4871"/>
                </a:cubicBezTo>
                <a:cubicBezTo>
                  <a:pt x="7235" y="4884"/>
                  <a:pt x="7254" y="4884"/>
                  <a:pt x="7248" y="4897"/>
                </a:cubicBezTo>
                <a:cubicBezTo>
                  <a:pt x="7280" y="4890"/>
                  <a:pt x="7286" y="4884"/>
                  <a:pt x="7306" y="4884"/>
                </a:cubicBezTo>
                <a:cubicBezTo>
                  <a:pt x="7306" y="4865"/>
                  <a:pt x="7302" y="4858"/>
                  <a:pt x="7294" y="4857"/>
                </a:cubicBezTo>
                <a:close/>
                <a:moveTo>
                  <a:pt x="6847" y="4857"/>
                </a:moveTo>
                <a:cubicBezTo>
                  <a:pt x="6782" y="4889"/>
                  <a:pt x="6718" y="4934"/>
                  <a:pt x="6659" y="4979"/>
                </a:cubicBezTo>
                <a:cubicBezTo>
                  <a:pt x="6666" y="5004"/>
                  <a:pt x="6659" y="5036"/>
                  <a:pt x="6679" y="5049"/>
                </a:cubicBezTo>
                <a:cubicBezTo>
                  <a:pt x="6654" y="5049"/>
                  <a:pt x="6666" y="5062"/>
                  <a:pt x="6666" y="5074"/>
                </a:cubicBezTo>
                <a:cubicBezTo>
                  <a:pt x="6647" y="5087"/>
                  <a:pt x="6621" y="5081"/>
                  <a:pt x="6602" y="5093"/>
                </a:cubicBezTo>
                <a:cubicBezTo>
                  <a:pt x="6595" y="5106"/>
                  <a:pt x="6628" y="5112"/>
                  <a:pt x="6608" y="5118"/>
                </a:cubicBezTo>
                <a:cubicBezTo>
                  <a:pt x="6608" y="5118"/>
                  <a:pt x="6608" y="5118"/>
                  <a:pt x="6582" y="5118"/>
                </a:cubicBezTo>
                <a:cubicBezTo>
                  <a:pt x="6589" y="5099"/>
                  <a:pt x="6576" y="5093"/>
                  <a:pt x="6569" y="5087"/>
                </a:cubicBezTo>
                <a:cubicBezTo>
                  <a:pt x="6621" y="5074"/>
                  <a:pt x="6666" y="5023"/>
                  <a:pt x="6628" y="4972"/>
                </a:cubicBezTo>
                <a:cubicBezTo>
                  <a:pt x="6641" y="4972"/>
                  <a:pt x="6641" y="4984"/>
                  <a:pt x="6654" y="4978"/>
                </a:cubicBezTo>
                <a:cubicBezTo>
                  <a:pt x="6648" y="4952"/>
                  <a:pt x="6654" y="4958"/>
                  <a:pt x="6654" y="4933"/>
                </a:cubicBezTo>
                <a:cubicBezTo>
                  <a:pt x="6641" y="4933"/>
                  <a:pt x="6628" y="4933"/>
                  <a:pt x="6621" y="4927"/>
                </a:cubicBezTo>
                <a:cubicBezTo>
                  <a:pt x="6595" y="4940"/>
                  <a:pt x="6602" y="4984"/>
                  <a:pt x="6563" y="4972"/>
                </a:cubicBezTo>
                <a:cubicBezTo>
                  <a:pt x="6557" y="4998"/>
                  <a:pt x="6550" y="5023"/>
                  <a:pt x="6524" y="5029"/>
                </a:cubicBezTo>
                <a:cubicBezTo>
                  <a:pt x="6524" y="5029"/>
                  <a:pt x="6524" y="5029"/>
                  <a:pt x="6524" y="5010"/>
                </a:cubicBezTo>
                <a:cubicBezTo>
                  <a:pt x="6505" y="5004"/>
                  <a:pt x="6498" y="5017"/>
                  <a:pt x="6486" y="5023"/>
                </a:cubicBezTo>
                <a:cubicBezTo>
                  <a:pt x="6479" y="5043"/>
                  <a:pt x="6486" y="5055"/>
                  <a:pt x="6492" y="5068"/>
                </a:cubicBezTo>
                <a:cubicBezTo>
                  <a:pt x="6441" y="5081"/>
                  <a:pt x="6447" y="5138"/>
                  <a:pt x="6415" y="5163"/>
                </a:cubicBezTo>
                <a:cubicBezTo>
                  <a:pt x="6382" y="5131"/>
                  <a:pt x="6370" y="5189"/>
                  <a:pt x="6350" y="5195"/>
                </a:cubicBezTo>
                <a:cubicBezTo>
                  <a:pt x="6331" y="5189"/>
                  <a:pt x="6331" y="5182"/>
                  <a:pt x="6311" y="5189"/>
                </a:cubicBezTo>
                <a:cubicBezTo>
                  <a:pt x="6317" y="5208"/>
                  <a:pt x="6305" y="5221"/>
                  <a:pt x="6305" y="5240"/>
                </a:cubicBezTo>
                <a:cubicBezTo>
                  <a:pt x="6325" y="5234"/>
                  <a:pt x="6325" y="5240"/>
                  <a:pt x="6331" y="5259"/>
                </a:cubicBezTo>
                <a:cubicBezTo>
                  <a:pt x="6318" y="5259"/>
                  <a:pt x="6292" y="5272"/>
                  <a:pt x="6286" y="5265"/>
                </a:cubicBezTo>
                <a:cubicBezTo>
                  <a:pt x="6292" y="5246"/>
                  <a:pt x="6298" y="5239"/>
                  <a:pt x="6298" y="5220"/>
                </a:cubicBezTo>
                <a:cubicBezTo>
                  <a:pt x="6260" y="5214"/>
                  <a:pt x="6305" y="5169"/>
                  <a:pt x="6298" y="5150"/>
                </a:cubicBezTo>
                <a:cubicBezTo>
                  <a:pt x="6305" y="5150"/>
                  <a:pt x="6305" y="5163"/>
                  <a:pt x="6311" y="5163"/>
                </a:cubicBezTo>
                <a:cubicBezTo>
                  <a:pt x="6317" y="5144"/>
                  <a:pt x="6343" y="5118"/>
                  <a:pt x="6337" y="5105"/>
                </a:cubicBezTo>
                <a:cubicBezTo>
                  <a:pt x="6318" y="5105"/>
                  <a:pt x="6312" y="5124"/>
                  <a:pt x="6292" y="5111"/>
                </a:cubicBezTo>
                <a:cubicBezTo>
                  <a:pt x="6298" y="5137"/>
                  <a:pt x="6285" y="5118"/>
                  <a:pt x="6272" y="5124"/>
                </a:cubicBezTo>
                <a:cubicBezTo>
                  <a:pt x="6266" y="5118"/>
                  <a:pt x="6291" y="5111"/>
                  <a:pt x="6279" y="5105"/>
                </a:cubicBezTo>
                <a:cubicBezTo>
                  <a:pt x="6272" y="5118"/>
                  <a:pt x="6259" y="5118"/>
                  <a:pt x="6246" y="5124"/>
                </a:cubicBezTo>
                <a:cubicBezTo>
                  <a:pt x="6260" y="5175"/>
                  <a:pt x="6201" y="5182"/>
                  <a:pt x="6169" y="5182"/>
                </a:cubicBezTo>
                <a:cubicBezTo>
                  <a:pt x="6169" y="5201"/>
                  <a:pt x="6182" y="5214"/>
                  <a:pt x="6195" y="5220"/>
                </a:cubicBezTo>
                <a:cubicBezTo>
                  <a:pt x="6163" y="5239"/>
                  <a:pt x="6156" y="5284"/>
                  <a:pt x="6124" y="5297"/>
                </a:cubicBezTo>
                <a:cubicBezTo>
                  <a:pt x="6124" y="5323"/>
                  <a:pt x="6130" y="5329"/>
                  <a:pt x="6118" y="5342"/>
                </a:cubicBezTo>
                <a:cubicBezTo>
                  <a:pt x="6118" y="5310"/>
                  <a:pt x="6111" y="5303"/>
                  <a:pt x="6085" y="5291"/>
                </a:cubicBezTo>
                <a:cubicBezTo>
                  <a:pt x="6111" y="5258"/>
                  <a:pt x="6201" y="5201"/>
                  <a:pt x="6130" y="5169"/>
                </a:cubicBezTo>
                <a:cubicBezTo>
                  <a:pt x="6104" y="5182"/>
                  <a:pt x="6124" y="5214"/>
                  <a:pt x="6104" y="5220"/>
                </a:cubicBezTo>
                <a:cubicBezTo>
                  <a:pt x="6111" y="5201"/>
                  <a:pt x="6085" y="5214"/>
                  <a:pt x="6092" y="5195"/>
                </a:cubicBezTo>
                <a:cubicBezTo>
                  <a:pt x="6034" y="5214"/>
                  <a:pt x="5982" y="5246"/>
                  <a:pt x="5937" y="5291"/>
                </a:cubicBezTo>
                <a:cubicBezTo>
                  <a:pt x="5944" y="5291"/>
                  <a:pt x="5957" y="5284"/>
                  <a:pt x="5957" y="5291"/>
                </a:cubicBezTo>
                <a:cubicBezTo>
                  <a:pt x="5950" y="5310"/>
                  <a:pt x="5924" y="5342"/>
                  <a:pt x="5918" y="5336"/>
                </a:cubicBezTo>
                <a:cubicBezTo>
                  <a:pt x="5912" y="5329"/>
                  <a:pt x="5937" y="5323"/>
                  <a:pt x="5924" y="5317"/>
                </a:cubicBezTo>
                <a:cubicBezTo>
                  <a:pt x="5892" y="5329"/>
                  <a:pt x="5885" y="5362"/>
                  <a:pt x="5853" y="5374"/>
                </a:cubicBezTo>
                <a:cubicBezTo>
                  <a:pt x="5867" y="5407"/>
                  <a:pt x="5834" y="5413"/>
                  <a:pt x="5847" y="5438"/>
                </a:cubicBezTo>
                <a:cubicBezTo>
                  <a:pt x="5847" y="5432"/>
                  <a:pt x="5853" y="5426"/>
                  <a:pt x="5859" y="5426"/>
                </a:cubicBezTo>
                <a:cubicBezTo>
                  <a:pt x="5866" y="5445"/>
                  <a:pt x="5852" y="5477"/>
                  <a:pt x="5872" y="5477"/>
                </a:cubicBezTo>
                <a:cubicBezTo>
                  <a:pt x="5891" y="5463"/>
                  <a:pt x="5891" y="5457"/>
                  <a:pt x="5878" y="5432"/>
                </a:cubicBezTo>
                <a:cubicBezTo>
                  <a:pt x="5904" y="5432"/>
                  <a:pt x="5911" y="5412"/>
                  <a:pt x="5917" y="5393"/>
                </a:cubicBezTo>
                <a:cubicBezTo>
                  <a:pt x="5898" y="5381"/>
                  <a:pt x="5878" y="5400"/>
                  <a:pt x="5872" y="5387"/>
                </a:cubicBezTo>
                <a:cubicBezTo>
                  <a:pt x="5885" y="5393"/>
                  <a:pt x="5879" y="5374"/>
                  <a:pt x="5892" y="5374"/>
                </a:cubicBezTo>
                <a:cubicBezTo>
                  <a:pt x="5898" y="5374"/>
                  <a:pt x="5905" y="5381"/>
                  <a:pt x="5918" y="5381"/>
                </a:cubicBezTo>
                <a:cubicBezTo>
                  <a:pt x="5924" y="5355"/>
                  <a:pt x="5924" y="5323"/>
                  <a:pt x="5957" y="5323"/>
                </a:cubicBezTo>
                <a:cubicBezTo>
                  <a:pt x="5957" y="5343"/>
                  <a:pt x="5957" y="5355"/>
                  <a:pt x="5963" y="5368"/>
                </a:cubicBezTo>
                <a:cubicBezTo>
                  <a:pt x="5995" y="5368"/>
                  <a:pt x="6002" y="5342"/>
                  <a:pt x="6021" y="5329"/>
                </a:cubicBezTo>
                <a:cubicBezTo>
                  <a:pt x="6028" y="5355"/>
                  <a:pt x="6054" y="5393"/>
                  <a:pt x="6021" y="5406"/>
                </a:cubicBezTo>
                <a:cubicBezTo>
                  <a:pt x="6060" y="5406"/>
                  <a:pt x="6053" y="5367"/>
                  <a:pt x="6073" y="5361"/>
                </a:cubicBezTo>
                <a:cubicBezTo>
                  <a:pt x="6079" y="5373"/>
                  <a:pt x="6085" y="5380"/>
                  <a:pt x="6105" y="5380"/>
                </a:cubicBezTo>
                <a:cubicBezTo>
                  <a:pt x="6124" y="5366"/>
                  <a:pt x="6124" y="5341"/>
                  <a:pt x="6144" y="5335"/>
                </a:cubicBezTo>
                <a:cubicBezTo>
                  <a:pt x="6150" y="5335"/>
                  <a:pt x="6137" y="5347"/>
                  <a:pt x="6137" y="5354"/>
                </a:cubicBezTo>
                <a:cubicBezTo>
                  <a:pt x="6176" y="5366"/>
                  <a:pt x="6241" y="5296"/>
                  <a:pt x="6253" y="5277"/>
                </a:cubicBezTo>
                <a:cubicBezTo>
                  <a:pt x="6253" y="5283"/>
                  <a:pt x="6260" y="5290"/>
                  <a:pt x="6253" y="5302"/>
                </a:cubicBezTo>
                <a:cubicBezTo>
                  <a:pt x="6267" y="5315"/>
                  <a:pt x="6267" y="5277"/>
                  <a:pt x="6273" y="5296"/>
                </a:cubicBezTo>
                <a:cubicBezTo>
                  <a:pt x="6260" y="5322"/>
                  <a:pt x="6241" y="5360"/>
                  <a:pt x="6208" y="5347"/>
                </a:cubicBezTo>
                <a:cubicBezTo>
                  <a:pt x="6202" y="5347"/>
                  <a:pt x="6215" y="5373"/>
                  <a:pt x="6202" y="5379"/>
                </a:cubicBezTo>
                <a:cubicBezTo>
                  <a:pt x="6189" y="5373"/>
                  <a:pt x="6195" y="5360"/>
                  <a:pt x="6182" y="5366"/>
                </a:cubicBezTo>
                <a:cubicBezTo>
                  <a:pt x="6170" y="5379"/>
                  <a:pt x="6163" y="5399"/>
                  <a:pt x="6150" y="5418"/>
                </a:cubicBezTo>
                <a:cubicBezTo>
                  <a:pt x="6150" y="5418"/>
                  <a:pt x="6150" y="5418"/>
                  <a:pt x="6085" y="5418"/>
                </a:cubicBezTo>
                <a:cubicBezTo>
                  <a:pt x="6066" y="5507"/>
                  <a:pt x="5962" y="5513"/>
                  <a:pt x="5917" y="5577"/>
                </a:cubicBezTo>
                <a:cubicBezTo>
                  <a:pt x="5904" y="5571"/>
                  <a:pt x="5924" y="5558"/>
                  <a:pt x="5904" y="5558"/>
                </a:cubicBezTo>
                <a:cubicBezTo>
                  <a:pt x="5866" y="5629"/>
                  <a:pt x="5743" y="5610"/>
                  <a:pt x="5730" y="5705"/>
                </a:cubicBezTo>
                <a:cubicBezTo>
                  <a:pt x="5750" y="5744"/>
                  <a:pt x="5788" y="5731"/>
                  <a:pt x="5827" y="5744"/>
                </a:cubicBezTo>
                <a:cubicBezTo>
                  <a:pt x="5866" y="5731"/>
                  <a:pt x="5872" y="5687"/>
                  <a:pt x="5892" y="5648"/>
                </a:cubicBezTo>
                <a:cubicBezTo>
                  <a:pt x="5917" y="5655"/>
                  <a:pt x="5911" y="5661"/>
                  <a:pt x="5937" y="5655"/>
                </a:cubicBezTo>
                <a:cubicBezTo>
                  <a:pt x="5968" y="5616"/>
                  <a:pt x="5923" y="5565"/>
                  <a:pt x="5988" y="5546"/>
                </a:cubicBezTo>
                <a:cubicBezTo>
                  <a:pt x="5988" y="5558"/>
                  <a:pt x="5988" y="5571"/>
                  <a:pt x="6001" y="5577"/>
                </a:cubicBezTo>
                <a:cubicBezTo>
                  <a:pt x="6033" y="5533"/>
                  <a:pt x="6046" y="5482"/>
                  <a:pt x="6111" y="5488"/>
                </a:cubicBezTo>
                <a:cubicBezTo>
                  <a:pt x="6118" y="5495"/>
                  <a:pt x="6111" y="5520"/>
                  <a:pt x="6098" y="5527"/>
                </a:cubicBezTo>
                <a:cubicBezTo>
                  <a:pt x="6084" y="5514"/>
                  <a:pt x="6092" y="5527"/>
                  <a:pt x="6072" y="5527"/>
                </a:cubicBezTo>
                <a:cubicBezTo>
                  <a:pt x="6059" y="5546"/>
                  <a:pt x="6046" y="5572"/>
                  <a:pt x="6039" y="5597"/>
                </a:cubicBezTo>
                <a:cubicBezTo>
                  <a:pt x="6066" y="5603"/>
                  <a:pt x="6072" y="5597"/>
                  <a:pt x="6098" y="5597"/>
                </a:cubicBezTo>
                <a:cubicBezTo>
                  <a:pt x="6092" y="5565"/>
                  <a:pt x="6130" y="5571"/>
                  <a:pt x="6137" y="5552"/>
                </a:cubicBezTo>
                <a:cubicBezTo>
                  <a:pt x="6144" y="5520"/>
                  <a:pt x="6137" y="5501"/>
                  <a:pt x="6124" y="5488"/>
                </a:cubicBezTo>
                <a:cubicBezTo>
                  <a:pt x="6150" y="5501"/>
                  <a:pt x="6137" y="5463"/>
                  <a:pt x="6156" y="5463"/>
                </a:cubicBezTo>
                <a:cubicBezTo>
                  <a:pt x="6144" y="5494"/>
                  <a:pt x="6182" y="5469"/>
                  <a:pt x="6189" y="5494"/>
                </a:cubicBezTo>
                <a:cubicBezTo>
                  <a:pt x="6189" y="5482"/>
                  <a:pt x="6189" y="5475"/>
                  <a:pt x="6201" y="5469"/>
                </a:cubicBezTo>
                <a:cubicBezTo>
                  <a:pt x="6208" y="5475"/>
                  <a:pt x="6208" y="5482"/>
                  <a:pt x="6208" y="5488"/>
                </a:cubicBezTo>
                <a:cubicBezTo>
                  <a:pt x="6233" y="5494"/>
                  <a:pt x="6227" y="5463"/>
                  <a:pt x="6253" y="5469"/>
                </a:cubicBezTo>
                <a:cubicBezTo>
                  <a:pt x="6253" y="5469"/>
                  <a:pt x="6253" y="5469"/>
                  <a:pt x="6253" y="5494"/>
                </a:cubicBezTo>
                <a:cubicBezTo>
                  <a:pt x="6291" y="5482"/>
                  <a:pt x="6324" y="5443"/>
                  <a:pt x="6350" y="5443"/>
                </a:cubicBezTo>
                <a:cubicBezTo>
                  <a:pt x="6350" y="5456"/>
                  <a:pt x="6331" y="5443"/>
                  <a:pt x="6337" y="5462"/>
                </a:cubicBezTo>
                <a:cubicBezTo>
                  <a:pt x="6331" y="5481"/>
                  <a:pt x="6343" y="5475"/>
                  <a:pt x="6343" y="5493"/>
                </a:cubicBezTo>
                <a:cubicBezTo>
                  <a:pt x="6369" y="5500"/>
                  <a:pt x="6369" y="5475"/>
                  <a:pt x="6388" y="5468"/>
                </a:cubicBezTo>
                <a:cubicBezTo>
                  <a:pt x="6388" y="5487"/>
                  <a:pt x="6388" y="5493"/>
                  <a:pt x="6395" y="5500"/>
                </a:cubicBezTo>
                <a:cubicBezTo>
                  <a:pt x="6452" y="5487"/>
                  <a:pt x="6491" y="5398"/>
                  <a:pt x="6550" y="5423"/>
                </a:cubicBezTo>
                <a:cubicBezTo>
                  <a:pt x="6530" y="5436"/>
                  <a:pt x="6556" y="5436"/>
                  <a:pt x="6556" y="5455"/>
                </a:cubicBezTo>
                <a:cubicBezTo>
                  <a:pt x="6536" y="5455"/>
                  <a:pt x="6542" y="5467"/>
                  <a:pt x="6530" y="5474"/>
                </a:cubicBezTo>
                <a:cubicBezTo>
                  <a:pt x="6511" y="5480"/>
                  <a:pt x="6504" y="5467"/>
                  <a:pt x="6491" y="5467"/>
                </a:cubicBezTo>
                <a:cubicBezTo>
                  <a:pt x="6484" y="5493"/>
                  <a:pt x="6497" y="5506"/>
                  <a:pt x="6504" y="5519"/>
                </a:cubicBezTo>
                <a:cubicBezTo>
                  <a:pt x="6530" y="5525"/>
                  <a:pt x="6523" y="5500"/>
                  <a:pt x="6542" y="5506"/>
                </a:cubicBezTo>
                <a:cubicBezTo>
                  <a:pt x="6536" y="5512"/>
                  <a:pt x="6536" y="5519"/>
                  <a:pt x="6536" y="5538"/>
                </a:cubicBezTo>
                <a:cubicBezTo>
                  <a:pt x="6484" y="5531"/>
                  <a:pt x="6504" y="5576"/>
                  <a:pt x="6510" y="5608"/>
                </a:cubicBezTo>
                <a:cubicBezTo>
                  <a:pt x="6587" y="5589"/>
                  <a:pt x="6523" y="5467"/>
                  <a:pt x="6594" y="5474"/>
                </a:cubicBezTo>
                <a:cubicBezTo>
                  <a:pt x="6600" y="5455"/>
                  <a:pt x="6606" y="5422"/>
                  <a:pt x="6633" y="5403"/>
                </a:cubicBezTo>
                <a:cubicBezTo>
                  <a:pt x="6594" y="5397"/>
                  <a:pt x="6594" y="5422"/>
                  <a:pt x="6574" y="5429"/>
                </a:cubicBezTo>
                <a:cubicBezTo>
                  <a:pt x="6580" y="5410"/>
                  <a:pt x="6568" y="5377"/>
                  <a:pt x="6580" y="5371"/>
                </a:cubicBezTo>
                <a:cubicBezTo>
                  <a:pt x="6587" y="5384"/>
                  <a:pt x="6606" y="5384"/>
                  <a:pt x="6625" y="5390"/>
                </a:cubicBezTo>
                <a:cubicBezTo>
                  <a:pt x="6625" y="5370"/>
                  <a:pt x="6645" y="5358"/>
                  <a:pt x="6651" y="5339"/>
                </a:cubicBezTo>
                <a:cubicBezTo>
                  <a:pt x="6638" y="5339"/>
                  <a:pt x="6625" y="5339"/>
                  <a:pt x="6625" y="5326"/>
                </a:cubicBezTo>
                <a:cubicBezTo>
                  <a:pt x="6632" y="5319"/>
                  <a:pt x="6612" y="5287"/>
                  <a:pt x="6638" y="5287"/>
                </a:cubicBezTo>
                <a:cubicBezTo>
                  <a:pt x="6651" y="5313"/>
                  <a:pt x="6645" y="5320"/>
                  <a:pt x="6658" y="5339"/>
                </a:cubicBezTo>
                <a:cubicBezTo>
                  <a:pt x="6682" y="5339"/>
                  <a:pt x="6712" y="5316"/>
                  <a:pt x="6721" y="5297"/>
                </a:cubicBezTo>
                <a:lnTo>
                  <a:pt x="6722" y="5296"/>
                </a:lnTo>
                <a:lnTo>
                  <a:pt x="6722" y="5296"/>
                </a:lnTo>
                <a:cubicBezTo>
                  <a:pt x="6723" y="5295"/>
                  <a:pt x="6723" y="5294"/>
                  <a:pt x="6723" y="5294"/>
                </a:cubicBezTo>
                <a:lnTo>
                  <a:pt x="6722" y="5296"/>
                </a:lnTo>
                <a:lnTo>
                  <a:pt x="6721" y="5296"/>
                </a:lnTo>
                <a:cubicBezTo>
                  <a:pt x="6720" y="5297"/>
                  <a:pt x="6719" y="5296"/>
                  <a:pt x="6716" y="5294"/>
                </a:cubicBezTo>
                <a:cubicBezTo>
                  <a:pt x="6697" y="5287"/>
                  <a:pt x="6697" y="5287"/>
                  <a:pt x="6671" y="5287"/>
                </a:cubicBezTo>
                <a:cubicBezTo>
                  <a:pt x="6671" y="5268"/>
                  <a:pt x="6659" y="5261"/>
                  <a:pt x="6671" y="5242"/>
                </a:cubicBezTo>
                <a:cubicBezTo>
                  <a:pt x="6659" y="5242"/>
                  <a:pt x="6645" y="5230"/>
                  <a:pt x="6633" y="5223"/>
                </a:cubicBezTo>
                <a:cubicBezTo>
                  <a:pt x="6659" y="5197"/>
                  <a:pt x="6697" y="5185"/>
                  <a:pt x="6742" y="5178"/>
                </a:cubicBezTo>
                <a:cubicBezTo>
                  <a:pt x="6749" y="5185"/>
                  <a:pt x="6742" y="5204"/>
                  <a:pt x="6762" y="5204"/>
                </a:cubicBezTo>
                <a:cubicBezTo>
                  <a:pt x="6762" y="5197"/>
                  <a:pt x="6781" y="5191"/>
                  <a:pt x="6775" y="5210"/>
                </a:cubicBezTo>
                <a:cubicBezTo>
                  <a:pt x="6807" y="5204"/>
                  <a:pt x="6807" y="5165"/>
                  <a:pt x="6833" y="5146"/>
                </a:cubicBezTo>
                <a:cubicBezTo>
                  <a:pt x="6788" y="5146"/>
                  <a:pt x="6794" y="5088"/>
                  <a:pt x="6762" y="5082"/>
                </a:cubicBezTo>
                <a:cubicBezTo>
                  <a:pt x="6691" y="5108"/>
                  <a:pt x="6645" y="5166"/>
                  <a:pt x="6561" y="5185"/>
                </a:cubicBezTo>
                <a:cubicBezTo>
                  <a:pt x="6549" y="5229"/>
                  <a:pt x="6516" y="5249"/>
                  <a:pt x="6484" y="5280"/>
                </a:cubicBezTo>
                <a:cubicBezTo>
                  <a:pt x="6465" y="5254"/>
                  <a:pt x="6459" y="5248"/>
                  <a:pt x="6433" y="5242"/>
                </a:cubicBezTo>
                <a:cubicBezTo>
                  <a:pt x="6446" y="5229"/>
                  <a:pt x="6439" y="5216"/>
                  <a:pt x="6426" y="5210"/>
                </a:cubicBezTo>
                <a:cubicBezTo>
                  <a:pt x="6439" y="5185"/>
                  <a:pt x="6484" y="5178"/>
                  <a:pt x="6471" y="5140"/>
                </a:cubicBezTo>
                <a:cubicBezTo>
                  <a:pt x="6497" y="5140"/>
                  <a:pt x="6497" y="5121"/>
                  <a:pt x="6523" y="5121"/>
                </a:cubicBezTo>
                <a:cubicBezTo>
                  <a:pt x="6510" y="5127"/>
                  <a:pt x="6523" y="5146"/>
                  <a:pt x="6542" y="5146"/>
                </a:cubicBezTo>
                <a:cubicBezTo>
                  <a:pt x="6556" y="5126"/>
                  <a:pt x="6530" y="5101"/>
                  <a:pt x="6562" y="5095"/>
                </a:cubicBezTo>
                <a:cubicBezTo>
                  <a:pt x="6562" y="5121"/>
                  <a:pt x="6569" y="5121"/>
                  <a:pt x="6556" y="5140"/>
                </a:cubicBezTo>
                <a:cubicBezTo>
                  <a:pt x="6614" y="5133"/>
                  <a:pt x="6640" y="5088"/>
                  <a:pt x="6704" y="5088"/>
                </a:cubicBezTo>
                <a:cubicBezTo>
                  <a:pt x="6718" y="5076"/>
                  <a:pt x="6718" y="5050"/>
                  <a:pt x="6724" y="5037"/>
                </a:cubicBezTo>
                <a:cubicBezTo>
                  <a:pt x="6802" y="5076"/>
                  <a:pt x="6809" y="4979"/>
                  <a:pt x="6865" y="4959"/>
                </a:cubicBezTo>
                <a:cubicBezTo>
                  <a:pt x="6859" y="4953"/>
                  <a:pt x="6865" y="4953"/>
                  <a:pt x="6865" y="4946"/>
                </a:cubicBezTo>
                <a:cubicBezTo>
                  <a:pt x="6847" y="4927"/>
                  <a:pt x="6801" y="4978"/>
                  <a:pt x="6788" y="4953"/>
                </a:cubicBezTo>
                <a:cubicBezTo>
                  <a:pt x="6814" y="4934"/>
                  <a:pt x="6820" y="4889"/>
                  <a:pt x="6853" y="4882"/>
                </a:cubicBezTo>
                <a:cubicBezTo>
                  <a:pt x="6859" y="4870"/>
                  <a:pt x="6847" y="4870"/>
                  <a:pt x="6847" y="4857"/>
                </a:cubicBezTo>
                <a:close/>
                <a:moveTo>
                  <a:pt x="7052" y="4857"/>
                </a:moveTo>
                <a:cubicBezTo>
                  <a:pt x="7055" y="4858"/>
                  <a:pt x="7056" y="4865"/>
                  <a:pt x="7061" y="4865"/>
                </a:cubicBezTo>
                <a:cubicBezTo>
                  <a:pt x="7067" y="4884"/>
                  <a:pt x="7041" y="4878"/>
                  <a:pt x="7041" y="4890"/>
                </a:cubicBezTo>
                <a:cubicBezTo>
                  <a:pt x="7022" y="4884"/>
                  <a:pt x="7041" y="4865"/>
                  <a:pt x="7048" y="4859"/>
                </a:cubicBezTo>
                <a:cubicBezTo>
                  <a:pt x="7049" y="4857"/>
                  <a:pt x="7051" y="4857"/>
                  <a:pt x="7052" y="4857"/>
                </a:cubicBezTo>
                <a:close/>
                <a:moveTo>
                  <a:pt x="6861" y="4839"/>
                </a:moveTo>
                <a:cubicBezTo>
                  <a:pt x="6854" y="4845"/>
                  <a:pt x="6854" y="4870"/>
                  <a:pt x="6873" y="4870"/>
                </a:cubicBezTo>
                <a:cubicBezTo>
                  <a:pt x="6873" y="4858"/>
                  <a:pt x="6880" y="4852"/>
                  <a:pt x="6880" y="4845"/>
                </a:cubicBezTo>
                <a:cubicBezTo>
                  <a:pt x="6873" y="4845"/>
                  <a:pt x="6873" y="4839"/>
                  <a:pt x="6861" y="4839"/>
                </a:cubicBezTo>
                <a:close/>
                <a:moveTo>
                  <a:pt x="6741" y="4832"/>
                </a:moveTo>
                <a:cubicBezTo>
                  <a:pt x="6720" y="4834"/>
                  <a:pt x="6705" y="4859"/>
                  <a:pt x="6705" y="4865"/>
                </a:cubicBezTo>
                <a:cubicBezTo>
                  <a:pt x="6705" y="4858"/>
                  <a:pt x="6716" y="4858"/>
                  <a:pt x="6712" y="4870"/>
                </a:cubicBezTo>
                <a:lnTo>
                  <a:pt x="6712" y="4872"/>
                </a:lnTo>
                <a:lnTo>
                  <a:pt x="6711" y="4872"/>
                </a:lnTo>
                <a:lnTo>
                  <a:pt x="6709" y="4870"/>
                </a:lnTo>
                <a:cubicBezTo>
                  <a:pt x="6704" y="4867"/>
                  <a:pt x="6700" y="4872"/>
                  <a:pt x="6705" y="4872"/>
                </a:cubicBezTo>
                <a:cubicBezTo>
                  <a:pt x="6707" y="4872"/>
                  <a:pt x="6709" y="4872"/>
                  <a:pt x="6711" y="4872"/>
                </a:cubicBezTo>
                <a:lnTo>
                  <a:pt x="6711" y="4872"/>
                </a:lnTo>
                <a:lnTo>
                  <a:pt x="6711" y="4872"/>
                </a:lnTo>
                <a:lnTo>
                  <a:pt x="6712" y="4872"/>
                </a:lnTo>
                <a:lnTo>
                  <a:pt x="6716" y="4871"/>
                </a:lnTo>
                <a:cubicBezTo>
                  <a:pt x="6740" y="4867"/>
                  <a:pt x="6750" y="4850"/>
                  <a:pt x="6750" y="4833"/>
                </a:cubicBezTo>
                <a:cubicBezTo>
                  <a:pt x="6747" y="4832"/>
                  <a:pt x="6744" y="4832"/>
                  <a:pt x="6741" y="4832"/>
                </a:cubicBezTo>
                <a:close/>
                <a:moveTo>
                  <a:pt x="1267" y="4826"/>
                </a:moveTo>
                <a:cubicBezTo>
                  <a:pt x="1248" y="4833"/>
                  <a:pt x="1228" y="4833"/>
                  <a:pt x="1228" y="4858"/>
                </a:cubicBezTo>
                <a:cubicBezTo>
                  <a:pt x="1247" y="4852"/>
                  <a:pt x="1267" y="4852"/>
                  <a:pt x="1267" y="4826"/>
                </a:cubicBezTo>
                <a:close/>
                <a:moveTo>
                  <a:pt x="7267" y="4820"/>
                </a:moveTo>
                <a:cubicBezTo>
                  <a:pt x="7248" y="4820"/>
                  <a:pt x="7228" y="4839"/>
                  <a:pt x="7241" y="4859"/>
                </a:cubicBezTo>
                <a:cubicBezTo>
                  <a:pt x="7267" y="4859"/>
                  <a:pt x="7261" y="4839"/>
                  <a:pt x="7267" y="4820"/>
                </a:cubicBezTo>
                <a:close/>
                <a:moveTo>
                  <a:pt x="5988" y="4820"/>
                </a:moveTo>
                <a:cubicBezTo>
                  <a:pt x="5981" y="4833"/>
                  <a:pt x="5962" y="4826"/>
                  <a:pt x="5968" y="4845"/>
                </a:cubicBezTo>
                <a:cubicBezTo>
                  <a:pt x="5968" y="4845"/>
                  <a:pt x="5968" y="4845"/>
                  <a:pt x="5994" y="4845"/>
                </a:cubicBezTo>
                <a:cubicBezTo>
                  <a:pt x="5988" y="4833"/>
                  <a:pt x="5994" y="4820"/>
                  <a:pt x="5988" y="4820"/>
                </a:cubicBezTo>
                <a:close/>
                <a:moveTo>
                  <a:pt x="5694" y="4816"/>
                </a:moveTo>
                <a:cubicBezTo>
                  <a:pt x="5656" y="4817"/>
                  <a:pt x="5614" y="4851"/>
                  <a:pt x="5601" y="4883"/>
                </a:cubicBezTo>
                <a:cubicBezTo>
                  <a:pt x="5595" y="4916"/>
                  <a:pt x="5634" y="4934"/>
                  <a:pt x="5608" y="4947"/>
                </a:cubicBezTo>
                <a:cubicBezTo>
                  <a:pt x="5589" y="4941"/>
                  <a:pt x="5589" y="4916"/>
                  <a:pt x="5569" y="4916"/>
                </a:cubicBezTo>
                <a:cubicBezTo>
                  <a:pt x="5549" y="4942"/>
                  <a:pt x="5575" y="4954"/>
                  <a:pt x="5581" y="4967"/>
                </a:cubicBezTo>
                <a:cubicBezTo>
                  <a:pt x="5600" y="4973"/>
                  <a:pt x="5600" y="4954"/>
                  <a:pt x="5620" y="4954"/>
                </a:cubicBezTo>
                <a:cubicBezTo>
                  <a:pt x="5614" y="4974"/>
                  <a:pt x="5601" y="4987"/>
                  <a:pt x="5614" y="4999"/>
                </a:cubicBezTo>
                <a:cubicBezTo>
                  <a:pt x="5665" y="4967"/>
                  <a:pt x="5698" y="4922"/>
                  <a:pt x="5737" y="4883"/>
                </a:cubicBezTo>
                <a:cubicBezTo>
                  <a:pt x="5711" y="4877"/>
                  <a:pt x="5750" y="4870"/>
                  <a:pt x="5750" y="4858"/>
                </a:cubicBezTo>
                <a:cubicBezTo>
                  <a:pt x="5738" y="4826"/>
                  <a:pt x="5716" y="4815"/>
                  <a:pt x="5694" y="4816"/>
                </a:cubicBezTo>
                <a:close/>
                <a:moveTo>
                  <a:pt x="7680" y="4807"/>
                </a:moveTo>
                <a:cubicBezTo>
                  <a:pt x="7668" y="4839"/>
                  <a:pt x="7706" y="4839"/>
                  <a:pt x="7700" y="4807"/>
                </a:cubicBezTo>
                <a:cubicBezTo>
                  <a:pt x="7700" y="4807"/>
                  <a:pt x="7700" y="4807"/>
                  <a:pt x="7680" y="4807"/>
                </a:cubicBezTo>
                <a:close/>
                <a:moveTo>
                  <a:pt x="7229" y="4775"/>
                </a:moveTo>
                <a:cubicBezTo>
                  <a:pt x="7229" y="4781"/>
                  <a:pt x="7215" y="4781"/>
                  <a:pt x="7203" y="4781"/>
                </a:cubicBezTo>
                <a:cubicBezTo>
                  <a:pt x="7203" y="4807"/>
                  <a:pt x="7235" y="4801"/>
                  <a:pt x="7222" y="4826"/>
                </a:cubicBezTo>
                <a:cubicBezTo>
                  <a:pt x="7248" y="4819"/>
                  <a:pt x="7267" y="4807"/>
                  <a:pt x="7274" y="4788"/>
                </a:cubicBezTo>
                <a:cubicBezTo>
                  <a:pt x="7241" y="4801"/>
                  <a:pt x="7248" y="4775"/>
                  <a:pt x="7229" y="4775"/>
                </a:cubicBezTo>
                <a:close/>
                <a:moveTo>
                  <a:pt x="5967" y="4761"/>
                </a:moveTo>
                <a:cubicBezTo>
                  <a:pt x="5949" y="4762"/>
                  <a:pt x="5938" y="4783"/>
                  <a:pt x="5923" y="4769"/>
                </a:cubicBezTo>
                <a:cubicBezTo>
                  <a:pt x="5923" y="4814"/>
                  <a:pt x="5885" y="4781"/>
                  <a:pt x="5885" y="4826"/>
                </a:cubicBezTo>
                <a:cubicBezTo>
                  <a:pt x="5897" y="4845"/>
                  <a:pt x="5923" y="4833"/>
                  <a:pt x="5904" y="4820"/>
                </a:cubicBezTo>
                <a:cubicBezTo>
                  <a:pt x="5943" y="4833"/>
                  <a:pt x="5982" y="4807"/>
                  <a:pt x="5988" y="4769"/>
                </a:cubicBezTo>
                <a:cubicBezTo>
                  <a:pt x="5980" y="4762"/>
                  <a:pt x="5973" y="4760"/>
                  <a:pt x="5967" y="4761"/>
                </a:cubicBezTo>
                <a:close/>
                <a:moveTo>
                  <a:pt x="7293" y="4749"/>
                </a:moveTo>
                <a:cubicBezTo>
                  <a:pt x="7291" y="4749"/>
                  <a:pt x="7289" y="4749"/>
                  <a:pt x="7286" y="4750"/>
                </a:cubicBezTo>
                <a:cubicBezTo>
                  <a:pt x="7286" y="4756"/>
                  <a:pt x="7286" y="4756"/>
                  <a:pt x="7281" y="4756"/>
                </a:cubicBezTo>
                <a:cubicBezTo>
                  <a:pt x="7281" y="4762"/>
                  <a:pt x="7281" y="4769"/>
                  <a:pt x="7287" y="4769"/>
                </a:cubicBezTo>
                <a:cubicBezTo>
                  <a:pt x="7287" y="4762"/>
                  <a:pt x="7287" y="4762"/>
                  <a:pt x="7293" y="4762"/>
                </a:cubicBezTo>
                <a:cubicBezTo>
                  <a:pt x="7293" y="4769"/>
                  <a:pt x="7293" y="4775"/>
                  <a:pt x="7300" y="4775"/>
                </a:cubicBezTo>
                <a:cubicBezTo>
                  <a:pt x="7300" y="4769"/>
                  <a:pt x="7306" y="4769"/>
                  <a:pt x="7312" y="4769"/>
                </a:cubicBezTo>
                <a:cubicBezTo>
                  <a:pt x="7312" y="4762"/>
                  <a:pt x="7312" y="4750"/>
                  <a:pt x="7306" y="4750"/>
                </a:cubicBezTo>
                <a:cubicBezTo>
                  <a:pt x="7306" y="4772"/>
                  <a:pt x="7306" y="4750"/>
                  <a:pt x="7293" y="4749"/>
                </a:cubicBezTo>
                <a:close/>
                <a:moveTo>
                  <a:pt x="6898" y="4749"/>
                </a:moveTo>
                <a:cubicBezTo>
                  <a:pt x="6855" y="4748"/>
                  <a:pt x="6832" y="4799"/>
                  <a:pt x="6809" y="4782"/>
                </a:cubicBezTo>
                <a:cubicBezTo>
                  <a:pt x="6801" y="4795"/>
                  <a:pt x="6783" y="4795"/>
                  <a:pt x="6789" y="4814"/>
                </a:cubicBezTo>
                <a:cubicBezTo>
                  <a:pt x="6841" y="4807"/>
                  <a:pt x="6873" y="4788"/>
                  <a:pt x="6912" y="4750"/>
                </a:cubicBezTo>
                <a:cubicBezTo>
                  <a:pt x="6907" y="4749"/>
                  <a:pt x="6903" y="4749"/>
                  <a:pt x="6898" y="4749"/>
                </a:cubicBezTo>
                <a:close/>
                <a:moveTo>
                  <a:pt x="7490" y="4742"/>
                </a:moveTo>
                <a:cubicBezTo>
                  <a:pt x="7454" y="4741"/>
                  <a:pt x="7410" y="4797"/>
                  <a:pt x="7396" y="4820"/>
                </a:cubicBezTo>
                <a:cubicBezTo>
                  <a:pt x="7402" y="4845"/>
                  <a:pt x="7402" y="4859"/>
                  <a:pt x="7409" y="4890"/>
                </a:cubicBezTo>
                <a:cubicBezTo>
                  <a:pt x="7455" y="4890"/>
                  <a:pt x="7480" y="4864"/>
                  <a:pt x="7506" y="4852"/>
                </a:cubicBezTo>
                <a:cubicBezTo>
                  <a:pt x="7506" y="4839"/>
                  <a:pt x="7500" y="4839"/>
                  <a:pt x="7500" y="4826"/>
                </a:cubicBezTo>
                <a:cubicBezTo>
                  <a:pt x="7538" y="4814"/>
                  <a:pt x="7571" y="4794"/>
                  <a:pt x="7597" y="4769"/>
                </a:cubicBezTo>
                <a:cubicBezTo>
                  <a:pt x="7590" y="4769"/>
                  <a:pt x="7590" y="4756"/>
                  <a:pt x="7590" y="4750"/>
                </a:cubicBezTo>
                <a:cubicBezTo>
                  <a:pt x="7564" y="4750"/>
                  <a:pt x="7538" y="4762"/>
                  <a:pt x="7526" y="4775"/>
                </a:cubicBezTo>
                <a:cubicBezTo>
                  <a:pt x="7517" y="4752"/>
                  <a:pt x="7504" y="4742"/>
                  <a:pt x="7490" y="4742"/>
                </a:cubicBezTo>
                <a:close/>
                <a:moveTo>
                  <a:pt x="7183" y="4731"/>
                </a:moveTo>
                <a:cubicBezTo>
                  <a:pt x="7183" y="4743"/>
                  <a:pt x="7189" y="4743"/>
                  <a:pt x="7196" y="4750"/>
                </a:cubicBezTo>
                <a:cubicBezTo>
                  <a:pt x="7196" y="4762"/>
                  <a:pt x="7191" y="4763"/>
                  <a:pt x="7189" y="4772"/>
                </a:cubicBezTo>
                <a:lnTo>
                  <a:pt x="7189" y="4775"/>
                </a:lnTo>
                <a:lnTo>
                  <a:pt x="7189" y="4775"/>
                </a:lnTo>
                <a:lnTo>
                  <a:pt x="7184" y="4770"/>
                </a:lnTo>
                <a:cubicBezTo>
                  <a:pt x="7172" y="4756"/>
                  <a:pt x="7160" y="4736"/>
                  <a:pt x="7183" y="4731"/>
                </a:cubicBezTo>
                <a:close/>
                <a:moveTo>
                  <a:pt x="6733" y="4723"/>
                </a:moveTo>
                <a:lnTo>
                  <a:pt x="6732" y="4723"/>
                </a:lnTo>
                <a:cubicBezTo>
                  <a:pt x="6732" y="4724"/>
                  <a:pt x="6732" y="4724"/>
                  <a:pt x="6731" y="4724"/>
                </a:cubicBezTo>
                <a:lnTo>
                  <a:pt x="6733" y="4723"/>
                </a:lnTo>
                <a:close/>
                <a:moveTo>
                  <a:pt x="6982" y="4721"/>
                </a:moveTo>
                <a:cubicBezTo>
                  <a:pt x="6968" y="4722"/>
                  <a:pt x="6951" y="4735"/>
                  <a:pt x="6951" y="4743"/>
                </a:cubicBezTo>
                <a:cubicBezTo>
                  <a:pt x="6963" y="4737"/>
                  <a:pt x="6983" y="4750"/>
                  <a:pt x="6996" y="4737"/>
                </a:cubicBezTo>
                <a:cubicBezTo>
                  <a:pt x="6996" y="4725"/>
                  <a:pt x="6989" y="4721"/>
                  <a:pt x="6982" y="4721"/>
                </a:cubicBezTo>
                <a:close/>
                <a:moveTo>
                  <a:pt x="6227" y="4718"/>
                </a:moveTo>
                <a:cubicBezTo>
                  <a:pt x="6208" y="4724"/>
                  <a:pt x="6182" y="4731"/>
                  <a:pt x="6175" y="4750"/>
                </a:cubicBezTo>
                <a:cubicBezTo>
                  <a:pt x="6195" y="4743"/>
                  <a:pt x="6195" y="4756"/>
                  <a:pt x="6208" y="4756"/>
                </a:cubicBezTo>
                <a:cubicBezTo>
                  <a:pt x="6214" y="4743"/>
                  <a:pt x="6234" y="4743"/>
                  <a:pt x="6227" y="4718"/>
                </a:cubicBezTo>
                <a:close/>
                <a:moveTo>
                  <a:pt x="6445" y="4715"/>
                </a:moveTo>
                <a:cubicBezTo>
                  <a:pt x="6441" y="4714"/>
                  <a:pt x="6437" y="4715"/>
                  <a:pt x="6434" y="4717"/>
                </a:cubicBezTo>
                <a:cubicBezTo>
                  <a:pt x="6447" y="4731"/>
                  <a:pt x="6447" y="4750"/>
                  <a:pt x="6460" y="4756"/>
                </a:cubicBezTo>
                <a:cubicBezTo>
                  <a:pt x="6476" y="4741"/>
                  <a:pt x="6461" y="4716"/>
                  <a:pt x="6445" y="4715"/>
                </a:cubicBezTo>
                <a:close/>
                <a:moveTo>
                  <a:pt x="6738" y="4705"/>
                </a:moveTo>
                <a:cubicBezTo>
                  <a:pt x="6731" y="4724"/>
                  <a:pt x="6711" y="4705"/>
                  <a:pt x="6705" y="4711"/>
                </a:cubicBezTo>
                <a:cubicBezTo>
                  <a:pt x="6680" y="4769"/>
                  <a:pt x="6744" y="4795"/>
                  <a:pt x="6764" y="4756"/>
                </a:cubicBezTo>
                <a:cubicBezTo>
                  <a:pt x="6745" y="4744"/>
                  <a:pt x="6749" y="4721"/>
                  <a:pt x="6734" y="4723"/>
                </a:cubicBezTo>
                <a:lnTo>
                  <a:pt x="6733" y="4723"/>
                </a:lnTo>
                <a:lnTo>
                  <a:pt x="6734" y="4723"/>
                </a:lnTo>
                <a:cubicBezTo>
                  <a:pt x="6740" y="4719"/>
                  <a:pt x="6749" y="4705"/>
                  <a:pt x="6738" y="4705"/>
                </a:cubicBezTo>
                <a:close/>
                <a:moveTo>
                  <a:pt x="6421" y="4705"/>
                </a:moveTo>
                <a:cubicBezTo>
                  <a:pt x="6401" y="4711"/>
                  <a:pt x="6382" y="4705"/>
                  <a:pt x="6376" y="4736"/>
                </a:cubicBezTo>
                <a:cubicBezTo>
                  <a:pt x="6395" y="4730"/>
                  <a:pt x="6421" y="4730"/>
                  <a:pt x="6421" y="4705"/>
                </a:cubicBezTo>
                <a:close/>
                <a:moveTo>
                  <a:pt x="6025" y="4698"/>
                </a:moveTo>
                <a:cubicBezTo>
                  <a:pt x="6024" y="4698"/>
                  <a:pt x="6022" y="4698"/>
                  <a:pt x="6021" y="4698"/>
                </a:cubicBezTo>
                <a:cubicBezTo>
                  <a:pt x="6027" y="4705"/>
                  <a:pt x="6014" y="4731"/>
                  <a:pt x="6027" y="4730"/>
                </a:cubicBezTo>
                <a:cubicBezTo>
                  <a:pt x="6033" y="4730"/>
                  <a:pt x="6045" y="4697"/>
                  <a:pt x="6025" y="4698"/>
                </a:cubicBezTo>
                <a:close/>
                <a:moveTo>
                  <a:pt x="5912" y="4679"/>
                </a:moveTo>
                <a:cubicBezTo>
                  <a:pt x="5912" y="4685"/>
                  <a:pt x="5898" y="4685"/>
                  <a:pt x="5892" y="4685"/>
                </a:cubicBezTo>
                <a:cubicBezTo>
                  <a:pt x="5892" y="4705"/>
                  <a:pt x="5872" y="4705"/>
                  <a:pt x="5866" y="4724"/>
                </a:cubicBezTo>
                <a:cubicBezTo>
                  <a:pt x="5846" y="4711"/>
                  <a:pt x="5807" y="4717"/>
                  <a:pt x="5808" y="4742"/>
                </a:cubicBezTo>
                <a:cubicBezTo>
                  <a:pt x="5827" y="4749"/>
                  <a:pt x="5840" y="4768"/>
                  <a:pt x="5853" y="4780"/>
                </a:cubicBezTo>
                <a:cubicBezTo>
                  <a:pt x="5853" y="4768"/>
                  <a:pt x="5866" y="4768"/>
                  <a:pt x="5885" y="4768"/>
                </a:cubicBezTo>
                <a:cubicBezTo>
                  <a:pt x="5898" y="4742"/>
                  <a:pt x="5898" y="4735"/>
                  <a:pt x="5885" y="4710"/>
                </a:cubicBezTo>
                <a:cubicBezTo>
                  <a:pt x="5892" y="4704"/>
                  <a:pt x="5924" y="4691"/>
                  <a:pt x="5912" y="4679"/>
                </a:cubicBezTo>
                <a:close/>
                <a:moveTo>
                  <a:pt x="7248" y="4660"/>
                </a:moveTo>
                <a:cubicBezTo>
                  <a:pt x="7189" y="4698"/>
                  <a:pt x="7106" y="4711"/>
                  <a:pt x="7067" y="4769"/>
                </a:cubicBezTo>
                <a:cubicBezTo>
                  <a:pt x="7060" y="4762"/>
                  <a:pt x="7060" y="4756"/>
                  <a:pt x="7047" y="4762"/>
                </a:cubicBezTo>
                <a:cubicBezTo>
                  <a:pt x="7047" y="4795"/>
                  <a:pt x="7015" y="4801"/>
                  <a:pt x="6989" y="4789"/>
                </a:cubicBezTo>
                <a:cubicBezTo>
                  <a:pt x="6989" y="4821"/>
                  <a:pt x="7015" y="4802"/>
                  <a:pt x="7015" y="4808"/>
                </a:cubicBezTo>
                <a:cubicBezTo>
                  <a:pt x="7041" y="4846"/>
                  <a:pt x="6995" y="4872"/>
                  <a:pt x="7021" y="4897"/>
                </a:cubicBezTo>
                <a:cubicBezTo>
                  <a:pt x="7014" y="4904"/>
                  <a:pt x="6982" y="4916"/>
                  <a:pt x="7001" y="4929"/>
                </a:cubicBezTo>
                <a:cubicBezTo>
                  <a:pt x="7027" y="4909"/>
                  <a:pt x="7046" y="4897"/>
                  <a:pt x="7079" y="4884"/>
                </a:cubicBezTo>
                <a:cubicBezTo>
                  <a:pt x="7079" y="4890"/>
                  <a:pt x="7072" y="4897"/>
                  <a:pt x="7079" y="4897"/>
                </a:cubicBezTo>
                <a:cubicBezTo>
                  <a:pt x="7117" y="4890"/>
                  <a:pt x="7137" y="4858"/>
                  <a:pt x="7176" y="4845"/>
                </a:cubicBezTo>
                <a:cubicBezTo>
                  <a:pt x="7156" y="4859"/>
                  <a:pt x="7169" y="4884"/>
                  <a:pt x="7188" y="4890"/>
                </a:cubicBezTo>
                <a:cubicBezTo>
                  <a:pt x="7195" y="4877"/>
                  <a:pt x="7207" y="4870"/>
                  <a:pt x="7201" y="4852"/>
                </a:cubicBezTo>
                <a:cubicBezTo>
                  <a:pt x="7182" y="4845"/>
                  <a:pt x="7176" y="4819"/>
                  <a:pt x="7188" y="4794"/>
                </a:cubicBezTo>
                <a:cubicBezTo>
                  <a:pt x="7175" y="4794"/>
                  <a:pt x="7169" y="4807"/>
                  <a:pt x="7169" y="4794"/>
                </a:cubicBezTo>
                <a:cubicBezTo>
                  <a:pt x="7176" y="4788"/>
                  <a:pt x="7182" y="4781"/>
                  <a:pt x="7188" y="4775"/>
                </a:cubicBezTo>
                <a:lnTo>
                  <a:pt x="7189" y="4775"/>
                </a:lnTo>
                <a:lnTo>
                  <a:pt x="7189" y="4776"/>
                </a:lnTo>
                <a:lnTo>
                  <a:pt x="7189" y="4775"/>
                </a:lnTo>
                <a:lnTo>
                  <a:pt x="7195" y="4774"/>
                </a:lnTo>
                <a:cubicBezTo>
                  <a:pt x="7230" y="4766"/>
                  <a:pt x="7247" y="4747"/>
                  <a:pt x="7253" y="4705"/>
                </a:cubicBezTo>
                <a:cubicBezTo>
                  <a:pt x="7228" y="4698"/>
                  <a:pt x="7234" y="4730"/>
                  <a:pt x="7208" y="4724"/>
                </a:cubicBezTo>
                <a:cubicBezTo>
                  <a:pt x="7202" y="4724"/>
                  <a:pt x="7196" y="4717"/>
                  <a:pt x="7196" y="4705"/>
                </a:cubicBezTo>
                <a:cubicBezTo>
                  <a:pt x="7215" y="4698"/>
                  <a:pt x="7208" y="4711"/>
                  <a:pt x="7228" y="4705"/>
                </a:cubicBezTo>
                <a:cubicBezTo>
                  <a:pt x="7235" y="4691"/>
                  <a:pt x="7241" y="4679"/>
                  <a:pt x="7248" y="4660"/>
                </a:cubicBezTo>
                <a:close/>
                <a:moveTo>
                  <a:pt x="7237" y="4627"/>
                </a:moveTo>
                <a:cubicBezTo>
                  <a:pt x="7215" y="4626"/>
                  <a:pt x="7210" y="4653"/>
                  <a:pt x="7229" y="4653"/>
                </a:cubicBezTo>
                <a:cubicBezTo>
                  <a:pt x="7235" y="4647"/>
                  <a:pt x="7235" y="4641"/>
                  <a:pt x="7241" y="4628"/>
                </a:cubicBezTo>
                <a:cubicBezTo>
                  <a:pt x="7240" y="4628"/>
                  <a:pt x="7238" y="4627"/>
                  <a:pt x="7237" y="4627"/>
                </a:cubicBezTo>
                <a:close/>
                <a:moveTo>
                  <a:pt x="7441" y="4622"/>
                </a:moveTo>
                <a:cubicBezTo>
                  <a:pt x="7441" y="4641"/>
                  <a:pt x="7422" y="4634"/>
                  <a:pt x="7421" y="4653"/>
                </a:cubicBezTo>
                <a:cubicBezTo>
                  <a:pt x="7396" y="4647"/>
                  <a:pt x="7421" y="4628"/>
                  <a:pt x="7441" y="4622"/>
                </a:cubicBezTo>
                <a:close/>
                <a:moveTo>
                  <a:pt x="5911" y="4622"/>
                </a:moveTo>
                <a:cubicBezTo>
                  <a:pt x="5897" y="4622"/>
                  <a:pt x="5891" y="4628"/>
                  <a:pt x="5885" y="4628"/>
                </a:cubicBezTo>
                <a:cubicBezTo>
                  <a:pt x="5885" y="4641"/>
                  <a:pt x="5892" y="4647"/>
                  <a:pt x="5898" y="4653"/>
                </a:cubicBezTo>
                <a:cubicBezTo>
                  <a:pt x="5898" y="4641"/>
                  <a:pt x="5917" y="4641"/>
                  <a:pt x="5911" y="4622"/>
                </a:cubicBezTo>
                <a:close/>
                <a:moveTo>
                  <a:pt x="6146" y="4614"/>
                </a:moveTo>
                <a:cubicBezTo>
                  <a:pt x="6143" y="4614"/>
                  <a:pt x="6140" y="4614"/>
                  <a:pt x="6137" y="4615"/>
                </a:cubicBezTo>
                <a:cubicBezTo>
                  <a:pt x="6137" y="4622"/>
                  <a:pt x="6130" y="4628"/>
                  <a:pt x="6130" y="4634"/>
                </a:cubicBezTo>
                <a:lnTo>
                  <a:pt x="6156" y="4634"/>
                </a:lnTo>
                <a:cubicBezTo>
                  <a:pt x="6156" y="4624"/>
                  <a:pt x="6156" y="4614"/>
                  <a:pt x="6146" y="4614"/>
                </a:cubicBezTo>
                <a:close/>
                <a:moveTo>
                  <a:pt x="7835" y="4609"/>
                </a:moveTo>
                <a:cubicBezTo>
                  <a:pt x="7841" y="4622"/>
                  <a:pt x="7823" y="4641"/>
                  <a:pt x="7835" y="4647"/>
                </a:cubicBezTo>
                <a:cubicBezTo>
                  <a:pt x="7835" y="4660"/>
                  <a:pt x="7816" y="4653"/>
                  <a:pt x="7823" y="4666"/>
                </a:cubicBezTo>
                <a:cubicBezTo>
                  <a:pt x="7809" y="4660"/>
                  <a:pt x="7803" y="4653"/>
                  <a:pt x="7796" y="4641"/>
                </a:cubicBezTo>
                <a:cubicBezTo>
                  <a:pt x="7803" y="4622"/>
                  <a:pt x="7815" y="4609"/>
                  <a:pt x="7835" y="4609"/>
                </a:cubicBezTo>
                <a:close/>
                <a:moveTo>
                  <a:pt x="6608" y="4609"/>
                </a:moveTo>
                <a:cubicBezTo>
                  <a:pt x="6582" y="4609"/>
                  <a:pt x="6569" y="4634"/>
                  <a:pt x="6531" y="4622"/>
                </a:cubicBezTo>
                <a:cubicBezTo>
                  <a:pt x="6531" y="4651"/>
                  <a:pt x="6531" y="4659"/>
                  <a:pt x="6546" y="4676"/>
                </a:cubicBezTo>
                <a:lnTo>
                  <a:pt x="6549" y="4679"/>
                </a:lnTo>
                <a:lnTo>
                  <a:pt x="6549" y="4679"/>
                </a:lnTo>
                <a:lnTo>
                  <a:pt x="6545" y="4679"/>
                </a:lnTo>
                <a:cubicBezTo>
                  <a:pt x="6534" y="4680"/>
                  <a:pt x="6526" y="4680"/>
                  <a:pt x="6537" y="4686"/>
                </a:cubicBezTo>
                <a:cubicBezTo>
                  <a:pt x="6540" y="4684"/>
                  <a:pt x="6543" y="4682"/>
                  <a:pt x="6546" y="4681"/>
                </a:cubicBezTo>
                <a:lnTo>
                  <a:pt x="6549" y="4679"/>
                </a:lnTo>
                <a:lnTo>
                  <a:pt x="6550" y="4679"/>
                </a:lnTo>
                <a:lnTo>
                  <a:pt x="6549" y="4679"/>
                </a:lnTo>
                <a:lnTo>
                  <a:pt x="6555" y="4676"/>
                </a:lnTo>
                <a:cubicBezTo>
                  <a:pt x="6573" y="4666"/>
                  <a:pt x="6588" y="4655"/>
                  <a:pt x="6608" y="4641"/>
                </a:cubicBezTo>
                <a:cubicBezTo>
                  <a:pt x="6608" y="4641"/>
                  <a:pt x="6608" y="4641"/>
                  <a:pt x="6608" y="4609"/>
                </a:cubicBezTo>
                <a:close/>
                <a:moveTo>
                  <a:pt x="6896" y="4592"/>
                </a:moveTo>
                <a:cubicBezTo>
                  <a:pt x="6889" y="4592"/>
                  <a:pt x="6883" y="4595"/>
                  <a:pt x="6867" y="4595"/>
                </a:cubicBezTo>
                <a:cubicBezTo>
                  <a:pt x="6867" y="4627"/>
                  <a:pt x="6841" y="4634"/>
                  <a:pt x="6828" y="4646"/>
                </a:cubicBezTo>
                <a:cubicBezTo>
                  <a:pt x="6828" y="4666"/>
                  <a:pt x="6841" y="4666"/>
                  <a:pt x="6841" y="4685"/>
                </a:cubicBezTo>
                <a:cubicBezTo>
                  <a:pt x="6821" y="4679"/>
                  <a:pt x="6809" y="4698"/>
                  <a:pt x="6809" y="4685"/>
                </a:cubicBezTo>
                <a:cubicBezTo>
                  <a:pt x="6821" y="4685"/>
                  <a:pt x="6809" y="4666"/>
                  <a:pt x="6809" y="4660"/>
                </a:cubicBezTo>
                <a:cubicBezTo>
                  <a:pt x="6776" y="4667"/>
                  <a:pt x="6731" y="4698"/>
                  <a:pt x="6764" y="4729"/>
                </a:cubicBezTo>
                <a:cubicBezTo>
                  <a:pt x="6776" y="4729"/>
                  <a:pt x="6783" y="4710"/>
                  <a:pt x="6796" y="4723"/>
                </a:cubicBezTo>
                <a:cubicBezTo>
                  <a:pt x="6796" y="4735"/>
                  <a:pt x="6790" y="4742"/>
                  <a:pt x="6783" y="4748"/>
                </a:cubicBezTo>
                <a:cubicBezTo>
                  <a:pt x="6822" y="4768"/>
                  <a:pt x="6822" y="4729"/>
                  <a:pt x="6842" y="4717"/>
                </a:cubicBezTo>
                <a:cubicBezTo>
                  <a:pt x="6842" y="4697"/>
                  <a:pt x="6835" y="4684"/>
                  <a:pt x="6854" y="4678"/>
                </a:cubicBezTo>
                <a:cubicBezTo>
                  <a:pt x="6854" y="4684"/>
                  <a:pt x="6854" y="4690"/>
                  <a:pt x="6861" y="4697"/>
                </a:cubicBezTo>
                <a:cubicBezTo>
                  <a:pt x="6868" y="4684"/>
                  <a:pt x="6880" y="4684"/>
                  <a:pt x="6880" y="4665"/>
                </a:cubicBezTo>
                <a:cubicBezTo>
                  <a:pt x="6867" y="4665"/>
                  <a:pt x="6861" y="4659"/>
                  <a:pt x="6861" y="4640"/>
                </a:cubicBezTo>
                <a:cubicBezTo>
                  <a:pt x="6880" y="4640"/>
                  <a:pt x="6887" y="4646"/>
                  <a:pt x="6899" y="4646"/>
                </a:cubicBezTo>
                <a:cubicBezTo>
                  <a:pt x="6899" y="4627"/>
                  <a:pt x="6912" y="4627"/>
                  <a:pt x="6912" y="4595"/>
                </a:cubicBezTo>
                <a:cubicBezTo>
                  <a:pt x="6905" y="4593"/>
                  <a:pt x="6900" y="4592"/>
                  <a:pt x="6896" y="4592"/>
                </a:cubicBezTo>
                <a:close/>
                <a:moveTo>
                  <a:pt x="6234" y="4583"/>
                </a:moveTo>
                <a:cubicBezTo>
                  <a:pt x="6207" y="4583"/>
                  <a:pt x="6180" y="4588"/>
                  <a:pt x="6175" y="4622"/>
                </a:cubicBezTo>
                <a:cubicBezTo>
                  <a:pt x="6189" y="4628"/>
                  <a:pt x="6201" y="4628"/>
                  <a:pt x="6201" y="4641"/>
                </a:cubicBezTo>
                <a:cubicBezTo>
                  <a:pt x="6175" y="4653"/>
                  <a:pt x="6169" y="4679"/>
                  <a:pt x="6169" y="4692"/>
                </a:cubicBezTo>
                <a:cubicBezTo>
                  <a:pt x="6201" y="4692"/>
                  <a:pt x="6221" y="4653"/>
                  <a:pt x="6234" y="4653"/>
                </a:cubicBezTo>
                <a:cubicBezTo>
                  <a:pt x="6221" y="4628"/>
                  <a:pt x="6247" y="4602"/>
                  <a:pt x="6260" y="4583"/>
                </a:cubicBezTo>
                <a:cubicBezTo>
                  <a:pt x="6252" y="4583"/>
                  <a:pt x="6243" y="4583"/>
                  <a:pt x="6234" y="4583"/>
                </a:cubicBezTo>
                <a:close/>
                <a:moveTo>
                  <a:pt x="6731" y="4558"/>
                </a:moveTo>
                <a:cubicBezTo>
                  <a:pt x="6693" y="4558"/>
                  <a:pt x="6693" y="4589"/>
                  <a:pt x="6674" y="4609"/>
                </a:cubicBezTo>
                <a:cubicBezTo>
                  <a:pt x="6693" y="4622"/>
                  <a:pt x="6699" y="4590"/>
                  <a:pt x="6725" y="4597"/>
                </a:cubicBezTo>
                <a:cubicBezTo>
                  <a:pt x="6731" y="4577"/>
                  <a:pt x="6725" y="4583"/>
                  <a:pt x="6731" y="4558"/>
                </a:cubicBezTo>
                <a:close/>
                <a:moveTo>
                  <a:pt x="6485" y="4519"/>
                </a:moveTo>
                <a:cubicBezTo>
                  <a:pt x="6471" y="4518"/>
                  <a:pt x="6463" y="4533"/>
                  <a:pt x="6441" y="4533"/>
                </a:cubicBezTo>
                <a:cubicBezTo>
                  <a:pt x="6441" y="4558"/>
                  <a:pt x="6427" y="4570"/>
                  <a:pt x="6460" y="4578"/>
                </a:cubicBezTo>
                <a:cubicBezTo>
                  <a:pt x="6460" y="4571"/>
                  <a:pt x="6460" y="4559"/>
                  <a:pt x="6467" y="4559"/>
                </a:cubicBezTo>
                <a:cubicBezTo>
                  <a:pt x="6479" y="4578"/>
                  <a:pt x="6447" y="4585"/>
                  <a:pt x="6447" y="4604"/>
                </a:cubicBezTo>
                <a:cubicBezTo>
                  <a:pt x="6472" y="4597"/>
                  <a:pt x="6479" y="4578"/>
                  <a:pt x="6498" y="4565"/>
                </a:cubicBezTo>
                <a:cubicBezTo>
                  <a:pt x="6498" y="4578"/>
                  <a:pt x="6505" y="4590"/>
                  <a:pt x="6511" y="4590"/>
                </a:cubicBezTo>
                <a:cubicBezTo>
                  <a:pt x="6524" y="4578"/>
                  <a:pt x="6543" y="4584"/>
                  <a:pt x="6543" y="4559"/>
                </a:cubicBezTo>
                <a:cubicBezTo>
                  <a:pt x="6524" y="4545"/>
                  <a:pt x="6492" y="4552"/>
                  <a:pt x="6492" y="4520"/>
                </a:cubicBezTo>
                <a:cubicBezTo>
                  <a:pt x="6490" y="4519"/>
                  <a:pt x="6487" y="4519"/>
                  <a:pt x="6485" y="4519"/>
                </a:cubicBezTo>
                <a:close/>
                <a:moveTo>
                  <a:pt x="6886" y="4506"/>
                </a:moveTo>
                <a:cubicBezTo>
                  <a:pt x="6847" y="4506"/>
                  <a:pt x="6821" y="4525"/>
                  <a:pt x="6815" y="4552"/>
                </a:cubicBezTo>
                <a:cubicBezTo>
                  <a:pt x="6828" y="4558"/>
                  <a:pt x="6847" y="4558"/>
                  <a:pt x="6841" y="4583"/>
                </a:cubicBezTo>
                <a:cubicBezTo>
                  <a:pt x="6867" y="4583"/>
                  <a:pt x="6893" y="4577"/>
                  <a:pt x="6906" y="4552"/>
                </a:cubicBezTo>
                <a:cubicBezTo>
                  <a:pt x="6886" y="4538"/>
                  <a:pt x="6906" y="4519"/>
                  <a:pt x="6886" y="4506"/>
                </a:cubicBezTo>
                <a:close/>
                <a:moveTo>
                  <a:pt x="6750" y="4456"/>
                </a:moveTo>
                <a:cubicBezTo>
                  <a:pt x="6738" y="4500"/>
                  <a:pt x="6699" y="4514"/>
                  <a:pt x="6679" y="4539"/>
                </a:cubicBezTo>
                <a:cubicBezTo>
                  <a:pt x="6698" y="4533"/>
                  <a:pt x="6698" y="4545"/>
                  <a:pt x="6718" y="4545"/>
                </a:cubicBezTo>
                <a:cubicBezTo>
                  <a:pt x="6731" y="4513"/>
                  <a:pt x="6776" y="4513"/>
                  <a:pt x="6783" y="4475"/>
                </a:cubicBezTo>
                <a:cubicBezTo>
                  <a:pt x="6756" y="4488"/>
                  <a:pt x="6770" y="4456"/>
                  <a:pt x="6750" y="4456"/>
                </a:cubicBezTo>
                <a:close/>
                <a:moveTo>
                  <a:pt x="6172" y="4450"/>
                </a:moveTo>
                <a:cubicBezTo>
                  <a:pt x="6146" y="4449"/>
                  <a:pt x="6115" y="4458"/>
                  <a:pt x="6124" y="4475"/>
                </a:cubicBezTo>
                <a:cubicBezTo>
                  <a:pt x="6124" y="4469"/>
                  <a:pt x="6130" y="4475"/>
                  <a:pt x="6130" y="4488"/>
                </a:cubicBezTo>
                <a:cubicBezTo>
                  <a:pt x="6163" y="4488"/>
                  <a:pt x="6182" y="4475"/>
                  <a:pt x="6201" y="4456"/>
                </a:cubicBezTo>
                <a:cubicBezTo>
                  <a:pt x="6195" y="4452"/>
                  <a:pt x="6184" y="4450"/>
                  <a:pt x="6172" y="4450"/>
                </a:cubicBezTo>
                <a:close/>
                <a:moveTo>
                  <a:pt x="7125" y="4379"/>
                </a:moveTo>
                <a:cubicBezTo>
                  <a:pt x="7112" y="4391"/>
                  <a:pt x="7093" y="4417"/>
                  <a:pt x="7106" y="4430"/>
                </a:cubicBezTo>
                <a:cubicBezTo>
                  <a:pt x="7125" y="4423"/>
                  <a:pt x="7138" y="4410"/>
                  <a:pt x="7138" y="4391"/>
                </a:cubicBezTo>
                <a:cubicBezTo>
                  <a:pt x="7132" y="4391"/>
                  <a:pt x="7132" y="4385"/>
                  <a:pt x="7125" y="4379"/>
                </a:cubicBezTo>
                <a:close/>
                <a:moveTo>
                  <a:pt x="6790" y="4378"/>
                </a:moveTo>
                <a:cubicBezTo>
                  <a:pt x="6738" y="4384"/>
                  <a:pt x="6705" y="4461"/>
                  <a:pt x="6654" y="4429"/>
                </a:cubicBezTo>
                <a:cubicBezTo>
                  <a:pt x="6629" y="4429"/>
                  <a:pt x="6629" y="4448"/>
                  <a:pt x="6609" y="4435"/>
                </a:cubicBezTo>
                <a:cubicBezTo>
                  <a:pt x="6609" y="4423"/>
                  <a:pt x="6629" y="4410"/>
                  <a:pt x="6609" y="4404"/>
                </a:cubicBezTo>
                <a:cubicBezTo>
                  <a:pt x="6609" y="4410"/>
                  <a:pt x="6595" y="4410"/>
                  <a:pt x="6583" y="4410"/>
                </a:cubicBezTo>
                <a:cubicBezTo>
                  <a:pt x="6614" y="4454"/>
                  <a:pt x="6569" y="4461"/>
                  <a:pt x="6563" y="4493"/>
                </a:cubicBezTo>
                <a:cubicBezTo>
                  <a:pt x="6576" y="4499"/>
                  <a:pt x="6583" y="4474"/>
                  <a:pt x="6589" y="4493"/>
                </a:cubicBezTo>
                <a:cubicBezTo>
                  <a:pt x="6576" y="4506"/>
                  <a:pt x="6550" y="4499"/>
                  <a:pt x="6557" y="4538"/>
                </a:cubicBezTo>
                <a:cubicBezTo>
                  <a:pt x="6589" y="4525"/>
                  <a:pt x="6557" y="4538"/>
                  <a:pt x="6563" y="4563"/>
                </a:cubicBezTo>
                <a:cubicBezTo>
                  <a:pt x="6615" y="4563"/>
                  <a:pt x="6602" y="4493"/>
                  <a:pt x="6654" y="4493"/>
                </a:cubicBezTo>
                <a:cubicBezTo>
                  <a:pt x="6673" y="4500"/>
                  <a:pt x="6640" y="4519"/>
                  <a:pt x="6660" y="4532"/>
                </a:cubicBezTo>
                <a:cubicBezTo>
                  <a:pt x="6719" y="4519"/>
                  <a:pt x="6712" y="4442"/>
                  <a:pt x="6764" y="4416"/>
                </a:cubicBezTo>
                <a:cubicBezTo>
                  <a:pt x="6764" y="4436"/>
                  <a:pt x="6738" y="4430"/>
                  <a:pt x="6744" y="4455"/>
                </a:cubicBezTo>
                <a:cubicBezTo>
                  <a:pt x="6763" y="4449"/>
                  <a:pt x="6763" y="4461"/>
                  <a:pt x="6783" y="4455"/>
                </a:cubicBezTo>
                <a:cubicBezTo>
                  <a:pt x="6802" y="4424"/>
                  <a:pt x="6770" y="4411"/>
                  <a:pt x="6790" y="4378"/>
                </a:cubicBezTo>
                <a:close/>
                <a:moveTo>
                  <a:pt x="7527" y="4352"/>
                </a:moveTo>
                <a:cubicBezTo>
                  <a:pt x="7543" y="4351"/>
                  <a:pt x="7544" y="4366"/>
                  <a:pt x="7500" y="4366"/>
                </a:cubicBezTo>
                <a:cubicBezTo>
                  <a:pt x="7510" y="4356"/>
                  <a:pt x="7520" y="4352"/>
                  <a:pt x="7527" y="4352"/>
                </a:cubicBezTo>
                <a:close/>
                <a:moveTo>
                  <a:pt x="6886" y="4268"/>
                </a:moveTo>
                <a:cubicBezTo>
                  <a:pt x="6876" y="4268"/>
                  <a:pt x="6873" y="4275"/>
                  <a:pt x="6873" y="4289"/>
                </a:cubicBezTo>
                <a:cubicBezTo>
                  <a:pt x="6880" y="4289"/>
                  <a:pt x="6880" y="4296"/>
                  <a:pt x="6892" y="4289"/>
                </a:cubicBezTo>
                <a:cubicBezTo>
                  <a:pt x="6892" y="4283"/>
                  <a:pt x="6899" y="4283"/>
                  <a:pt x="6899" y="4270"/>
                </a:cubicBezTo>
                <a:cubicBezTo>
                  <a:pt x="6894" y="4269"/>
                  <a:pt x="6890" y="4268"/>
                  <a:pt x="6886" y="4268"/>
                </a:cubicBezTo>
                <a:close/>
                <a:moveTo>
                  <a:pt x="7713" y="4244"/>
                </a:moveTo>
                <a:cubicBezTo>
                  <a:pt x="7719" y="4251"/>
                  <a:pt x="7725" y="4251"/>
                  <a:pt x="7725" y="4244"/>
                </a:cubicBezTo>
                <a:cubicBezTo>
                  <a:pt x="7745" y="4251"/>
                  <a:pt x="7719" y="4257"/>
                  <a:pt x="7726" y="4276"/>
                </a:cubicBezTo>
                <a:cubicBezTo>
                  <a:pt x="7700" y="4270"/>
                  <a:pt x="7700" y="4301"/>
                  <a:pt x="7668" y="4289"/>
                </a:cubicBezTo>
                <a:cubicBezTo>
                  <a:pt x="7668" y="4282"/>
                  <a:pt x="7674" y="4276"/>
                  <a:pt x="7674" y="4270"/>
                </a:cubicBezTo>
                <a:cubicBezTo>
                  <a:pt x="7693" y="4270"/>
                  <a:pt x="7713" y="4263"/>
                  <a:pt x="7713" y="4244"/>
                </a:cubicBezTo>
                <a:close/>
                <a:moveTo>
                  <a:pt x="7596" y="4239"/>
                </a:moveTo>
                <a:cubicBezTo>
                  <a:pt x="7577" y="4245"/>
                  <a:pt x="7551" y="4245"/>
                  <a:pt x="7551" y="4270"/>
                </a:cubicBezTo>
                <a:cubicBezTo>
                  <a:pt x="7564" y="4277"/>
                  <a:pt x="7577" y="4277"/>
                  <a:pt x="7590" y="4278"/>
                </a:cubicBezTo>
                <a:cubicBezTo>
                  <a:pt x="7590" y="4258"/>
                  <a:pt x="7596" y="4258"/>
                  <a:pt x="7596" y="4239"/>
                </a:cubicBezTo>
                <a:close/>
                <a:moveTo>
                  <a:pt x="7208" y="4233"/>
                </a:moveTo>
                <a:cubicBezTo>
                  <a:pt x="7208" y="4234"/>
                  <a:pt x="7208" y="4235"/>
                  <a:pt x="7208" y="4236"/>
                </a:cubicBezTo>
                <a:lnTo>
                  <a:pt x="7207" y="4238"/>
                </a:lnTo>
                <a:lnTo>
                  <a:pt x="7207" y="4236"/>
                </a:lnTo>
                <a:cubicBezTo>
                  <a:pt x="7207" y="4235"/>
                  <a:pt x="7208" y="4234"/>
                  <a:pt x="7208" y="4233"/>
                </a:cubicBezTo>
                <a:close/>
                <a:moveTo>
                  <a:pt x="7396" y="4225"/>
                </a:moveTo>
                <a:cubicBezTo>
                  <a:pt x="7383" y="4238"/>
                  <a:pt x="7370" y="4225"/>
                  <a:pt x="7357" y="4238"/>
                </a:cubicBezTo>
                <a:cubicBezTo>
                  <a:pt x="7357" y="4251"/>
                  <a:pt x="7370" y="4264"/>
                  <a:pt x="7364" y="4283"/>
                </a:cubicBezTo>
                <a:cubicBezTo>
                  <a:pt x="7390" y="4277"/>
                  <a:pt x="7396" y="4232"/>
                  <a:pt x="7396" y="4225"/>
                </a:cubicBezTo>
                <a:close/>
                <a:moveTo>
                  <a:pt x="7609" y="4212"/>
                </a:moveTo>
                <a:cubicBezTo>
                  <a:pt x="7609" y="4238"/>
                  <a:pt x="7609" y="4251"/>
                  <a:pt x="7603" y="4270"/>
                </a:cubicBezTo>
                <a:cubicBezTo>
                  <a:pt x="7603" y="4270"/>
                  <a:pt x="7609" y="4276"/>
                  <a:pt x="7609" y="4282"/>
                </a:cubicBezTo>
                <a:cubicBezTo>
                  <a:pt x="7635" y="4276"/>
                  <a:pt x="7648" y="4270"/>
                  <a:pt x="7661" y="4251"/>
                </a:cubicBezTo>
                <a:cubicBezTo>
                  <a:pt x="7661" y="4277"/>
                  <a:pt x="7616" y="4308"/>
                  <a:pt x="7577" y="4320"/>
                </a:cubicBezTo>
                <a:cubicBezTo>
                  <a:pt x="7577" y="4320"/>
                  <a:pt x="7577" y="4320"/>
                  <a:pt x="7577" y="4289"/>
                </a:cubicBezTo>
                <a:cubicBezTo>
                  <a:pt x="7564" y="4282"/>
                  <a:pt x="7525" y="4295"/>
                  <a:pt x="7519" y="4276"/>
                </a:cubicBezTo>
                <a:cubicBezTo>
                  <a:pt x="7545" y="4251"/>
                  <a:pt x="7571" y="4225"/>
                  <a:pt x="7609" y="4212"/>
                </a:cubicBezTo>
                <a:close/>
                <a:moveTo>
                  <a:pt x="1285" y="4160"/>
                </a:moveTo>
                <a:cubicBezTo>
                  <a:pt x="1293" y="4161"/>
                  <a:pt x="1296" y="4169"/>
                  <a:pt x="1305" y="4174"/>
                </a:cubicBezTo>
                <a:cubicBezTo>
                  <a:pt x="1299" y="4187"/>
                  <a:pt x="1267" y="4168"/>
                  <a:pt x="1267" y="4193"/>
                </a:cubicBezTo>
                <a:cubicBezTo>
                  <a:pt x="1260" y="4193"/>
                  <a:pt x="1273" y="4168"/>
                  <a:pt x="1273" y="4161"/>
                </a:cubicBezTo>
                <a:cubicBezTo>
                  <a:pt x="1278" y="4160"/>
                  <a:pt x="1282" y="4159"/>
                  <a:pt x="1285" y="4160"/>
                </a:cubicBezTo>
                <a:close/>
                <a:moveTo>
                  <a:pt x="7699" y="4155"/>
                </a:moveTo>
                <a:cubicBezTo>
                  <a:pt x="7706" y="4161"/>
                  <a:pt x="7719" y="4168"/>
                  <a:pt x="7719" y="4187"/>
                </a:cubicBezTo>
                <a:cubicBezTo>
                  <a:pt x="7687" y="4180"/>
                  <a:pt x="7706" y="4232"/>
                  <a:pt x="7673" y="4225"/>
                </a:cubicBezTo>
                <a:cubicBezTo>
                  <a:pt x="7673" y="4206"/>
                  <a:pt x="7661" y="4199"/>
                  <a:pt x="7667" y="4180"/>
                </a:cubicBezTo>
                <a:cubicBezTo>
                  <a:pt x="7680" y="4174"/>
                  <a:pt x="7693" y="4168"/>
                  <a:pt x="7699" y="4155"/>
                </a:cubicBezTo>
                <a:close/>
                <a:moveTo>
                  <a:pt x="7099" y="4123"/>
                </a:moveTo>
                <a:cubicBezTo>
                  <a:pt x="7093" y="4136"/>
                  <a:pt x="7093" y="4149"/>
                  <a:pt x="7093" y="4168"/>
                </a:cubicBezTo>
                <a:cubicBezTo>
                  <a:pt x="7112" y="4161"/>
                  <a:pt x="7132" y="4155"/>
                  <a:pt x="7132" y="4129"/>
                </a:cubicBezTo>
                <a:cubicBezTo>
                  <a:pt x="7119" y="4135"/>
                  <a:pt x="7119" y="4123"/>
                  <a:pt x="7099" y="4123"/>
                </a:cubicBezTo>
                <a:close/>
                <a:moveTo>
                  <a:pt x="7506" y="4116"/>
                </a:moveTo>
                <a:cubicBezTo>
                  <a:pt x="7525" y="4124"/>
                  <a:pt x="7525" y="4136"/>
                  <a:pt x="7519" y="4155"/>
                </a:cubicBezTo>
                <a:cubicBezTo>
                  <a:pt x="7506" y="4149"/>
                  <a:pt x="7493" y="4129"/>
                  <a:pt x="7506" y="4116"/>
                </a:cubicBezTo>
                <a:close/>
                <a:moveTo>
                  <a:pt x="7415" y="4109"/>
                </a:moveTo>
                <a:cubicBezTo>
                  <a:pt x="7421" y="4110"/>
                  <a:pt x="7426" y="4112"/>
                  <a:pt x="7428" y="4116"/>
                </a:cubicBezTo>
                <a:cubicBezTo>
                  <a:pt x="7428" y="4123"/>
                  <a:pt x="7416" y="4123"/>
                  <a:pt x="7416" y="4135"/>
                </a:cubicBezTo>
                <a:cubicBezTo>
                  <a:pt x="7396" y="4142"/>
                  <a:pt x="7402" y="4123"/>
                  <a:pt x="7396" y="4116"/>
                </a:cubicBezTo>
                <a:cubicBezTo>
                  <a:pt x="7396" y="4112"/>
                  <a:pt x="7406" y="4109"/>
                  <a:pt x="7415" y="4109"/>
                </a:cubicBezTo>
                <a:close/>
                <a:moveTo>
                  <a:pt x="614" y="4072"/>
                </a:moveTo>
                <a:cubicBezTo>
                  <a:pt x="621" y="4079"/>
                  <a:pt x="633" y="4091"/>
                  <a:pt x="653" y="4085"/>
                </a:cubicBezTo>
                <a:cubicBezTo>
                  <a:pt x="640" y="4149"/>
                  <a:pt x="582" y="4130"/>
                  <a:pt x="550" y="4149"/>
                </a:cubicBezTo>
                <a:cubicBezTo>
                  <a:pt x="556" y="4129"/>
                  <a:pt x="582" y="4129"/>
                  <a:pt x="602" y="4117"/>
                </a:cubicBezTo>
                <a:cubicBezTo>
                  <a:pt x="595" y="4097"/>
                  <a:pt x="608" y="4085"/>
                  <a:pt x="614" y="4072"/>
                </a:cubicBezTo>
                <a:close/>
                <a:moveTo>
                  <a:pt x="807" y="3973"/>
                </a:moveTo>
                <a:cubicBezTo>
                  <a:pt x="813" y="3973"/>
                  <a:pt x="819" y="3974"/>
                  <a:pt x="827" y="3977"/>
                </a:cubicBezTo>
                <a:cubicBezTo>
                  <a:pt x="827" y="3989"/>
                  <a:pt x="820" y="3996"/>
                  <a:pt x="814" y="4002"/>
                </a:cubicBezTo>
                <a:cubicBezTo>
                  <a:pt x="795" y="4002"/>
                  <a:pt x="802" y="3982"/>
                  <a:pt x="782" y="3983"/>
                </a:cubicBezTo>
                <a:cubicBezTo>
                  <a:pt x="790" y="3975"/>
                  <a:pt x="798" y="3972"/>
                  <a:pt x="807" y="3973"/>
                </a:cubicBezTo>
                <a:close/>
                <a:moveTo>
                  <a:pt x="726" y="3946"/>
                </a:moveTo>
                <a:cubicBezTo>
                  <a:pt x="738" y="3948"/>
                  <a:pt x="753" y="3977"/>
                  <a:pt x="763" y="3957"/>
                </a:cubicBezTo>
                <a:cubicBezTo>
                  <a:pt x="795" y="3982"/>
                  <a:pt x="737" y="4008"/>
                  <a:pt x="769" y="4027"/>
                </a:cubicBezTo>
                <a:cubicBezTo>
                  <a:pt x="749" y="4052"/>
                  <a:pt x="704" y="4059"/>
                  <a:pt x="679" y="4078"/>
                </a:cubicBezTo>
                <a:cubicBezTo>
                  <a:pt x="685" y="4052"/>
                  <a:pt x="711" y="4020"/>
                  <a:pt x="705" y="4001"/>
                </a:cubicBezTo>
                <a:cubicBezTo>
                  <a:pt x="705" y="3982"/>
                  <a:pt x="731" y="3989"/>
                  <a:pt x="738" y="3976"/>
                </a:cubicBezTo>
                <a:cubicBezTo>
                  <a:pt x="738" y="3963"/>
                  <a:pt x="730" y="3957"/>
                  <a:pt x="718" y="3951"/>
                </a:cubicBezTo>
                <a:cubicBezTo>
                  <a:pt x="720" y="3947"/>
                  <a:pt x="723" y="3946"/>
                  <a:pt x="726" y="3946"/>
                </a:cubicBezTo>
                <a:close/>
                <a:moveTo>
                  <a:pt x="853" y="3905"/>
                </a:moveTo>
                <a:cubicBezTo>
                  <a:pt x="863" y="3905"/>
                  <a:pt x="855" y="3924"/>
                  <a:pt x="873" y="3918"/>
                </a:cubicBezTo>
                <a:cubicBezTo>
                  <a:pt x="873" y="3937"/>
                  <a:pt x="847" y="3931"/>
                  <a:pt x="834" y="3931"/>
                </a:cubicBezTo>
                <a:cubicBezTo>
                  <a:pt x="834" y="3918"/>
                  <a:pt x="847" y="3918"/>
                  <a:pt x="847" y="3906"/>
                </a:cubicBezTo>
                <a:cubicBezTo>
                  <a:pt x="849" y="3905"/>
                  <a:pt x="851" y="3905"/>
                  <a:pt x="853" y="3905"/>
                </a:cubicBezTo>
                <a:close/>
                <a:moveTo>
                  <a:pt x="1367" y="3898"/>
                </a:moveTo>
                <a:cubicBezTo>
                  <a:pt x="1416" y="3899"/>
                  <a:pt x="1440" y="3917"/>
                  <a:pt x="1480" y="3906"/>
                </a:cubicBezTo>
                <a:cubicBezTo>
                  <a:pt x="1466" y="3938"/>
                  <a:pt x="1441" y="3963"/>
                  <a:pt x="1389" y="3957"/>
                </a:cubicBezTo>
                <a:cubicBezTo>
                  <a:pt x="1370" y="3944"/>
                  <a:pt x="1350" y="3925"/>
                  <a:pt x="1344" y="3899"/>
                </a:cubicBezTo>
                <a:cubicBezTo>
                  <a:pt x="1352" y="3899"/>
                  <a:pt x="1360" y="3898"/>
                  <a:pt x="1367" y="3898"/>
                </a:cubicBezTo>
                <a:close/>
                <a:moveTo>
                  <a:pt x="7571" y="3893"/>
                </a:moveTo>
                <a:cubicBezTo>
                  <a:pt x="7590" y="3893"/>
                  <a:pt x="7590" y="3906"/>
                  <a:pt x="7590" y="3918"/>
                </a:cubicBezTo>
                <a:cubicBezTo>
                  <a:pt x="7578" y="3918"/>
                  <a:pt x="7571" y="3937"/>
                  <a:pt x="7558" y="3925"/>
                </a:cubicBezTo>
                <a:cubicBezTo>
                  <a:pt x="7564" y="3912"/>
                  <a:pt x="7571" y="3906"/>
                  <a:pt x="7571" y="3893"/>
                </a:cubicBezTo>
                <a:close/>
                <a:moveTo>
                  <a:pt x="7648" y="3848"/>
                </a:moveTo>
                <a:cubicBezTo>
                  <a:pt x="7648" y="3874"/>
                  <a:pt x="7629" y="3893"/>
                  <a:pt x="7616" y="3912"/>
                </a:cubicBezTo>
                <a:cubicBezTo>
                  <a:pt x="7603" y="3899"/>
                  <a:pt x="7597" y="3880"/>
                  <a:pt x="7603" y="3867"/>
                </a:cubicBezTo>
                <a:cubicBezTo>
                  <a:pt x="7616" y="3861"/>
                  <a:pt x="7635" y="3854"/>
                  <a:pt x="7648" y="3848"/>
                </a:cubicBezTo>
                <a:close/>
                <a:moveTo>
                  <a:pt x="679" y="3835"/>
                </a:moveTo>
                <a:cubicBezTo>
                  <a:pt x="666" y="3861"/>
                  <a:pt x="647" y="3893"/>
                  <a:pt x="614" y="3899"/>
                </a:cubicBezTo>
                <a:cubicBezTo>
                  <a:pt x="621" y="3868"/>
                  <a:pt x="640" y="3835"/>
                  <a:pt x="679" y="3835"/>
                </a:cubicBezTo>
                <a:close/>
                <a:moveTo>
                  <a:pt x="7487" y="3797"/>
                </a:moveTo>
                <a:cubicBezTo>
                  <a:pt x="7512" y="3823"/>
                  <a:pt x="7441" y="3854"/>
                  <a:pt x="7410" y="3861"/>
                </a:cubicBezTo>
                <a:cubicBezTo>
                  <a:pt x="7410" y="3816"/>
                  <a:pt x="7455" y="3816"/>
                  <a:pt x="7487" y="3797"/>
                </a:cubicBezTo>
                <a:close/>
                <a:moveTo>
                  <a:pt x="862" y="3764"/>
                </a:moveTo>
                <a:cubicBezTo>
                  <a:pt x="868" y="3765"/>
                  <a:pt x="874" y="3767"/>
                  <a:pt x="879" y="3771"/>
                </a:cubicBezTo>
                <a:cubicBezTo>
                  <a:pt x="873" y="3771"/>
                  <a:pt x="828" y="3790"/>
                  <a:pt x="834" y="3771"/>
                </a:cubicBezTo>
                <a:cubicBezTo>
                  <a:pt x="842" y="3767"/>
                  <a:pt x="852" y="3763"/>
                  <a:pt x="862" y="3764"/>
                </a:cubicBezTo>
                <a:close/>
                <a:moveTo>
                  <a:pt x="1047" y="3740"/>
                </a:moveTo>
                <a:cubicBezTo>
                  <a:pt x="1047" y="3765"/>
                  <a:pt x="1015" y="3790"/>
                  <a:pt x="989" y="3778"/>
                </a:cubicBezTo>
                <a:cubicBezTo>
                  <a:pt x="982" y="3778"/>
                  <a:pt x="982" y="3784"/>
                  <a:pt x="976" y="3784"/>
                </a:cubicBezTo>
                <a:cubicBezTo>
                  <a:pt x="970" y="3810"/>
                  <a:pt x="982" y="3823"/>
                  <a:pt x="982" y="3842"/>
                </a:cubicBezTo>
                <a:cubicBezTo>
                  <a:pt x="970" y="3848"/>
                  <a:pt x="944" y="3848"/>
                  <a:pt x="937" y="3867"/>
                </a:cubicBezTo>
                <a:cubicBezTo>
                  <a:pt x="924" y="3861"/>
                  <a:pt x="950" y="3848"/>
                  <a:pt x="950" y="3835"/>
                </a:cubicBezTo>
                <a:cubicBezTo>
                  <a:pt x="937" y="3816"/>
                  <a:pt x="931" y="3823"/>
                  <a:pt x="911" y="3823"/>
                </a:cubicBezTo>
                <a:cubicBezTo>
                  <a:pt x="944" y="3785"/>
                  <a:pt x="989" y="3752"/>
                  <a:pt x="1047" y="3740"/>
                </a:cubicBezTo>
                <a:close/>
                <a:moveTo>
                  <a:pt x="7127" y="3694"/>
                </a:moveTo>
                <a:cubicBezTo>
                  <a:pt x="7086" y="3695"/>
                  <a:pt x="7041" y="3721"/>
                  <a:pt x="7041" y="3771"/>
                </a:cubicBezTo>
                <a:cubicBezTo>
                  <a:pt x="7086" y="3759"/>
                  <a:pt x="7125" y="3733"/>
                  <a:pt x="7144" y="3695"/>
                </a:cubicBezTo>
                <a:cubicBezTo>
                  <a:pt x="7139" y="3694"/>
                  <a:pt x="7133" y="3694"/>
                  <a:pt x="7127" y="3694"/>
                </a:cubicBezTo>
                <a:close/>
                <a:moveTo>
                  <a:pt x="7456" y="3662"/>
                </a:moveTo>
                <a:cubicBezTo>
                  <a:pt x="7433" y="3661"/>
                  <a:pt x="7416" y="3695"/>
                  <a:pt x="7435" y="3701"/>
                </a:cubicBezTo>
                <a:cubicBezTo>
                  <a:pt x="7441" y="3688"/>
                  <a:pt x="7461" y="3682"/>
                  <a:pt x="7461" y="3662"/>
                </a:cubicBezTo>
                <a:cubicBezTo>
                  <a:pt x="7459" y="3662"/>
                  <a:pt x="7458" y="3662"/>
                  <a:pt x="7456" y="3662"/>
                </a:cubicBezTo>
                <a:close/>
                <a:moveTo>
                  <a:pt x="989" y="3637"/>
                </a:moveTo>
                <a:cubicBezTo>
                  <a:pt x="982" y="3682"/>
                  <a:pt x="937" y="3695"/>
                  <a:pt x="899" y="3707"/>
                </a:cubicBezTo>
                <a:cubicBezTo>
                  <a:pt x="937" y="3695"/>
                  <a:pt x="937" y="3637"/>
                  <a:pt x="989" y="3637"/>
                </a:cubicBezTo>
                <a:close/>
                <a:moveTo>
                  <a:pt x="859" y="3637"/>
                </a:moveTo>
                <a:cubicBezTo>
                  <a:pt x="853" y="3656"/>
                  <a:pt x="834" y="3662"/>
                  <a:pt x="827" y="3676"/>
                </a:cubicBezTo>
                <a:cubicBezTo>
                  <a:pt x="814" y="3662"/>
                  <a:pt x="839" y="3637"/>
                  <a:pt x="859" y="3637"/>
                </a:cubicBezTo>
                <a:close/>
                <a:moveTo>
                  <a:pt x="7106" y="3625"/>
                </a:moveTo>
                <a:cubicBezTo>
                  <a:pt x="7086" y="3625"/>
                  <a:pt x="7079" y="3643"/>
                  <a:pt x="7073" y="3650"/>
                </a:cubicBezTo>
                <a:cubicBezTo>
                  <a:pt x="7093" y="3650"/>
                  <a:pt x="7106" y="3643"/>
                  <a:pt x="7106" y="3625"/>
                </a:cubicBezTo>
                <a:close/>
                <a:moveTo>
                  <a:pt x="6582" y="3548"/>
                </a:moveTo>
                <a:cubicBezTo>
                  <a:pt x="6563" y="3567"/>
                  <a:pt x="6524" y="3561"/>
                  <a:pt x="6511" y="3592"/>
                </a:cubicBezTo>
                <a:cubicBezTo>
                  <a:pt x="6524" y="3586"/>
                  <a:pt x="6543" y="3586"/>
                  <a:pt x="6550" y="3580"/>
                </a:cubicBezTo>
                <a:cubicBezTo>
                  <a:pt x="6531" y="3567"/>
                  <a:pt x="6588" y="3573"/>
                  <a:pt x="6582" y="3548"/>
                </a:cubicBezTo>
                <a:close/>
                <a:moveTo>
                  <a:pt x="7433" y="3499"/>
                </a:moveTo>
                <a:cubicBezTo>
                  <a:pt x="7391" y="3500"/>
                  <a:pt x="7348" y="3533"/>
                  <a:pt x="7319" y="3567"/>
                </a:cubicBezTo>
                <a:cubicBezTo>
                  <a:pt x="7299" y="3567"/>
                  <a:pt x="7312" y="3542"/>
                  <a:pt x="7293" y="3548"/>
                </a:cubicBezTo>
                <a:cubicBezTo>
                  <a:pt x="7267" y="3554"/>
                  <a:pt x="7274" y="3586"/>
                  <a:pt x="7241" y="3580"/>
                </a:cubicBezTo>
                <a:cubicBezTo>
                  <a:pt x="7235" y="3624"/>
                  <a:pt x="7203" y="3637"/>
                  <a:pt x="7177" y="3662"/>
                </a:cubicBezTo>
                <a:cubicBezTo>
                  <a:pt x="7196" y="3681"/>
                  <a:pt x="7208" y="3650"/>
                  <a:pt x="7228" y="3650"/>
                </a:cubicBezTo>
                <a:cubicBezTo>
                  <a:pt x="7215" y="3663"/>
                  <a:pt x="7228" y="3676"/>
                  <a:pt x="7228" y="3695"/>
                </a:cubicBezTo>
                <a:cubicBezTo>
                  <a:pt x="7312" y="3682"/>
                  <a:pt x="7435" y="3657"/>
                  <a:pt x="7435" y="3542"/>
                </a:cubicBezTo>
                <a:cubicBezTo>
                  <a:pt x="7455" y="3542"/>
                  <a:pt x="7461" y="3516"/>
                  <a:pt x="7474" y="3509"/>
                </a:cubicBezTo>
                <a:cubicBezTo>
                  <a:pt x="7461" y="3501"/>
                  <a:pt x="7447" y="3498"/>
                  <a:pt x="7433" y="3499"/>
                </a:cubicBezTo>
                <a:close/>
                <a:moveTo>
                  <a:pt x="6143" y="3465"/>
                </a:moveTo>
                <a:cubicBezTo>
                  <a:pt x="6136" y="3465"/>
                  <a:pt x="6124" y="3471"/>
                  <a:pt x="6123" y="3471"/>
                </a:cubicBezTo>
                <a:cubicBezTo>
                  <a:pt x="6111" y="3490"/>
                  <a:pt x="6162" y="3490"/>
                  <a:pt x="6149" y="3471"/>
                </a:cubicBezTo>
                <a:cubicBezTo>
                  <a:pt x="6149" y="3467"/>
                  <a:pt x="6147" y="3466"/>
                  <a:pt x="6143" y="3465"/>
                </a:cubicBezTo>
                <a:close/>
                <a:moveTo>
                  <a:pt x="911" y="3459"/>
                </a:moveTo>
                <a:cubicBezTo>
                  <a:pt x="924" y="3459"/>
                  <a:pt x="918" y="3478"/>
                  <a:pt x="924" y="3478"/>
                </a:cubicBezTo>
                <a:cubicBezTo>
                  <a:pt x="924" y="3497"/>
                  <a:pt x="879" y="3497"/>
                  <a:pt x="892" y="3465"/>
                </a:cubicBezTo>
                <a:cubicBezTo>
                  <a:pt x="899" y="3465"/>
                  <a:pt x="905" y="3465"/>
                  <a:pt x="911" y="3459"/>
                </a:cubicBezTo>
                <a:close/>
                <a:moveTo>
                  <a:pt x="7616" y="3458"/>
                </a:moveTo>
                <a:cubicBezTo>
                  <a:pt x="7597" y="3458"/>
                  <a:pt x="7590" y="3471"/>
                  <a:pt x="7590" y="3483"/>
                </a:cubicBezTo>
                <a:cubicBezTo>
                  <a:pt x="7603" y="3483"/>
                  <a:pt x="7609" y="3477"/>
                  <a:pt x="7616" y="3458"/>
                </a:cubicBezTo>
                <a:close/>
                <a:moveTo>
                  <a:pt x="7500" y="3452"/>
                </a:moveTo>
                <a:cubicBezTo>
                  <a:pt x="7512" y="3490"/>
                  <a:pt x="7474" y="3478"/>
                  <a:pt x="7480" y="3509"/>
                </a:cubicBezTo>
                <a:cubicBezTo>
                  <a:pt x="7500" y="3497"/>
                  <a:pt x="7526" y="3484"/>
                  <a:pt x="7526" y="3452"/>
                </a:cubicBezTo>
                <a:cubicBezTo>
                  <a:pt x="7526" y="3452"/>
                  <a:pt x="7526" y="3452"/>
                  <a:pt x="7500" y="3452"/>
                </a:cubicBezTo>
                <a:close/>
                <a:moveTo>
                  <a:pt x="6387" y="3367"/>
                </a:moveTo>
                <a:cubicBezTo>
                  <a:pt x="6368" y="3367"/>
                  <a:pt x="6343" y="3383"/>
                  <a:pt x="6337" y="3395"/>
                </a:cubicBezTo>
                <a:cubicBezTo>
                  <a:pt x="6343" y="3395"/>
                  <a:pt x="6350" y="3401"/>
                  <a:pt x="6350" y="3407"/>
                </a:cubicBezTo>
                <a:cubicBezTo>
                  <a:pt x="6369" y="3400"/>
                  <a:pt x="6388" y="3394"/>
                  <a:pt x="6395" y="3369"/>
                </a:cubicBezTo>
                <a:cubicBezTo>
                  <a:pt x="6392" y="3368"/>
                  <a:pt x="6390" y="3368"/>
                  <a:pt x="6387" y="3367"/>
                </a:cubicBezTo>
                <a:close/>
                <a:moveTo>
                  <a:pt x="7265" y="3320"/>
                </a:moveTo>
                <a:cubicBezTo>
                  <a:pt x="7246" y="3322"/>
                  <a:pt x="7239" y="3355"/>
                  <a:pt x="7203" y="3349"/>
                </a:cubicBezTo>
                <a:cubicBezTo>
                  <a:pt x="7203" y="3369"/>
                  <a:pt x="7209" y="3381"/>
                  <a:pt x="7215" y="3394"/>
                </a:cubicBezTo>
                <a:cubicBezTo>
                  <a:pt x="7241" y="3375"/>
                  <a:pt x="7280" y="3369"/>
                  <a:pt x="7280" y="3324"/>
                </a:cubicBezTo>
                <a:cubicBezTo>
                  <a:pt x="7274" y="3320"/>
                  <a:pt x="7269" y="3319"/>
                  <a:pt x="7265" y="3320"/>
                </a:cubicBezTo>
                <a:close/>
                <a:moveTo>
                  <a:pt x="1053" y="3305"/>
                </a:moveTo>
                <a:cubicBezTo>
                  <a:pt x="1072" y="3324"/>
                  <a:pt x="1034" y="3343"/>
                  <a:pt x="1034" y="3362"/>
                </a:cubicBezTo>
                <a:cubicBezTo>
                  <a:pt x="1034" y="3362"/>
                  <a:pt x="1034" y="3362"/>
                  <a:pt x="995" y="3362"/>
                </a:cubicBezTo>
                <a:cubicBezTo>
                  <a:pt x="1015" y="3336"/>
                  <a:pt x="1047" y="3330"/>
                  <a:pt x="1053" y="3305"/>
                </a:cubicBezTo>
                <a:close/>
                <a:moveTo>
                  <a:pt x="1583" y="3292"/>
                </a:moveTo>
                <a:cubicBezTo>
                  <a:pt x="1570" y="3292"/>
                  <a:pt x="1557" y="3298"/>
                  <a:pt x="1557" y="3311"/>
                </a:cubicBezTo>
                <a:cubicBezTo>
                  <a:pt x="1576" y="3311"/>
                  <a:pt x="1583" y="3311"/>
                  <a:pt x="1583" y="3292"/>
                </a:cubicBezTo>
                <a:close/>
                <a:moveTo>
                  <a:pt x="7971" y="3286"/>
                </a:moveTo>
                <a:cubicBezTo>
                  <a:pt x="7958" y="3337"/>
                  <a:pt x="7881" y="3356"/>
                  <a:pt x="7829" y="3381"/>
                </a:cubicBezTo>
                <a:cubicBezTo>
                  <a:pt x="7783" y="3407"/>
                  <a:pt x="7744" y="3439"/>
                  <a:pt x="7699" y="3445"/>
                </a:cubicBezTo>
                <a:cubicBezTo>
                  <a:pt x="7732" y="3375"/>
                  <a:pt x="7855" y="3369"/>
                  <a:pt x="7868" y="3350"/>
                </a:cubicBezTo>
                <a:cubicBezTo>
                  <a:pt x="7874" y="3324"/>
                  <a:pt x="7945" y="3311"/>
                  <a:pt x="7971" y="3286"/>
                </a:cubicBezTo>
                <a:close/>
                <a:moveTo>
                  <a:pt x="8138" y="3261"/>
                </a:moveTo>
                <a:cubicBezTo>
                  <a:pt x="8132" y="3279"/>
                  <a:pt x="8107" y="3279"/>
                  <a:pt x="8087" y="3286"/>
                </a:cubicBezTo>
                <a:cubicBezTo>
                  <a:pt x="8093" y="3266"/>
                  <a:pt x="8113" y="3260"/>
                  <a:pt x="8138" y="3261"/>
                </a:cubicBezTo>
                <a:close/>
                <a:moveTo>
                  <a:pt x="6915" y="3259"/>
                </a:moveTo>
                <a:cubicBezTo>
                  <a:pt x="6903" y="3259"/>
                  <a:pt x="6897" y="3269"/>
                  <a:pt x="6892" y="3279"/>
                </a:cubicBezTo>
                <a:cubicBezTo>
                  <a:pt x="6899" y="3286"/>
                  <a:pt x="6925" y="3273"/>
                  <a:pt x="6925" y="3261"/>
                </a:cubicBezTo>
                <a:cubicBezTo>
                  <a:pt x="6921" y="3259"/>
                  <a:pt x="6918" y="3259"/>
                  <a:pt x="6915" y="3259"/>
                </a:cubicBezTo>
                <a:close/>
                <a:moveTo>
                  <a:pt x="6122" y="3252"/>
                </a:moveTo>
                <a:cubicBezTo>
                  <a:pt x="6115" y="3251"/>
                  <a:pt x="6107" y="3255"/>
                  <a:pt x="6104" y="3261"/>
                </a:cubicBezTo>
                <a:cubicBezTo>
                  <a:pt x="6104" y="3267"/>
                  <a:pt x="6124" y="3292"/>
                  <a:pt x="6130" y="3279"/>
                </a:cubicBezTo>
                <a:cubicBezTo>
                  <a:pt x="6124" y="3279"/>
                  <a:pt x="6124" y="3273"/>
                  <a:pt x="6124" y="3273"/>
                </a:cubicBezTo>
                <a:cubicBezTo>
                  <a:pt x="6124" y="3273"/>
                  <a:pt x="6124" y="3273"/>
                  <a:pt x="6137" y="3273"/>
                </a:cubicBezTo>
                <a:cubicBezTo>
                  <a:pt x="6140" y="3258"/>
                  <a:pt x="6131" y="3252"/>
                  <a:pt x="6122" y="3252"/>
                </a:cubicBezTo>
                <a:close/>
                <a:moveTo>
                  <a:pt x="1622" y="3248"/>
                </a:moveTo>
                <a:cubicBezTo>
                  <a:pt x="1609" y="3248"/>
                  <a:pt x="1609" y="3261"/>
                  <a:pt x="1590" y="3254"/>
                </a:cubicBezTo>
                <a:cubicBezTo>
                  <a:pt x="1590" y="3267"/>
                  <a:pt x="1596" y="3267"/>
                  <a:pt x="1596" y="3279"/>
                </a:cubicBezTo>
                <a:cubicBezTo>
                  <a:pt x="1609" y="3273"/>
                  <a:pt x="1628" y="3266"/>
                  <a:pt x="1622" y="3248"/>
                </a:cubicBezTo>
                <a:close/>
                <a:moveTo>
                  <a:pt x="7609" y="3209"/>
                </a:moveTo>
                <a:cubicBezTo>
                  <a:pt x="7603" y="3216"/>
                  <a:pt x="7597" y="3228"/>
                  <a:pt x="7603" y="3241"/>
                </a:cubicBezTo>
                <a:cubicBezTo>
                  <a:pt x="7622" y="3241"/>
                  <a:pt x="7635" y="3234"/>
                  <a:pt x="7635" y="3216"/>
                </a:cubicBezTo>
                <a:cubicBezTo>
                  <a:pt x="7622" y="3222"/>
                  <a:pt x="7622" y="3209"/>
                  <a:pt x="7609" y="3209"/>
                </a:cubicBezTo>
                <a:close/>
                <a:moveTo>
                  <a:pt x="900" y="3208"/>
                </a:moveTo>
                <a:cubicBezTo>
                  <a:pt x="913" y="3208"/>
                  <a:pt x="924" y="3212"/>
                  <a:pt x="931" y="3222"/>
                </a:cubicBezTo>
                <a:cubicBezTo>
                  <a:pt x="899" y="3242"/>
                  <a:pt x="912" y="3306"/>
                  <a:pt x="886" y="3331"/>
                </a:cubicBezTo>
                <a:cubicBezTo>
                  <a:pt x="847" y="3324"/>
                  <a:pt x="821" y="3337"/>
                  <a:pt x="795" y="3350"/>
                </a:cubicBezTo>
                <a:cubicBezTo>
                  <a:pt x="814" y="3324"/>
                  <a:pt x="847" y="3317"/>
                  <a:pt x="860" y="3286"/>
                </a:cubicBezTo>
                <a:cubicBezTo>
                  <a:pt x="847" y="3273"/>
                  <a:pt x="866" y="3253"/>
                  <a:pt x="840" y="3228"/>
                </a:cubicBezTo>
                <a:cubicBezTo>
                  <a:pt x="857" y="3216"/>
                  <a:pt x="880" y="3207"/>
                  <a:pt x="900" y="3208"/>
                </a:cubicBezTo>
                <a:close/>
                <a:moveTo>
                  <a:pt x="7258" y="3188"/>
                </a:moveTo>
                <a:cubicBezTo>
                  <a:pt x="7238" y="3188"/>
                  <a:pt x="7229" y="3206"/>
                  <a:pt x="7235" y="3234"/>
                </a:cubicBezTo>
                <a:cubicBezTo>
                  <a:pt x="7261" y="3234"/>
                  <a:pt x="7267" y="3208"/>
                  <a:pt x="7267" y="3189"/>
                </a:cubicBezTo>
                <a:cubicBezTo>
                  <a:pt x="7264" y="3189"/>
                  <a:pt x="7261" y="3188"/>
                  <a:pt x="7258" y="3188"/>
                </a:cubicBezTo>
                <a:close/>
                <a:moveTo>
                  <a:pt x="8385" y="3131"/>
                </a:moveTo>
                <a:cubicBezTo>
                  <a:pt x="8397" y="3132"/>
                  <a:pt x="8410" y="3134"/>
                  <a:pt x="8423" y="3139"/>
                </a:cubicBezTo>
                <a:cubicBezTo>
                  <a:pt x="8430" y="3158"/>
                  <a:pt x="8410" y="3158"/>
                  <a:pt x="8404" y="3171"/>
                </a:cubicBezTo>
                <a:cubicBezTo>
                  <a:pt x="8352" y="3164"/>
                  <a:pt x="8339" y="3152"/>
                  <a:pt x="8307" y="3183"/>
                </a:cubicBezTo>
                <a:cubicBezTo>
                  <a:pt x="8317" y="3150"/>
                  <a:pt x="8348" y="3131"/>
                  <a:pt x="8385" y="3131"/>
                </a:cubicBezTo>
                <a:close/>
                <a:moveTo>
                  <a:pt x="855" y="3128"/>
                </a:moveTo>
                <a:cubicBezTo>
                  <a:pt x="859" y="3128"/>
                  <a:pt x="863" y="3129"/>
                  <a:pt x="866" y="3133"/>
                </a:cubicBezTo>
                <a:cubicBezTo>
                  <a:pt x="860" y="3145"/>
                  <a:pt x="847" y="3152"/>
                  <a:pt x="828" y="3152"/>
                </a:cubicBezTo>
                <a:cubicBezTo>
                  <a:pt x="832" y="3142"/>
                  <a:pt x="844" y="3129"/>
                  <a:pt x="855" y="3128"/>
                </a:cubicBezTo>
                <a:close/>
                <a:moveTo>
                  <a:pt x="6772" y="3127"/>
                </a:moveTo>
                <a:cubicBezTo>
                  <a:pt x="6770" y="3127"/>
                  <a:pt x="6767" y="3129"/>
                  <a:pt x="6764" y="3132"/>
                </a:cubicBezTo>
                <a:cubicBezTo>
                  <a:pt x="6756" y="3152"/>
                  <a:pt x="6770" y="3145"/>
                  <a:pt x="6770" y="3157"/>
                </a:cubicBezTo>
                <a:cubicBezTo>
                  <a:pt x="6790" y="3151"/>
                  <a:pt x="6802" y="3151"/>
                  <a:pt x="6802" y="3132"/>
                </a:cubicBezTo>
                <a:cubicBezTo>
                  <a:pt x="6788" y="3137"/>
                  <a:pt x="6781" y="3127"/>
                  <a:pt x="6772" y="3127"/>
                </a:cubicBezTo>
                <a:close/>
                <a:moveTo>
                  <a:pt x="8288" y="3119"/>
                </a:moveTo>
                <a:cubicBezTo>
                  <a:pt x="8307" y="3139"/>
                  <a:pt x="8268" y="3145"/>
                  <a:pt x="8262" y="3158"/>
                </a:cubicBezTo>
                <a:cubicBezTo>
                  <a:pt x="8243" y="3138"/>
                  <a:pt x="8288" y="3138"/>
                  <a:pt x="8288" y="3119"/>
                </a:cubicBezTo>
                <a:close/>
                <a:moveTo>
                  <a:pt x="6401" y="3113"/>
                </a:moveTo>
                <a:cubicBezTo>
                  <a:pt x="6376" y="3113"/>
                  <a:pt x="6376" y="3125"/>
                  <a:pt x="6362" y="3138"/>
                </a:cubicBezTo>
                <a:cubicBezTo>
                  <a:pt x="6388" y="3144"/>
                  <a:pt x="6388" y="3125"/>
                  <a:pt x="6401" y="3113"/>
                </a:cubicBezTo>
                <a:close/>
                <a:moveTo>
                  <a:pt x="1557" y="3113"/>
                </a:moveTo>
                <a:cubicBezTo>
                  <a:pt x="1486" y="3126"/>
                  <a:pt x="1428" y="3139"/>
                  <a:pt x="1447" y="3222"/>
                </a:cubicBezTo>
                <a:cubicBezTo>
                  <a:pt x="1466" y="3228"/>
                  <a:pt x="1466" y="3247"/>
                  <a:pt x="1486" y="3247"/>
                </a:cubicBezTo>
                <a:cubicBezTo>
                  <a:pt x="1538" y="3234"/>
                  <a:pt x="1564" y="3164"/>
                  <a:pt x="1557" y="3113"/>
                </a:cubicBezTo>
                <a:close/>
                <a:moveTo>
                  <a:pt x="6696" y="3087"/>
                </a:moveTo>
                <a:cubicBezTo>
                  <a:pt x="6695" y="3087"/>
                  <a:pt x="6694" y="3087"/>
                  <a:pt x="6693" y="3088"/>
                </a:cubicBezTo>
                <a:cubicBezTo>
                  <a:pt x="6685" y="3094"/>
                  <a:pt x="6685" y="3107"/>
                  <a:pt x="6686" y="3119"/>
                </a:cubicBezTo>
                <a:cubicBezTo>
                  <a:pt x="6706" y="3119"/>
                  <a:pt x="6719" y="3119"/>
                  <a:pt x="6719" y="3100"/>
                </a:cubicBezTo>
                <a:cubicBezTo>
                  <a:pt x="6701" y="3106"/>
                  <a:pt x="6704" y="3087"/>
                  <a:pt x="6696" y="3087"/>
                </a:cubicBezTo>
                <a:close/>
                <a:moveTo>
                  <a:pt x="6602" y="3081"/>
                </a:moveTo>
                <a:cubicBezTo>
                  <a:pt x="6595" y="3119"/>
                  <a:pt x="6557" y="3119"/>
                  <a:pt x="6551" y="3152"/>
                </a:cubicBezTo>
                <a:cubicBezTo>
                  <a:pt x="6570" y="3159"/>
                  <a:pt x="6557" y="3171"/>
                  <a:pt x="6557" y="3184"/>
                </a:cubicBezTo>
                <a:cubicBezTo>
                  <a:pt x="6576" y="3177"/>
                  <a:pt x="6602" y="3158"/>
                  <a:pt x="6602" y="3145"/>
                </a:cubicBezTo>
                <a:cubicBezTo>
                  <a:pt x="6602" y="3164"/>
                  <a:pt x="6628" y="3158"/>
                  <a:pt x="6648" y="3158"/>
                </a:cubicBezTo>
                <a:cubicBezTo>
                  <a:pt x="6666" y="3132"/>
                  <a:pt x="6640" y="3132"/>
                  <a:pt x="6660" y="3107"/>
                </a:cubicBezTo>
                <a:cubicBezTo>
                  <a:pt x="6634" y="3107"/>
                  <a:pt x="6628" y="3081"/>
                  <a:pt x="6602" y="3081"/>
                </a:cubicBezTo>
                <a:close/>
                <a:moveTo>
                  <a:pt x="7228" y="3030"/>
                </a:moveTo>
                <a:cubicBezTo>
                  <a:pt x="7227" y="3030"/>
                  <a:pt x="7226" y="3030"/>
                  <a:pt x="7226" y="3030"/>
                </a:cubicBezTo>
                <a:cubicBezTo>
                  <a:pt x="7225" y="3030"/>
                  <a:pt x="7225" y="3030"/>
                  <a:pt x="7224" y="3030"/>
                </a:cubicBezTo>
                <a:cubicBezTo>
                  <a:pt x="7223" y="3030"/>
                  <a:pt x="7222" y="3030"/>
                  <a:pt x="7222" y="3030"/>
                </a:cubicBezTo>
                <a:cubicBezTo>
                  <a:pt x="7221" y="3030"/>
                  <a:pt x="7220" y="3030"/>
                  <a:pt x="7219" y="3030"/>
                </a:cubicBezTo>
                <a:cubicBezTo>
                  <a:pt x="7219" y="3030"/>
                  <a:pt x="7218" y="3030"/>
                  <a:pt x="7217" y="3030"/>
                </a:cubicBezTo>
                <a:cubicBezTo>
                  <a:pt x="7217" y="3030"/>
                  <a:pt x="7216" y="3030"/>
                  <a:pt x="7215" y="3030"/>
                </a:cubicBezTo>
                <a:lnTo>
                  <a:pt x="7228" y="3030"/>
                </a:lnTo>
                <a:close/>
                <a:moveTo>
                  <a:pt x="6208" y="2921"/>
                </a:moveTo>
                <a:cubicBezTo>
                  <a:pt x="6175" y="2934"/>
                  <a:pt x="6143" y="2953"/>
                  <a:pt x="6111" y="2972"/>
                </a:cubicBezTo>
                <a:cubicBezTo>
                  <a:pt x="6104" y="3011"/>
                  <a:pt x="6072" y="3011"/>
                  <a:pt x="6065" y="3047"/>
                </a:cubicBezTo>
                <a:cubicBezTo>
                  <a:pt x="6097" y="3054"/>
                  <a:pt x="6090" y="3073"/>
                  <a:pt x="6077" y="3099"/>
                </a:cubicBezTo>
                <a:cubicBezTo>
                  <a:pt x="6097" y="3099"/>
                  <a:pt x="6110" y="3099"/>
                  <a:pt x="6110" y="3111"/>
                </a:cubicBezTo>
                <a:cubicBezTo>
                  <a:pt x="6097" y="3124"/>
                  <a:pt x="6090" y="3105"/>
                  <a:pt x="6077" y="3111"/>
                </a:cubicBezTo>
                <a:cubicBezTo>
                  <a:pt x="6052" y="3163"/>
                  <a:pt x="6123" y="3169"/>
                  <a:pt x="6136" y="3175"/>
                </a:cubicBezTo>
                <a:cubicBezTo>
                  <a:pt x="6156" y="3189"/>
                  <a:pt x="6123" y="3195"/>
                  <a:pt x="6129" y="3220"/>
                </a:cubicBezTo>
                <a:cubicBezTo>
                  <a:pt x="6143" y="3227"/>
                  <a:pt x="6137" y="3208"/>
                  <a:pt x="6149" y="3208"/>
                </a:cubicBezTo>
                <a:cubicBezTo>
                  <a:pt x="6163" y="3240"/>
                  <a:pt x="6169" y="3214"/>
                  <a:pt x="6169" y="3253"/>
                </a:cubicBezTo>
                <a:cubicBezTo>
                  <a:pt x="6220" y="3253"/>
                  <a:pt x="6194" y="3195"/>
                  <a:pt x="6220" y="3182"/>
                </a:cubicBezTo>
                <a:cubicBezTo>
                  <a:pt x="6233" y="3182"/>
                  <a:pt x="6227" y="3189"/>
                  <a:pt x="6233" y="3195"/>
                </a:cubicBezTo>
                <a:cubicBezTo>
                  <a:pt x="6233" y="3156"/>
                  <a:pt x="6265" y="3182"/>
                  <a:pt x="6265" y="3137"/>
                </a:cubicBezTo>
                <a:cubicBezTo>
                  <a:pt x="6227" y="3131"/>
                  <a:pt x="6188" y="3176"/>
                  <a:pt x="6149" y="3189"/>
                </a:cubicBezTo>
                <a:cubicBezTo>
                  <a:pt x="6149" y="3176"/>
                  <a:pt x="6149" y="3170"/>
                  <a:pt x="6143" y="3163"/>
                </a:cubicBezTo>
                <a:cubicBezTo>
                  <a:pt x="6188" y="3151"/>
                  <a:pt x="6168" y="3074"/>
                  <a:pt x="6227" y="3080"/>
                </a:cubicBezTo>
                <a:cubicBezTo>
                  <a:pt x="6234" y="3042"/>
                  <a:pt x="6265" y="3029"/>
                  <a:pt x="6285" y="3010"/>
                </a:cubicBezTo>
                <a:cubicBezTo>
                  <a:pt x="6285" y="3010"/>
                  <a:pt x="6279" y="3004"/>
                  <a:pt x="6279" y="2998"/>
                </a:cubicBezTo>
                <a:cubicBezTo>
                  <a:pt x="6260" y="2998"/>
                  <a:pt x="6266" y="3004"/>
                  <a:pt x="6240" y="3010"/>
                </a:cubicBezTo>
                <a:cubicBezTo>
                  <a:pt x="6246" y="2979"/>
                  <a:pt x="6214" y="3004"/>
                  <a:pt x="6208" y="2991"/>
                </a:cubicBezTo>
                <a:cubicBezTo>
                  <a:pt x="6220" y="2978"/>
                  <a:pt x="6240" y="2972"/>
                  <a:pt x="6240" y="2953"/>
                </a:cubicBezTo>
                <a:cubicBezTo>
                  <a:pt x="6227" y="2953"/>
                  <a:pt x="6214" y="2934"/>
                  <a:pt x="6208" y="2921"/>
                </a:cubicBezTo>
                <a:close/>
                <a:moveTo>
                  <a:pt x="1039" y="2904"/>
                </a:moveTo>
                <a:cubicBezTo>
                  <a:pt x="1036" y="2904"/>
                  <a:pt x="1032" y="2905"/>
                  <a:pt x="1027" y="2908"/>
                </a:cubicBezTo>
                <a:cubicBezTo>
                  <a:pt x="1021" y="2960"/>
                  <a:pt x="995" y="2979"/>
                  <a:pt x="1001" y="3036"/>
                </a:cubicBezTo>
                <a:cubicBezTo>
                  <a:pt x="1041" y="3011"/>
                  <a:pt x="1066" y="2966"/>
                  <a:pt x="1072" y="2915"/>
                </a:cubicBezTo>
                <a:cubicBezTo>
                  <a:pt x="1053" y="2915"/>
                  <a:pt x="1049" y="2904"/>
                  <a:pt x="1039" y="2904"/>
                </a:cubicBezTo>
                <a:close/>
                <a:moveTo>
                  <a:pt x="7296" y="2891"/>
                </a:moveTo>
                <a:cubicBezTo>
                  <a:pt x="7302" y="2892"/>
                  <a:pt x="7306" y="2897"/>
                  <a:pt x="7306" y="2908"/>
                </a:cubicBezTo>
                <a:cubicBezTo>
                  <a:pt x="7293" y="2908"/>
                  <a:pt x="7280" y="2908"/>
                  <a:pt x="7274" y="2921"/>
                </a:cubicBezTo>
                <a:cubicBezTo>
                  <a:pt x="7267" y="2921"/>
                  <a:pt x="7280" y="2908"/>
                  <a:pt x="7267" y="2908"/>
                </a:cubicBezTo>
                <a:cubicBezTo>
                  <a:pt x="7271" y="2900"/>
                  <a:pt x="7285" y="2890"/>
                  <a:pt x="7296" y="2891"/>
                </a:cubicBezTo>
                <a:close/>
                <a:moveTo>
                  <a:pt x="6815" y="2863"/>
                </a:moveTo>
                <a:cubicBezTo>
                  <a:pt x="6834" y="2877"/>
                  <a:pt x="6802" y="2889"/>
                  <a:pt x="6809" y="2901"/>
                </a:cubicBezTo>
                <a:cubicBezTo>
                  <a:pt x="6795" y="2901"/>
                  <a:pt x="6801" y="2882"/>
                  <a:pt x="6789" y="2882"/>
                </a:cubicBezTo>
                <a:cubicBezTo>
                  <a:pt x="6789" y="2870"/>
                  <a:pt x="6815" y="2876"/>
                  <a:pt x="6815" y="2863"/>
                </a:cubicBezTo>
                <a:close/>
                <a:moveTo>
                  <a:pt x="6472" y="2863"/>
                </a:moveTo>
                <a:cubicBezTo>
                  <a:pt x="6453" y="2870"/>
                  <a:pt x="6453" y="2896"/>
                  <a:pt x="6427" y="2895"/>
                </a:cubicBezTo>
                <a:cubicBezTo>
                  <a:pt x="6427" y="2870"/>
                  <a:pt x="6452" y="2870"/>
                  <a:pt x="6472" y="2863"/>
                </a:cubicBezTo>
                <a:close/>
                <a:moveTo>
                  <a:pt x="7809" y="2844"/>
                </a:moveTo>
                <a:cubicBezTo>
                  <a:pt x="7823" y="2844"/>
                  <a:pt x="7835" y="2876"/>
                  <a:pt x="7829" y="2870"/>
                </a:cubicBezTo>
                <a:cubicBezTo>
                  <a:pt x="7796" y="2896"/>
                  <a:pt x="7751" y="2915"/>
                  <a:pt x="7718" y="2946"/>
                </a:cubicBezTo>
                <a:cubicBezTo>
                  <a:pt x="7609" y="2960"/>
                  <a:pt x="7544" y="3049"/>
                  <a:pt x="7466" y="3049"/>
                </a:cubicBezTo>
                <a:cubicBezTo>
                  <a:pt x="7466" y="3029"/>
                  <a:pt x="7486" y="3023"/>
                  <a:pt x="7486" y="3004"/>
                </a:cubicBezTo>
                <a:cubicBezTo>
                  <a:pt x="7545" y="2979"/>
                  <a:pt x="7603" y="2959"/>
                  <a:pt x="7654" y="2934"/>
                </a:cubicBezTo>
                <a:cubicBezTo>
                  <a:pt x="7699" y="2908"/>
                  <a:pt x="7719" y="2857"/>
                  <a:pt x="7770" y="2851"/>
                </a:cubicBezTo>
                <a:cubicBezTo>
                  <a:pt x="7783" y="2844"/>
                  <a:pt x="7796" y="2863"/>
                  <a:pt x="7809" y="2844"/>
                </a:cubicBezTo>
                <a:close/>
                <a:moveTo>
                  <a:pt x="8003" y="2819"/>
                </a:moveTo>
                <a:cubicBezTo>
                  <a:pt x="8010" y="2819"/>
                  <a:pt x="8016" y="2825"/>
                  <a:pt x="8016" y="2832"/>
                </a:cubicBezTo>
                <a:cubicBezTo>
                  <a:pt x="8029" y="2832"/>
                  <a:pt x="8029" y="2825"/>
                  <a:pt x="8042" y="2825"/>
                </a:cubicBezTo>
                <a:cubicBezTo>
                  <a:pt x="8022" y="2838"/>
                  <a:pt x="8016" y="2857"/>
                  <a:pt x="7997" y="2864"/>
                </a:cubicBezTo>
                <a:cubicBezTo>
                  <a:pt x="7991" y="2844"/>
                  <a:pt x="8003" y="2832"/>
                  <a:pt x="8003" y="2819"/>
                </a:cubicBezTo>
                <a:close/>
                <a:moveTo>
                  <a:pt x="7724" y="2817"/>
                </a:moveTo>
                <a:cubicBezTo>
                  <a:pt x="7733" y="2818"/>
                  <a:pt x="7735" y="2825"/>
                  <a:pt x="7745" y="2825"/>
                </a:cubicBezTo>
                <a:cubicBezTo>
                  <a:pt x="7739" y="2838"/>
                  <a:pt x="7726" y="2844"/>
                  <a:pt x="7706" y="2851"/>
                </a:cubicBezTo>
                <a:cubicBezTo>
                  <a:pt x="7706" y="2838"/>
                  <a:pt x="7706" y="2825"/>
                  <a:pt x="7713" y="2819"/>
                </a:cubicBezTo>
                <a:cubicBezTo>
                  <a:pt x="7718" y="2818"/>
                  <a:pt x="7721" y="2817"/>
                  <a:pt x="7724" y="2817"/>
                </a:cubicBezTo>
                <a:close/>
                <a:moveTo>
                  <a:pt x="6692" y="2806"/>
                </a:moveTo>
                <a:cubicBezTo>
                  <a:pt x="6685" y="2819"/>
                  <a:pt x="6698" y="2819"/>
                  <a:pt x="6698" y="2838"/>
                </a:cubicBezTo>
                <a:cubicBezTo>
                  <a:pt x="6679" y="2838"/>
                  <a:pt x="6666" y="2851"/>
                  <a:pt x="6653" y="2838"/>
                </a:cubicBezTo>
                <a:cubicBezTo>
                  <a:pt x="6660" y="2819"/>
                  <a:pt x="6666" y="2806"/>
                  <a:pt x="6692" y="2806"/>
                </a:cubicBezTo>
                <a:close/>
                <a:moveTo>
                  <a:pt x="7067" y="2780"/>
                </a:moveTo>
                <a:cubicBezTo>
                  <a:pt x="7073" y="2780"/>
                  <a:pt x="7008" y="2813"/>
                  <a:pt x="6976" y="2819"/>
                </a:cubicBezTo>
                <a:cubicBezTo>
                  <a:pt x="6970" y="2793"/>
                  <a:pt x="7041" y="2793"/>
                  <a:pt x="7067" y="2780"/>
                </a:cubicBezTo>
                <a:close/>
                <a:moveTo>
                  <a:pt x="6832" y="2761"/>
                </a:moveTo>
                <a:cubicBezTo>
                  <a:pt x="6835" y="2761"/>
                  <a:pt x="6838" y="2761"/>
                  <a:pt x="6841" y="2761"/>
                </a:cubicBezTo>
                <a:cubicBezTo>
                  <a:pt x="6828" y="2793"/>
                  <a:pt x="6789" y="2793"/>
                  <a:pt x="6783" y="2826"/>
                </a:cubicBezTo>
                <a:cubicBezTo>
                  <a:pt x="6783" y="2833"/>
                  <a:pt x="6816" y="2826"/>
                  <a:pt x="6796" y="2845"/>
                </a:cubicBezTo>
                <a:cubicBezTo>
                  <a:pt x="6809" y="2845"/>
                  <a:pt x="6815" y="2833"/>
                  <a:pt x="6835" y="2839"/>
                </a:cubicBezTo>
                <a:cubicBezTo>
                  <a:pt x="6816" y="2859"/>
                  <a:pt x="6790" y="2871"/>
                  <a:pt x="6757" y="2878"/>
                </a:cubicBezTo>
                <a:cubicBezTo>
                  <a:pt x="6750" y="2897"/>
                  <a:pt x="6776" y="2884"/>
                  <a:pt x="6770" y="2903"/>
                </a:cubicBezTo>
                <a:cubicBezTo>
                  <a:pt x="6731" y="2903"/>
                  <a:pt x="6712" y="2922"/>
                  <a:pt x="6686" y="2934"/>
                </a:cubicBezTo>
                <a:cubicBezTo>
                  <a:pt x="6673" y="2921"/>
                  <a:pt x="6660" y="2915"/>
                  <a:pt x="6666" y="2889"/>
                </a:cubicBezTo>
                <a:cubicBezTo>
                  <a:pt x="6699" y="2870"/>
                  <a:pt x="6738" y="2851"/>
                  <a:pt x="6770" y="2832"/>
                </a:cubicBezTo>
                <a:cubicBezTo>
                  <a:pt x="6770" y="2790"/>
                  <a:pt x="6787" y="2759"/>
                  <a:pt x="6832" y="2761"/>
                </a:cubicBezTo>
                <a:close/>
                <a:moveTo>
                  <a:pt x="8411" y="2755"/>
                </a:moveTo>
                <a:cubicBezTo>
                  <a:pt x="8417" y="2755"/>
                  <a:pt x="8423" y="2761"/>
                  <a:pt x="8423" y="2774"/>
                </a:cubicBezTo>
                <a:cubicBezTo>
                  <a:pt x="8410" y="2780"/>
                  <a:pt x="8385" y="2793"/>
                  <a:pt x="8391" y="2768"/>
                </a:cubicBezTo>
                <a:cubicBezTo>
                  <a:pt x="8398" y="2768"/>
                  <a:pt x="8411" y="2761"/>
                  <a:pt x="8411" y="2755"/>
                </a:cubicBezTo>
                <a:close/>
                <a:moveTo>
                  <a:pt x="7745" y="2749"/>
                </a:moveTo>
                <a:cubicBezTo>
                  <a:pt x="7745" y="2749"/>
                  <a:pt x="7745" y="2749"/>
                  <a:pt x="7758" y="2749"/>
                </a:cubicBezTo>
                <a:cubicBezTo>
                  <a:pt x="7758" y="2787"/>
                  <a:pt x="7713" y="2780"/>
                  <a:pt x="7694" y="2800"/>
                </a:cubicBezTo>
                <a:cubicBezTo>
                  <a:pt x="7700" y="2774"/>
                  <a:pt x="7739" y="2780"/>
                  <a:pt x="7745" y="2749"/>
                </a:cubicBezTo>
                <a:close/>
                <a:moveTo>
                  <a:pt x="8016" y="2748"/>
                </a:moveTo>
                <a:cubicBezTo>
                  <a:pt x="8016" y="2761"/>
                  <a:pt x="8003" y="2768"/>
                  <a:pt x="8010" y="2787"/>
                </a:cubicBezTo>
                <a:cubicBezTo>
                  <a:pt x="7971" y="2787"/>
                  <a:pt x="7965" y="2819"/>
                  <a:pt x="7919" y="2812"/>
                </a:cubicBezTo>
                <a:cubicBezTo>
                  <a:pt x="7932" y="2773"/>
                  <a:pt x="7971" y="2754"/>
                  <a:pt x="8016" y="2748"/>
                </a:cubicBezTo>
                <a:close/>
                <a:moveTo>
                  <a:pt x="7487" y="2716"/>
                </a:moveTo>
                <a:cubicBezTo>
                  <a:pt x="7506" y="2716"/>
                  <a:pt x="7500" y="2735"/>
                  <a:pt x="7519" y="2735"/>
                </a:cubicBezTo>
                <a:cubicBezTo>
                  <a:pt x="7500" y="2755"/>
                  <a:pt x="7481" y="2768"/>
                  <a:pt x="7448" y="2774"/>
                </a:cubicBezTo>
                <a:cubicBezTo>
                  <a:pt x="7455" y="2748"/>
                  <a:pt x="7481" y="2742"/>
                  <a:pt x="7487" y="2716"/>
                </a:cubicBezTo>
                <a:close/>
                <a:moveTo>
                  <a:pt x="7711" y="2710"/>
                </a:moveTo>
                <a:cubicBezTo>
                  <a:pt x="7714" y="2710"/>
                  <a:pt x="7717" y="2710"/>
                  <a:pt x="7719" y="2711"/>
                </a:cubicBezTo>
                <a:cubicBezTo>
                  <a:pt x="7706" y="2730"/>
                  <a:pt x="7687" y="2743"/>
                  <a:pt x="7654" y="2743"/>
                </a:cubicBezTo>
                <a:cubicBezTo>
                  <a:pt x="7666" y="2731"/>
                  <a:pt x="7692" y="2710"/>
                  <a:pt x="7711" y="2710"/>
                </a:cubicBezTo>
                <a:close/>
                <a:moveTo>
                  <a:pt x="8255" y="2704"/>
                </a:moveTo>
                <a:cubicBezTo>
                  <a:pt x="8262" y="2724"/>
                  <a:pt x="8224" y="2736"/>
                  <a:pt x="8204" y="2743"/>
                </a:cubicBezTo>
                <a:cubicBezTo>
                  <a:pt x="8210" y="2723"/>
                  <a:pt x="8236" y="2716"/>
                  <a:pt x="8255" y="2704"/>
                </a:cubicBezTo>
                <a:close/>
                <a:moveTo>
                  <a:pt x="425" y="2695"/>
                </a:moveTo>
                <a:cubicBezTo>
                  <a:pt x="429" y="2695"/>
                  <a:pt x="436" y="2698"/>
                  <a:pt x="440" y="2698"/>
                </a:cubicBezTo>
                <a:cubicBezTo>
                  <a:pt x="440" y="2698"/>
                  <a:pt x="440" y="2698"/>
                  <a:pt x="440" y="2716"/>
                </a:cubicBezTo>
                <a:cubicBezTo>
                  <a:pt x="420" y="2723"/>
                  <a:pt x="426" y="2704"/>
                  <a:pt x="420" y="2698"/>
                </a:cubicBezTo>
                <a:cubicBezTo>
                  <a:pt x="420" y="2695"/>
                  <a:pt x="422" y="2695"/>
                  <a:pt x="425" y="2695"/>
                </a:cubicBezTo>
                <a:close/>
                <a:moveTo>
                  <a:pt x="7254" y="2680"/>
                </a:moveTo>
                <a:cubicBezTo>
                  <a:pt x="7267" y="2680"/>
                  <a:pt x="7278" y="2682"/>
                  <a:pt x="7286" y="2685"/>
                </a:cubicBezTo>
                <a:cubicBezTo>
                  <a:pt x="7286" y="2704"/>
                  <a:pt x="7254" y="2698"/>
                  <a:pt x="7254" y="2716"/>
                </a:cubicBezTo>
                <a:cubicBezTo>
                  <a:pt x="7279" y="2736"/>
                  <a:pt x="7299" y="2691"/>
                  <a:pt x="7338" y="2698"/>
                </a:cubicBezTo>
                <a:cubicBezTo>
                  <a:pt x="7312" y="2723"/>
                  <a:pt x="7267" y="2723"/>
                  <a:pt x="7246" y="2756"/>
                </a:cubicBezTo>
                <a:cubicBezTo>
                  <a:pt x="7246" y="2762"/>
                  <a:pt x="7260" y="2750"/>
                  <a:pt x="7272" y="2762"/>
                </a:cubicBezTo>
                <a:cubicBezTo>
                  <a:pt x="7260" y="2782"/>
                  <a:pt x="7260" y="2782"/>
                  <a:pt x="7260" y="2801"/>
                </a:cubicBezTo>
                <a:cubicBezTo>
                  <a:pt x="7241" y="2795"/>
                  <a:pt x="7227" y="2820"/>
                  <a:pt x="7221" y="2801"/>
                </a:cubicBezTo>
                <a:cubicBezTo>
                  <a:pt x="7214" y="2807"/>
                  <a:pt x="7214" y="2814"/>
                  <a:pt x="7208" y="2820"/>
                </a:cubicBezTo>
                <a:cubicBezTo>
                  <a:pt x="7208" y="2826"/>
                  <a:pt x="7214" y="2826"/>
                  <a:pt x="7214" y="2833"/>
                </a:cubicBezTo>
                <a:cubicBezTo>
                  <a:pt x="7233" y="2826"/>
                  <a:pt x="7247" y="2814"/>
                  <a:pt x="7260" y="2801"/>
                </a:cubicBezTo>
                <a:cubicBezTo>
                  <a:pt x="7278" y="2807"/>
                  <a:pt x="7253" y="2833"/>
                  <a:pt x="7233" y="2833"/>
                </a:cubicBezTo>
                <a:cubicBezTo>
                  <a:pt x="7220" y="2878"/>
                  <a:pt x="7169" y="2878"/>
                  <a:pt x="7136" y="2909"/>
                </a:cubicBezTo>
                <a:cubicBezTo>
                  <a:pt x="7124" y="2896"/>
                  <a:pt x="7124" y="2883"/>
                  <a:pt x="7124" y="2864"/>
                </a:cubicBezTo>
                <a:cubicBezTo>
                  <a:pt x="7136" y="2845"/>
                  <a:pt x="7143" y="2864"/>
                  <a:pt x="7162" y="2864"/>
                </a:cubicBezTo>
                <a:cubicBezTo>
                  <a:pt x="7169" y="2839"/>
                  <a:pt x="7150" y="2845"/>
                  <a:pt x="7130" y="2845"/>
                </a:cubicBezTo>
                <a:cubicBezTo>
                  <a:pt x="7156" y="2826"/>
                  <a:pt x="7195" y="2769"/>
                  <a:pt x="7221" y="2788"/>
                </a:cubicBezTo>
                <a:cubicBezTo>
                  <a:pt x="7228" y="2781"/>
                  <a:pt x="7234" y="2775"/>
                  <a:pt x="7241" y="2769"/>
                </a:cubicBezTo>
                <a:cubicBezTo>
                  <a:pt x="7234" y="2756"/>
                  <a:pt x="7215" y="2781"/>
                  <a:pt x="7196" y="2775"/>
                </a:cubicBezTo>
                <a:cubicBezTo>
                  <a:pt x="7208" y="2755"/>
                  <a:pt x="7177" y="2736"/>
                  <a:pt x="7157" y="2730"/>
                </a:cubicBezTo>
                <a:cubicBezTo>
                  <a:pt x="7167" y="2696"/>
                  <a:pt x="7217" y="2681"/>
                  <a:pt x="7254" y="2680"/>
                </a:cubicBezTo>
                <a:close/>
                <a:moveTo>
                  <a:pt x="8572" y="2634"/>
                </a:moveTo>
                <a:cubicBezTo>
                  <a:pt x="8585" y="2640"/>
                  <a:pt x="8559" y="2659"/>
                  <a:pt x="8559" y="2672"/>
                </a:cubicBezTo>
                <a:cubicBezTo>
                  <a:pt x="8540" y="2659"/>
                  <a:pt x="8566" y="2640"/>
                  <a:pt x="8572" y="2634"/>
                </a:cubicBezTo>
                <a:close/>
                <a:moveTo>
                  <a:pt x="7609" y="2626"/>
                </a:moveTo>
                <a:cubicBezTo>
                  <a:pt x="7590" y="2646"/>
                  <a:pt x="7564" y="2659"/>
                  <a:pt x="7538" y="2671"/>
                </a:cubicBezTo>
                <a:cubicBezTo>
                  <a:pt x="7551" y="2646"/>
                  <a:pt x="7583" y="2640"/>
                  <a:pt x="7609" y="2626"/>
                </a:cubicBezTo>
                <a:close/>
                <a:moveTo>
                  <a:pt x="7164" y="2626"/>
                </a:moveTo>
                <a:cubicBezTo>
                  <a:pt x="7170" y="2640"/>
                  <a:pt x="7151" y="2659"/>
                  <a:pt x="7132" y="2665"/>
                </a:cubicBezTo>
                <a:cubicBezTo>
                  <a:pt x="7132" y="2640"/>
                  <a:pt x="7157" y="2640"/>
                  <a:pt x="7164" y="2626"/>
                </a:cubicBezTo>
                <a:close/>
                <a:moveTo>
                  <a:pt x="7474" y="2620"/>
                </a:moveTo>
                <a:cubicBezTo>
                  <a:pt x="7441" y="2653"/>
                  <a:pt x="7492" y="2620"/>
                  <a:pt x="7480" y="2665"/>
                </a:cubicBezTo>
                <a:cubicBezTo>
                  <a:pt x="7474" y="2671"/>
                  <a:pt x="7454" y="2671"/>
                  <a:pt x="7441" y="2671"/>
                </a:cubicBezTo>
                <a:cubicBezTo>
                  <a:pt x="7441" y="2659"/>
                  <a:pt x="7441" y="2646"/>
                  <a:pt x="7455" y="2645"/>
                </a:cubicBezTo>
                <a:cubicBezTo>
                  <a:pt x="7455" y="2633"/>
                  <a:pt x="7442" y="2652"/>
                  <a:pt x="7422" y="2645"/>
                </a:cubicBezTo>
                <a:cubicBezTo>
                  <a:pt x="7428" y="2626"/>
                  <a:pt x="7454" y="2626"/>
                  <a:pt x="7474" y="2620"/>
                </a:cubicBezTo>
                <a:close/>
                <a:moveTo>
                  <a:pt x="6970" y="2614"/>
                </a:moveTo>
                <a:cubicBezTo>
                  <a:pt x="6970" y="2614"/>
                  <a:pt x="6970" y="2614"/>
                  <a:pt x="6989" y="2614"/>
                </a:cubicBezTo>
                <a:cubicBezTo>
                  <a:pt x="6996" y="2653"/>
                  <a:pt x="6951" y="2639"/>
                  <a:pt x="6957" y="2678"/>
                </a:cubicBezTo>
                <a:cubicBezTo>
                  <a:pt x="6944" y="2678"/>
                  <a:pt x="6944" y="2671"/>
                  <a:pt x="6931" y="2671"/>
                </a:cubicBezTo>
                <a:cubicBezTo>
                  <a:pt x="6925" y="2653"/>
                  <a:pt x="6957" y="2653"/>
                  <a:pt x="6937" y="2639"/>
                </a:cubicBezTo>
                <a:cubicBezTo>
                  <a:pt x="6944" y="2626"/>
                  <a:pt x="6976" y="2639"/>
                  <a:pt x="6970" y="2614"/>
                </a:cubicBezTo>
                <a:close/>
                <a:moveTo>
                  <a:pt x="7778" y="2595"/>
                </a:moveTo>
                <a:cubicBezTo>
                  <a:pt x="7798" y="2595"/>
                  <a:pt x="7813" y="2600"/>
                  <a:pt x="7810" y="2614"/>
                </a:cubicBezTo>
                <a:cubicBezTo>
                  <a:pt x="7790" y="2614"/>
                  <a:pt x="7816" y="2626"/>
                  <a:pt x="7810" y="2633"/>
                </a:cubicBezTo>
                <a:cubicBezTo>
                  <a:pt x="7778" y="2645"/>
                  <a:pt x="7764" y="2678"/>
                  <a:pt x="7751" y="2697"/>
                </a:cubicBezTo>
                <a:cubicBezTo>
                  <a:pt x="7751" y="2697"/>
                  <a:pt x="7751" y="2697"/>
                  <a:pt x="7713" y="2697"/>
                </a:cubicBezTo>
                <a:cubicBezTo>
                  <a:pt x="7700" y="2690"/>
                  <a:pt x="7719" y="2678"/>
                  <a:pt x="7706" y="2671"/>
                </a:cubicBezTo>
                <a:cubicBezTo>
                  <a:pt x="7674" y="2685"/>
                  <a:pt x="7642" y="2698"/>
                  <a:pt x="7616" y="2710"/>
                </a:cubicBezTo>
                <a:cubicBezTo>
                  <a:pt x="7616" y="2685"/>
                  <a:pt x="7693" y="2646"/>
                  <a:pt x="7694" y="2614"/>
                </a:cubicBezTo>
                <a:cubicBezTo>
                  <a:pt x="7716" y="2603"/>
                  <a:pt x="7752" y="2595"/>
                  <a:pt x="7778" y="2595"/>
                </a:cubicBezTo>
                <a:close/>
                <a:moveTo>
                  <a:pt x="8067" y="2590"/>
                </a:moveTo>
                <a:cubicBezTo>
                  <a:pt x="8070" y="2590"/>
                  <a:pt x="8063" y="2607"/>
                  <a:pt x="8048" y="2602"/>
                </a:cubicBezTo>
                <a:cubicBezTo>
                  <a:pt x="8042" y="2602"/>
                  <a:pt x="8036" y="2615"/>
                  <a:pt x="8042" y="2627"/>
                </a:cubicBezTo>
                <a:cubicBezTo>
                  <a:pt x="8016" y="2608"/>
                  <a:pt x="7997" y="2653"/>
                  <a:pt x="7970" y="2634"/>
                </a:cubicBezTo>
                <a:cubicBezTo>
                  <a:pt x="8003" y="2621"/>
                  <a:pt x="8029" y="2602"/>
                  <a:pt x="8061" y="2596"/>
                </a:cubicBezTo>
                <a:cubicBezTo>
                  <a:pt x="8064" y="2591"/>
                  <a:pt x="8067" y="2589"/>
                  <a:pt x="8067" y="2590"/>
                </a:cubicBezTo>
                <a:close/>
                <a:moveTo>
                  <a:pt x="7440" y="2575"/>
                </a:moveTo>
                <a:cubicBezTo>
                  <a:pt x="7444" y="2575"/>
                  <a:pt x="7448" y="2576"/>
                  <a:pt x="7453" y="2577"/>
                </a:cubicBezTo>
                <a:cubicBezTo>
                  <a:pt x="7453" y="2583"/>
                  <a:pt x="7447" y="2583"/>
                  <a:pt x="7440" y="2583"/>
                </a:cubicBezTo>
                <a:cubicBezTo>
                  <a:pt x="7440" y="2596"/>
                  <a:pt x="7466" y="2577"/>
                  <a:pt x="7460" y="2602"/>
                </a:cubicBezTo>
                <a:cubicBezTo>
                  <a:pt x="7441" y="2602"/>
                  <a:pt x="7428" y="2615"/>
                  <a:pt x="7409" y="2621"/>
                </a:cubicBezTo>
                <a:cubicBezTo>
                  <a:pt x="7396" y="2621"/>
                  <a:pt x="7409" y="2595"/>
                  <a:pt x="7408" y="2589"/>
                </a:cubicBezTo>
                <a:cubicBezTo>
                  <a:pt x="7418" y="2584"/>
                  <a:pt x="7424" y="2575"/>
                  <a:pt x="7440" y="2575"/>
                </a:cubicBezTo>
                <a:close/>
                <a:moveTo>
                  <a:pt x="7176" y="2556"/>
                </a:moveTo>
                <a:cubicBezTo>
                  <a:pt x="7169" y="2576"/>
                  <a:pt x="7188" y="2582"/>
                  <a:pt x="7176" y="2595"/>
                </a:cubicBezTo>
                <a:cubicBezTo>
                  <a:pt x="7163" y="2595"/>
                  <a:pt x="7169" y="2570"/>
                  <a:pt x="7169" y="2563"/>
                </a:cubicBezTo>
                <a:cubicBezTo>
                  <a:pt x="7169" y="2563"/>
                  <a:pt x="7169" y="2563"/>
                  <a:pt x="7157" y="2563"/>
                </a:cubicBezTo>
                <a:cubicBezTo>
                  <a:pt x="7157" y="2557"/>
                  <a:pt x="7170" y="2557"/>
                  <a:pt x="7176" y="2556"/>
                </a:cubicBezTo>
                <a:close/>
                <a:moveTo>
                  <a:pt x="7945" y="2557"/>
                </a:moveTo>
                <a:lnTo>
                  <a:pt x="7945" y="2551"/>
                </a:lnTo>
                <a:lnTo>
                  <a:pt x="7945" y="2557"/>
                </a:lnTo>
                <a:close/>
                <a:moveTo>
                  <a:pt x="7900" y="2506"/>
                </a:moveTo>
                <a:cubicBezTo>
                  <a:pt x="7906" y="2519"/>
                  <a:pt x="7919" y="2519"/>
                  <a:pt x="7939" y="2513"/>
                </a:cubicBezTo>
                <a:cubicBezTo>
                  <a:pt x="7939" y="2519"/>
                  <a:pt x="7939" y="2532"/>
                  <a:pt x="7945" y="2532"/>
                </a:cubicBezTo>
                <a:cubicBezTo>
                  <a:pt x="7945" y="2544"/>
                  <a:pt x="7919" y="2538"/>
                  <a:pt x="7919" y="2551"/>
                </a:cubicBezTo>
                <a:cubicBezTo>
                  <a:pt x="7919" y="2563"/>
                  <a:pt x="7939" y="2563"/>
                  <a:pt x="7945" y="2557"/>
                </a:cubicBezTo>
                <a:cubicBezTo>
                  <a:pt x="7939" y="2608"/>
                  <a:pt x="7874" y="2615"/>
                  <a:pt x="7841" y="2608"/>
                </a:cubicBezTo>
                <a:cubicBezTo>
                  <a:pt x="7841" y="2589"/>
                  <a:pt x="7861" y="2582"/>
                  <a:pt x="7861" y="2563"/>
                </a:cubicBezTo>
                <a:cubicBezTo>
                  <a:pt x="7861" y="2557"/>
                  <a:pt x="7854" y="2563"/>
                  <a:pt x="7841" y="2563"/>
                </a:cubicBezTo>
                <a:cubicBezTo>
                  <a:pt x="7841" y="2544"/>
                  <a:pt x="7855" y="2544"/>
                  <a:pt x="7868" y="2538"/>
                </a:cubicBezTo>
                <a:cubicBezTo>
                  <a:pt x="7816" y="2538"/>
                  <a:pt x="7880" y="2525"/>
                  <a:pt x="7900" y="2506"/>
                </a:cubicBezTo>
                <a:close/>
                <a:moveTo>
                  <a:pt x="6809" y="2473"/>
                </a:moveTo>
                <a:cubicBezTo>
                  <a:pt x="6789" y="2473"/>
                  <a:pt x="6789" y="2487"/>
                  <a:pt x="6770" y="2480"/>
                </a:cubicBezTo>
                <a:cubicBezTo>
                  <a:pt x="6770" y="2505"/>
                  <a:pt x="6809" y="2499"/>
                  <a:pt x="6809" y="2473"/>
                </a:cubicBezTo>
                <a:close/>
                <a:moveTo>
                  <a:pt x="7829" y="2467"/>
                </a:moveTo>
                <a:cubicBezTo>
                  <a:pt x="7855" y="2480"/>
                  <a:pt x="7868" y="2518"/>
                  <a:pt x="7829" y="2518"/>
                </a:cubicBezTo>
                <a:cubicBezTo>
                  <a:pt x="7829" y="2512"/>
                  <a:pt x="7835" y="2506"/>
                  <a:pt x="7829" y="2499"/>
                </a:cubicBezTo>
                <a:cubicBezTo>
                  <a:pt x="7809" y="2499"/>
                  <a:pt x="7803" y="2512"/>
                  <a:pt x="7770" y="2512"/>
                </a:cubicBezTo>
                <a:cubicBezTo>
                  <a:pt x="7796" y="2473"/>
                  <a:pt x="7823" y="2506"/>
                  <a:pt x="7829" y="2467"/>
                </a:cubicBezTo>
                <a:close/>
                <a:moveTo>
                  <a:pt x="8322" y="2466"/>
                </a:moveTo>
                <a:cubicBezTo>
                  <a:pt x="8326" y="2466"/>
                  <a:pt x="8297" y="2479"/>
                  <a:pt x="8281" y="2499"/>
                </a:cubicBezTo>
                <a:cubicBezTo>
                  <a:pt x="8229" y="2499"/>
                  <a:pt x="8197" y="2531"/>
                  <a:pt x="8184" y="2570"/>
                </a:cubicBezTo>
                <a:cubicBezTo>
                  <a:pt x="8133" y="2557"/>
                  <a:pt x="8113" y="2601"/>
                  <a:pt x="8081" y="2589"/>
                </a:cubicBezTo>
                <a:cubicBezTo>
                  <a:pt x="8093" y="2576"/>
                  <a:pt x="8093" y="2557"/>
                  <a:pt x="8119" y="2557"/>
                </a:cubicBezTo>
                <a:cubicBezTo>
                  <a:pt x="8127" y="2544"/>
                  <a:pt x="8107" y="2544"/>
                  <a:pt x="8107" y="2538"/>
                </a:cubicBezTo>
                <a:cubicBezTo>
                  <a:pt x="8153" y="2551"/>
                  <a:pt x="8281" y="2474"/>
                  <a:pt x="8314" y="2468"/>
                </a:cubicBezTo>
                <a:cubicBezTo>
                  <a:pt x="8319" y="2466"/>
                  <a:pt x="8321" y="2466"/>
                  <a:pt x="8322" y="2466"/>
                </a:cubicBezTo>
                <a:close/>
                <a:moveTo>
                  <a:pt x="7803" y="2448"/>
                </a:moveTo>
                <a:cubicBezTo>
                  <a:pt x="7783" y="2461"/>
                  <a:pt x="7757" y="2486"/>
                  <a:pt x="7744" y="2473"/>
                </a:cubicBezTo>
                <a:cubicBezTo>
                  <a:pt x="7770" y="2473"/>
                  <a:pt x="7777" y="2454"/>
                  <a:pt x="7803" y="2448"/>
                </a:cubicBezTo>
                <a:close/>
                <a:moveTo>
                  <a:pt x="7348" y="2440"/>
                </a:moveTo>
                <a:lnTo>
                  <a:pt x="7348" y="2441"/>
                </a:lnTo>
                <a:lnTo>
                  <a:pt x="7348" y="2441"/>
                </a:lnTo>
                <a:lnTo>
                  <a:pt x="7348" y="2440"/>
                </a:lnTo>
                <a:close/>
                <a:moveTo>
                  <a:pt x="7341" y="2439"/>
                </a:moveTo>
                <a:lnTo>
                  <a:pt x="7342" y="2441"/>
                </a:lnTo>
                <a:cubicBezTo>
                  <a:pt x="7332" y="2444"/>
                  <a:pt x="7335" y="2441"/>
                  <a:pt x="7340" y="2439"/>
                </a:cubicBezTo>
                <a:lnTo>
                  <a:pt x="7341" y="2439"/>
                </a:lnTo>
                <a:close/>
                <a:moveTo>
                  <a:pt x="7342" y="2427"/>
                </a:moveTo>
                <a:cubicBezTo>
                  <a:pt x="7346" y="2427"/>
                  <a:pt x="7350" y="2430"/>
                  <a:pt x="7349" y="2438"/>
                </a:cubicBezTo>
                <a:lnTo>
                  <a:pt x="7348" y="2440"/>
                </a:lnTo>
                <a:lnTo>
                  <a:pt x="7348" y="2440"/>
                </a:lnTo>
                <a:cubicBezTo>
                  <a:pt x="7347" y="2439"/>
                  <a:pt x="7345" y="2438"/>
                  <a:pt x="7344" y="2439"/>
                </a:cubicBezTo>
                <a:lnTo>
                  <a:pt x="7341" y="2439"/>
                </a:lnTo>
                <a:lnTo>
                  <a:pt x="7340" y="2438"/>
                </a:lnTo>
                <a:cubicBezTo>
                  <a:pt x="7336" y="2430"/>
                  <a:pt x="7339" y="2427"/>
                  <a:pt x="7342" y="2427"/>
                </a:cubicBezTo>
                <a:close/>
                <a:moveTo>
                  <a:pt x="7823" y="2389"/>
                </a:moveTo>
                <a:cubicBezTo>
                  <a:pt x="7835" y="2389"/>
                  <a:pt x="7845" y="2390"/>
                  <a:pt x="7849" y="2390"/>
                </a:cubicBezTo>
                <a:cubicBezTo>
                  <a:pt x="7841" y="2410"/>
                  <a:pt x="7810" y="2403"/>
                  <a:pt x="7809" y="2429"/>
                </a:cubicBezTo>
                <a:cubicBezTo>
                  <a:pt x="7809" y="2442"/>
                  <a:pt x="7829" y="2429"/>
                  <a:pt x="7835" y="2435"/>
                </a:cubicBezTo>
                <a:cubicBezTo>
                  <a:pt x="7835" y="2448"/>
                  <a:pt x="7823" y="2448"/>
                  <a:pt x="7803" y="2448"/>
                </a:cubicBezTo>
                <a:cubicBezTo>
                  <a:pt x="7796" y="2429"/>
                  <a:pt x="7778" y="2429"/>
                  <a:pt x="7758" y="2429"/>
                </a:cubicBezTo>
                <a:cubicBezTo>
                  <a:pt x="7763" y="2394"/>
                  <a:pt x="7798" y="2389"/>
                  <a:pt x="7823" y="2389"/>
                </a:cubicBezTo>
                <a:close/>
                <a:moveTo>
                  <a:pt x="7595" y="2362"/>
                </a:moveTo>
                <a:cubicBezTo>
                  <a:pt x="7603" y="2362"/>
                  <a:pt x="7610" y="2364"/>
                  <a:pt x="7616" y="2371"/>
                </a:cubicBezTo>
                <a:cubicBezTo>
                  <a:pt x="7571" y="2359"/>
                  <a:pt x="7557" y="2416"/>
                  <a:pt x="7506" y="2416"/>
                </a:cubicBezTo>
                <a:cubicBezTo>
                  <a:pt x="7526" y="2401"/>
                  <a:pt x="7566" y="2362"/>
                  <a:pt x="7595" y="2362"/>
                </a:cubicBezTo>
                <a:close/>
                <a:moveTo>
                  <a:pt x="7399" y="2344"/>
                </a:moveTo>
                <a:cubicBezTo>
                  <a:pt x="7388" y="2344"/>
                  <a:pt x="7383" y="2355"/>
                  <a:pt x="7383" y="2365"/>
                </a:cubicBezTo>
                <a:cubicBezTo>
                  <a:pt x="7402" y="2371"/>
                  <a:pt x="7409" y="2359"/>
                  <a:pt x="7409" y="2346"/>
                </a:cubicBezTo>
                <a:cubicBezTo>
                  <a:pt x="7405" y="2345"/>
                  <a:pt x="7402" y="2344"/>
                  <a:pt x="7399" y="2344"/>
                </a:cubicBezTo>
                <a:close/>
                <a:moveTo>
                  <a:pt x="7899" y="2340"/>
                </a:moveTo>
                <a:cubicBezTo>
                  <a:pt x="7919" y="2352"/>
                  <a:pt x="7938" y="2352"/>
                  <a:pt x="7958" y="2346"/>
                </a:cubicBezTo>
                <a:cubicBezTo>
                  <a:pt x="7945" y="2352"/>
                  <a:pt x="7932" y="2365"/>
                  <a:pt x="7913" y="2371"/>
                </a:cubicBezTo>
                <a:cubicBezTo>
                  <a:pt x="7919" y="2390"/>
                  <a:pt x="7932" y="2365"/>
                  <a:pt x="7951" y="2371"/>
                </a:cubicBezTo>
                <a:cubicBezTo>
                  <a:pt x="7932" y="2409"/>
                  <a:pt x="7900" y="2397"/>
                  <a:pt x="7874" y="2397"/>
                </a:cubicBezTo>
                <a:cubicBezTo>
                  <a:pt x="7874" y="2371"/>
                  <a:pt x="7900" y="2365"/>
                  <a:pt x="7899" y="2340"/>
                </a:cubicBezTo>
                <a:close/>
                <a:moveTo>
                  <a:pt x="7835" y="2249"/>
                </a:moveTo>
                <a:cubicBezTo>
                  <a:pt x="7839" y="2249"/>
                  <a:pt x="7843" y="2249"/>
                  <a:pt x="7848" y="2250"/>
                </a:cubicBezTo>
                <a:cubicBezTo>
                  <a:pt x="7803" y="2295"/>
                  <a:pt x="7777" y="2346"/>
                  <a:pt x="7693" y="2359"/>
                </a:cubicBezTo>
                <a:cubicBezTo>
                  <a:pt x="7706" y="2346"/>
                  <a:pt x="7700" y="2326"/>
                  <a:pt x="7693" y="2301"/>
                </a:cubicBezTo>
                <a:cubicBezTo>
                  <a:pt x="7747" y="2289"/>
                  <a:pt x="7773" y="2249"/>
                  <a:pt x="7835" y="2249"/>
                </a:cubicBezTo>
                <a:close/>
                <a:moveTo>
                  <a:pt x="7809" y="2148"/>
                </a:moveTo>
                <a:cubicBezTo>
                  <a:pt x="7803" y="2154"/>
                  <a:pt x="7803" y="2161"/>
                  <a:pt x="7803" y="2173"/>
                </a:cubicBezTo>
                <a:cubicBezTo>
                  <a:pt x="7764" y="2161"/>
                  <a:pt x="7745" y="2199"/>
                  <a:pt x="7699" y="2199"/>
                </a:cubicBezTo>
                <a:cubicBezTo>
                  <a:pt x="7718" y="2167"/>
                  <a:pt x="7764" y="2161"/>
                  <a:pt x="7809" y="2148"/>
                </a:cubicBezTo>
                <a:close/>
                <a:moveTo>
                  <a:pt x="7310" y="2146"/>
                </a:moveTo>
                <a:cubicBezTo>
                  <a:pt x="7318" y="2146"/>
                  <a:pt x="7328" y="2148"/>
                  <a:pt x="7338" y="2148"/>
                </a:cubicBezTo>
                <a:cubicBezTo>
                  <a:pt x="7338" y="2167"/>
                  <a:pt x="7306" y="2186"/>
                  <a:pt x="7286" y="2173"/>
                </a:cubicBezTo>
                <a:cubicBezTo>
                  <a:pt x="7286" y="2150"/>
                  <a:pt x="7296" y="2146"/>
                  <a:pt x="7310" y="2146"/>
                </a:cubicBezTo>
                <a:close/>
                <a:moveTo>
                  <a:pt x="6615" y="2124"/>
                </a:moveTo>
                <a:cubicBezTo>
                  <a:pt x="6582" y="2123"/>
                  <a:pt x="6549" y="2144"/>
                  <a:pt x="6543" y="2173"/>
                </a:cubicBezTo>
                <a:cubicBezTo>
                  <a:pt x="6582" y="2154"/>
                  <a:pt x="6627" y="2173"/>
                  <a:pt x="6647" y="2135"/>
                </a:cubicBezTo>
                <a:cubicBezTo>
                  <a:pt x="6637" y="2128"/>
                  <a:pt x="6626" y="2125"/>
                  <a:pt x="6615" y="2124"/>
                </a:cubicBezTo>
                <a:close/>
                <a:moveTo>
                  <a:pt x="7338" y="2090"/>
                </a:moveTo>
                <a:cubicBezTo>
                  <a:pt x="7326" y="2102"/>
                  <a:pt x="7312" y="2116"/>
                  <a:pt x="7306" y="2141"/>
                </a:cubicBezTo>
                <a:cubicBezTo>
                  <a:pt x="7274" y="2141"/>
                  <a:pt x="7306" y="2103"/>
                  <a:pt x="7280" y="2108"/>
                </a:cubicBezTo>
                <a:cubicBezTo>
                  <a:pt x="7293" y="2096"/>
                  <a:pt x="7306" y="2096"/>
                  <a:pt x="7338" y="2090"/>
                </a:cubicBezTo>
                <a:close/>
                <a:moveTo>
                  <a:pt x="7771" y="2071"/>
                </a:moveTo>
                <a:cubicBezTo>
                  <a:pt x="7751" y="2090"/>
                  <a:pt x="7733" y="2103"/>
                  <a:pt x="7700" y="2116"/>
                </a:cubicBezTo>
                <a:cubicBezTo>
                  <a:pt x="7693" y="2090"/>
                  <a:pt x="7751" y="2084"/>
                  <a:pt x="7771" y="2071"/>
                </a:cubicBezTo>
                <a:close/>
                <a:moveTo>
                  <a:pt x="769" y="2058"/>
                </a:moveTo>
                <a:cubicBezTo>
                  <a:pt x="749" y="2071"/>
                  <a:pt x="749" y="2090"/>
                  <a:pt x="718" y="2083"/>
                </a:cubicBezTo>
                <a:cubicBezTo>
                  <a:pt x="730" y="2064"/>
                  <a:pt x="743" y="2058"/>
                  <a:pt x="769" y="2058"/>
                </a:cubicBezTo>
                <a:close/>
                <a:moveTo>
                  <a:pt x="7501" y="2045"/>
                </a:moveTo>
                <a:cubicBezTo>
                  <a:pt x="7502" y="2045"/>
                  <a:pt x="7504" y="2045"/>
                  <a:pt x="7506" y="2045"/>
                </a:cubicBezTo>
                <a:cubicBezTo>
                  <a:pt x="7519" y="2090"/>
                  <a:pt x="7480" y="2135"/>
                  <a:pt x="7435" y="2135"/>
                </a:cubicBezTo>
                <a:cubicBezTo>
                  <a:pt x="7416" y="2104"/>
                  <a:pt x="7446" y="2043"/>
                  <a:pt x="7501" y="2045"/>
                </a:cubicBezTo>
                <a:close/>
                <a:moveTo>
                  <a:pt x="6892" y="2026"/>
                </a:moveTo>
                <a:cubicBezTo>
                  <a:pt x="6886" y="2039"/>
                  <a:pt x="6866" y="2033"/>
                  <a:pt x="6873" y="2052"/>
                </a:cubicBezTo>
                <a:cubicBezTo>
                  <a:pt x="6886" y="2058"/>
                  <a:pt x="6912" y="2039"/>
                  <a:pt x="6892" y="2026"/>
                </a:cubicBezTo>
                <a:close/>
                <a:moveTo>
                  <a:pt x="7345" y="2018"/>
                </a:moveTo>
                <a:cubicBezTo>
                  <a:pt x="7358" y="2018"/>
                  <a:pt x="7341" y="2050"/>
                  <a:pt x="7364" y="2039"/>
                </a:cubicBezTo>
                <a:cubicBezTo>
                  <a:pt x="7357" y="2064"/>
                  <a:pt x="7338" y="2039"/>
                  <a:pt x="7338" y="2020"/>
                </a:cubicBezTo>
                <a:cubicBezTo>
                  <a:pt x="7341" y="2018"/>
                  <a:pt x="7343" y="2018"/>
                  <a:pt x="7345" y="2018"/>
                </a:cubicBezTo>
                <a:close/>
                <a:moveTo>
                  <a:pt x="7351" y="1591"/>
                </a:moveTo>
                <a:cubicBezTo>
                  <a:pt x="7370" y="1591"/>
                  <a:pt x="7370" y="1610"/>
                  <a:pt x="7396" y="1604"/>
                </a:cubicBezTo>
                <a:cubicBezTo>
                  <a:pt x="7383" y="1610"/>
                  <a:pt x="7370" y="1617"/>
                  <a:pt x="7345" y="1610"/>
                </a:cubicBezTo>
                <a:cubicBezTo>
                  <a:pt x="7351" y="1610"/>
                  <a:pt x="7351" y="1598"/>
                  <a:pt x="7351" y="1591"/>
                </a:cubicBezTo>
                <a:close/>
                <a:moveTo>
                  <a:pt x="7409" y="1546"/>
                </a:moveTo>
                <a:cubicBezTo>
                  <a:pt x="7435" y="1546"/>
                  <a:pt x="7454" y="1559"/>
                  <a:pt x="7474" y="1572"/>
                </a:cubicBezTo>
                <a:cubicBezTo>
                  <a:pt x="7461" y="1585"/>
                  <a:pt x="7441" y="1591"/>
                  <a:pt x="7441" y="1610"/>
                </a:cubicBezTo>
                <a:cubicBezTo>
                  <a:pt x="7416" y="1604"/>
                  <a:pt x="7441" y="1598"/>
                  <a:pt x="7447" y="1585"/>
                </a:cubicBezTo>
                <a:cubicBezTo>
                  <a:pt x="7435" y="1591"/>
                  <a:pt x="7415" y="1578"/>
                  <a:pt x="7409" y="1546"/>
                </a:cubicBezTo>
                <a:close/>
                <a:moveTo>
                  <a:pt x="6854" y="1476"/>
                </a:moveTo>
                <a:cubicBezTo>
                  <a:pt x="6854" y="1483"/>
                  <a:pt x="6847" y="1489"/>
                  <a:pt x="6841" y="1495"/>
                </a:cubicBezTo>
                <a:cubicBezTo>
                  <a:pt x="6860" y="1515"/>
                  <a:pt x="6880" y="1482"/>
                  <a:pt x="6854" y="1476"/>
                </a:cubicBezTo>
                <a:close/>
                <a:moveTo>
                  <a:pt x="7281" y="1452"/>
                </a:moveTo>
                <a:cubicBezTo>
                  <a:pt x="7294" y="1458"/>
                  <a:pt x="7287" y="1471"/>
                  <a:pt x="7275" y="1464"/>
                </a:cubicBezTo>
                <a:cubicBezTo>
                  <a:pt x="7275" y="1471"/>
                  <a:pt x="7287" y="1496"/>
                  <a:pt x="7287" y="1483"/>
                </a:cubicBezTo>
                <a:cubicBezTo>
                  <a:pt x="7293" y="1483"/>
                  <a:pt x="7293" y="1496"/>
                  <a:pt x="7293" y="1508"/>
                </a:cubicBezTo>
                <a:cubicBezTo>
                  <a:pt x="7286" y="1508"/>
                  <a:pt x="7280" y="1508"/>
                  <a:pt x="7274" y="1515"/>
                </a:cubicBezTo>
                <a:cubicBezTo>
                  <a:pt x="7260" y="1508"/>
                  <a:pt x="7260" y="1489"/>
                  <a:pt x="7248" y="1489"/>
                </a:cubicBezTo>
                <a:cubicBezTo>
                  <a:pt x="7248" y="1476"/>
                  <a:pt x="7280" y="1496"/>
                  <a:pt x="7261" y="1477"/>
                </a:cubicBezTo>
                <a:cubicBezTo>
                  <a:pt x="7261" y="1464"/>
                  <a:pt x="7275" y="1464"/>
                  <a:pt x="7281" y="1452"/>
                </a:cubicBezTo>
                <a:close/>
                <a:moveTo>
                  <a:pt x="1369" y="1432"/>
                </a:moveTo>
                <a:cubicBezTo>
                  <a:pt x="1350" y="1438"/>
                  <a:pt x="1318" y="1457"/>
                  <a:pt x="1324" y="1463"/>
                </a:cubicBezTo>
                <a:cubicBezTo>
                  <a:pt x="1338" y="1451"/>
                  <a:pt x="1363" y="1451"/>
                  <a:pt x="1369" y="1432"/>
                </a:cubicBezTo>
                <a:close/>
                <a:moveTo>
                  <a:pt x="6362" y="1368"/>
                </a:moveTo>
                <a:cubicBezTo>
                  <a:pt x="6362" y="1399"/>
                  <a:pt x="6330" y="1387"/>
                  <a:pt x="6311" y="1393"/>
                </a:cubicBezTo>
                <a:cubicBezTo>
                  <a:pt x="6324" y="1380"/>
                  <a:pt x="6336" y="1368"/>
                  <a:pt x="6362" y="1368"/>
                </a:cubicBezTo>
                <a:close/>
                <a:moveTo>
                  <a:pt x="6543" y="1335"/>
                </a:moveTo>
                <a:cubicBezTo>
                  <a:pt x="6531" y="1362"/>
                  <a:pt x="6486" y="1380"/>
                  <a:pt x="6466" y="1374"/>
                </a:cubicBezTo>
                <a:cubicBezTo>
                  <a:pt x="6472" y="1342"/>
                  <a:pt x="6512" y="1342"/>
                  <a:pt x="6543" y="1335"/>
                </a:cubicBezTo>
                <a:close/>
                <a:moveTo>
                  <a:pt x="7351" y="1285"/>
                </a:moveTo>
                <a:cubicBezTo>
                  <a:pt x="7357" y="1317"/>
                  <a:pt x="7338" y="1355"/>
                  <a:pt x="7312" y="1367"/>
                </a:cubicBezTo>
                <a:cubicBezTo>
                  <a:pt x="7312" y="1367"/>
                  <a:pt x="7312" y="1367"/>
                  <a:pt x="7312" y="1354"/>
                </a:cubicBezTo>
                <a:cubicBezTo>
                  <a:pt x="7286" y="1362"/>
                  <a:pt x="7305" y="1380"/>
                  <a:pt x="7293" y="1393"/>
                </a:cubicBezTo>
                <a:cubicBezTo>
                  <a:pt x="7274" y="1399"/>
                  <a:pt x="7260" y="1387"/>
                  <a:pt x="7254" y="1380"/>
                </a:cubicBezTo>
                <a:cubicBezTo>
                  <a:pt x="7254" y="1324"/>
                  <a:pt x="7293" y="1298"/>
                  <a:pt x="7351" y="1285"/>
                </a:cubicBezTo>
                <a:close/>
                <a:moveTo>
                  <a:pt x="6608" y="1259"/>
                </a:moveTo>
                <a:cubicBezTo>
                  <a:pt x="6628" y="1278"/>
                  <a:pt x="6589" y="1278"/>
                  <a:pt x="6595" y="1297"/>
                </a:cubicBezTo>
                <a:cubicBezTo>
                  <a:pt x="6588" y="1297"/>
                  <a:pt x="6588" y="1290"/>
                  <a:pt x="6576" y="1290"/>
                </a:cubicBezTo>
                <a:cubicBezTo>
                  <a:pt x="6576" y="1272"/>
                  <a:pt x="6595" y="1272"/>
                  <a:pt x="6608" y="1259"/>
                </a:cubicBezTo>
                <a:close/>
                <a:moveTo>
                  <a:pt x="7164" y="1233"/>
                </a:moveTo>
                <a:cubicBezTo>
                  <a:pt x="7190" y="1240"/>
                  <a:pt x="7164" y="1253"/>
                  <a:pt x="7164" y="1272"/>
                </a:cubicBezTo>
                <a:cubicBezTo>
                  <a:pt x="7144" y="1272"/>
                  <a:pt x="7144" y="1259"/>
                  <a:pt x="7144" y="1240"/>
                </a:cubicBezTo>
                <a:cubicBezTo>
                  <a:pt x="7157" y="1240"/>
                  <a:pt x="7164" y="1240"/>
                  <a:pt x="7164" y="1233"/>
                </a:cubicBezTo>
                <a:close/>
                <a:moveTo>
                  <a:pt x="6724" y="1208"/>
                </a:moveTo>
                <a:cubicBezTo>
                  <a:pt x="6718" y="1227"/>
                  <a:pt x="6724" y="1246"/>
                  <a:pt x="6698" y="1253"/>
                </a:cubicBezTo>
                <a:cubicBezTo>
                  <a:pt x="6704" y="1233"/>
                  <a:pt x="6692" y="1214"/>
                  <a:pt x="6724" y="1208"/>
                </a:cubicBezTo>
                <a:close/>
                <a:moveTo>
                  <a:pt x="6801" y="1170"/>
                </a:moveTo>
                <a:cubicBezTo>
                  <a:pt x="6809" y="1176"/>
                  <a:pt x="6821" y="1176"/>
                  <a:pt x="6821" y="1195"/>
                </a:cubicBezTo>
                <a:cubicBezTo>
                  <a:pt x="6789" y="1195"/>
                  <a:pt x="6776" y="1214"/>
                  <a:pt x="6737" y="1208"/>
                </a:cubicBezTo>
                <a:cubicBezTo>
                  <a:pt x="6743" y="1182"/>
                  <a:pt x="6789" y="1189"/>
                  <a:pt x="6801" y="1170"/>
                </a:cubicBezTo>
                <a:close/>
                <a:moveTo>
                  <a:pt x="6036" y="1161"/>
                </a:moveTo>
                <a:cubicBezTo>
                  <a:pt x="5982" y="1162"/>
                  <a:pt x="5939" y="1200"/>
                  <a:pt x="5911" y="1234"/>
                </a:cubicBezTo>
                <a:cubicBezTo>
                  <a:pt x="5968" y="1215"/>
                  <a:pt x="6001" y="1170"/>
                  <a:pt x="6059" y="1163"/>
                </a:cubicBezTo>
                <a:cubicBezTo>
                  <a:pt x="6051" y="1162"/>
                  <a:pt x="6043" y="1161"/>
                  <a:pt x="6036" y="1161"/>
                </a:cubicBezTo>
                <a:close/>
                <a:moveTo>
                  <a:pt x="1693" y="1073"/>
                </a:moveTo>
                <a:cubicBezTo>
                  <a:pt x="1699" y="1099"/>
                  <a:pt x="1680" y="1106"/>
                  <a:pt x="1661" y="1112"/>
                </a:cubicBezTo>
                <a:cubicBezTo>
                  <a:pt x="1673" y="1099"/>
                  <a:pt x="1673" y="1073"/>
                  <a:pt x="1693" y="1073"/>
                </a:cubicBezTo>
                <a:close/>
                <a:moveTo>
                  <a:pt x="6943" y="1068"/>
                </a:moveTo>
                <a:cubicBezTo>
                  <a:pt x="6956" y="1067"/>
                  <a:pt x="6970" y="1073"/>
                  <a:pt x="6983" y="1087"/>
                </a:cubicBezTo>
                <a:cubicBezTo>
                  <a:pt x="6977" y="1093"/>
                  <a:pt x="6970" y="1099"/>
                  <a:pt x="6970" y="1112"/>
                </a:cubicBezTo>
                <a:cubicBezTo>
                  <a:pt x="6977" y="1131"/>
                  <a:pt x="6996" y="1112"/>
                  <a:pt x="7022" y="1112"/>
                </a:cubicBezTo>
                <a:cubicBezTo>
                  <a:pt x="7029" y="1138"/>
                  <a:pt x="7015" y="1144"/>
                  <a:pt x="7009" y="1157"/>
                </a:cubicBezTo>
                <a:cubicBezTo>
                  <a:pt x="6963" y="1163"/>
                  <a:pt x="6944" y="1182"/>
                  <a:pt x="6912" y="1182"/>
                </a:cubicBezTo>
                <a:cubicBezTo>
                  <a:pt x="6857" y="1147"/>
                  <a:pt x="6895" y="1070"/>
                  <a:pt x="6943" y="1068"/>
                </a:cubicBezTo>
                <a:close/>
                <a:moveTo>
                  <a:pt x="6421" y="1023"/>
                </a:moveTo>
                <a:cubicBezTo>
                  <a:pt x="6415" y="1061"/>
                  <a:pt x="6337" y="1080"/>
                  <a:pt x="6305" y="1112"/>
                </a:cubicBezTo>
                <a:cubicBezTo>
                  <a:pt x="6272" y="1087"/>
                  <a:pt x="6208" y="1118"/>
                  <a:pt x="6195" y="1157"/>
                </a:cubicBezTo>
                <a:cubicBezTo>
                  <a:pt x="6182" y="1151"/>
                  <a:pt x="6182" y="1137"/>
                  <a:pt x="6182" y="1125"/>
                </a:cubicBezTo>
                <a:cubicBezTo>
                  <a:pt x="6272" y="1099"/>
                  <a:pt x="6324" y="1029"/>
                  <a:pt x="6421" y="1023"/>
                </a:cubicBezTo>
                <a:close/>
                <a:moveTo>
                  <a:pt x="7404" y="1015"/>
                </a:moveTo>
                <a:cubicBezTo>
                  <a:pt x="7405" y="1015"/>
                  <a:pt x="7407" y="1015"/>
                  <a:pt x="7409" y="1016"/>
                </a:cubicBezTo>
                <a:cubicBezTo>
                  <a:pt x="7416" y="1016"/>
                  <a:pt x="7409" y="1023"/>
                  <a:pt x="7409" y="1022"/>
                </a:cubicBezTo>
                <a:cubicBezTo>
                  <a:pt x="7376" y="1022"/>
                  <a:pt x="7383" y="1054"/>
                  <a:pt x="7370" y="1067"/>
                </a:cubicBezTo>
                <a:cubicBezTo>
                  <a:pt x="7340" y="1049"/>
                  <a:pt x="7377" y="1014"/>
                  <a:pt x="7404" y="1015"/>
                </a:cubicBezTo>
                <a:close/>
                <a:moveTo>
                  <a:pt x="7558" y="997"/>
                </a:moveTo>
                <a:cubicBezTo>
                  <a:pt x="7564" y="1023"/>
                  <a:pt x="7526" y="1042"/>
                  <a:pt x="7564" y="1048"/>
                </a:cubicBezTo>
                <a:cubicBezTo>
                  <a:pt x="7545" y="1061"/>
                  <a:pt x="7545" y="1087"/>
                  <a:pt x="7526" y="1099"/>
                </a:cubicBezTo>
                <a:cubicBezTo>
                  <a:pt x="7493" y="1106"/>
                  <a:pt x="7493" y="1080"/>
                  <a:pt x="7474" y="1086"/>
                </a:cubicBezTo>
                <a:cubicBezTo>
                  <a:pt x="7487" y="1042"/>
                  <a:pt x="7513" y="1009"/>
                  <a:pt x="7558" y="997"/>
                </a:cubicBezTo>
                <a:close/>
                <a:moveTo>
                  <a:pt x="3947" y="997"/>
                </a:moveTo>
                <a:cubicBezTo>
                  <a:pt x="3940" y="1023"/>
                  <a:pt x="3922" y="1035"/>
                  <a:pt x="3902" y="1041"/>
                </a:cubicBezTo>
                <a:cubicBezTo>
                  <a:pt x="3895" y="1035"/>
                  <a:pt x="3895" y="1022"/>
                  <a:pt x="3895" y="1009"/>
                </a:cubicBezTo>
                <a:cubicBezTo>
                  <a:pt x="3908" y="997"/>
                  <a:pt x="3927" y="1003"/>
                  <a:pt x="3947" y="997"/>
                </a:cubicBezTo>
                <a:close/>
                <a:moveTo>
                  <a:pt x="6534" y="985"/>
                </a:moveTo>
                <a:cubicBezTo>
                  <a:pt x="6540" y="986"/>
                  <a:pt x="6545" y="987"/>
                  <a:pt x="6550" y="990"/>
                </a:cubicBezTo>
                <a:cubicBezTo>
                  <a:pt x="6537" y="1003"/>
                  <a:pt x="6518" y="1022"/>
                  <a:pt x="6492" y="1016"/>
                </a:cubicBezTo>
                <a:cubicBezTo>
                  <a:pt x="6497" y="997"/>
                  <a:pt x="6516" y="985"/>
                  <a:pt x="6534" y="985"/>
                </a:cubicBezTo>
                <a:close/>
                <a:moveTo>
                  <a:pt x="3074" y="980"/>
                </a:moveTo>
                <a:cubicBezTo>
                  <a:pt x="3065" y="979"/>
                  <a:pt x="3055" y="987"/>
                  <a:pt x="3055" y="1003"/>
                </a:cubicBezTo>
                <a:cubicBezTo>
                  <a:pt x="3062" y="1009"/>
                  <a:pt x="3075" y="1009"/>
                  <a:pt x="3088" y="1009"/>
                </a:cubicBezTo>
                <a:cubicBezTo>
                  <a:pt x="3091" y="990"/>
                  <a:pt x="3083" y="981"/>
                  <a:pt x="3074" y="980"/>
                </a:cubicBezTo>
                <a:close/>
                <a:moveTo>
                  <a:pt x="7521" y="969"/>
                </a:moveTo>
                <a:cubicBezTo>
                  <a:pt x="7530" y="969"/>
                  <a:pt x="7538" y="972"/>
                  <a:pt x="7545" y="978"/>
                </a:cubicBezTo>
                <a:cubicBezTo>
                  <a:pt x="7532" y="997"/>
                  <a:pt x="7493" y="1016"/>
                  <a:pt x="7480" y="997"/>
                </a:cubicBezTo>
                <a:cubicBezTo>
                  <a:pt x="7480" y="979"/>
                  <a:pt x="7501" y="968"/>
                  <a:pt x="7521" y="969"/>
                </a:cubicBezTo>
                <a:close/>
                <a:moveTo>
                  <a:pt x="3953" y="944"/>
                </a:moveTo>
                <a:cubicBezTo>
                  <a:pt x="3904" y="943"/>
                  <a:pt x="3879" y="991"/>
                  <a:pt x="3837" y="1023"/>
                </a:cubicBezTo>
                <a:cubicBezTo>
                  <a:pt x="3727" y="1112"/>
                  <a:pt x="3533" y="1163"/>
                  <a:pt x="3482" y="1285"/>
                </a:cubicBezTo>
                <a:cubicBezTo>
                  <a:pt x="3573" y="1272"/>
                  <a:pt x="3676" y="1253"/>
                  <a:pt x="3766" y="1221"/>
                </a:cubicBezTo>
                <a:cubicBezTo>
                  <a:pt x="3869" y="1170"/>
                  <a:pt x="3940" y="1080"/>
                  <a:pt x="4018" y="991"/>
                </a:cubicBezTo>
                <a:cubicBezTo>
                  <a:pt x="3998" y="984"/>
                  <a:pt x="3992" y="971"/>
                  <a:pt x="3992" y="953"/>
                </a:cubicBezTo>
                <a:cubicBezTo>
                  <a:pt x="3977" y="946"/>
                  <a:pt x="3965" y="944"/>
                  <a:pt x="3953" y="944"/>
                </a:cubicBezTo>
                <a:close/>
                <a:moveTo>
                  <a:pt x="5116" y="895"/>
                </a:moveTo>
                <a:cubicBezTo>
                  <a:pt x="5064" y="895"/>
                  <a:pt x="5045" y="959"/>
                  <a:pt x="5019" y="965"/>
                </a:cubicBezTo>
                <a:cubicBezTo>
                  <a:pt x="5052" y="953"/>
                  <a:pt x="5084" y="984"/>
                  <a:pt x="5116" y="965"/>
                </a:cubicBezTo>
                <a:cubicBezTo>
                  <a:pt x="5123" y="945"/>
                  <a:pt x="5135" y="908"/>
                  <a:pt x="5116" y="895"/>
                </a:cubicBezTo>
                <a:close/>
                <a:moveTo>
                  <a:pt x="6155" y="876"/>
                </a:moveTo>
                <a:cubicBezTo>
                  <a:pt x="6102" y="877"/>
                  <a:pt x="6069" y="906"/>
                  <a:pt x="6027" y="926"/>
                </a:cubicBezTo>
                <a:cubicBezTo>
                  <a:pt x="6047" y="953"/>
                  <a:pt x="6027" y="945"/>
                  <a:pt x="6021" y="971"/>
                </a:cubicBezTo>
                <a:cubicBezTo>
                  <a:pt x="6072" y="933"/>
                  <a:pt x="6143" y="952"/>
                  <a:pt x="6201" y="920"/>
                </a:cubicBezTo>
                <a:cubicBezTo>
                  <a:pt x="6201" y="907"/>
                  <a:pt x="6189" y="900"/>
                  <a:pt x="6195" y="881"/>
                </a:cubicBezTo>
                <a:cubicBezTo>
                  <a:pt x="6181" y="878"/>
                  <a:pt x="6167" y="876"/>
                  <a:pt x="6155" y="876"/>
                </a:cubicBezTo>
                <a:close/>
                <a:moveTo>
                  <a:pt x="8003" y="869"/>
                </a:moveTo>
                <a:cubicBezTo>
                  <a:pt x="8003" y="881"/>
                  <a:pt x="7997" y="881"/>
                  <a:pt x="7997" y="895"/>
                </a:cubicBezTo>
                <a:cubicBezTo>
                  <a:pt x="7958" y="901"/>
                  <a:pt x="7965" y="914"/>
                  <a:pt x="7926" y="920"/>
                </a:cubicBezTo>
                <a:cubicBezTo>
                  <a:pt x="7945" y="894"/>
                  <a:pt x="7977" y="888"/>
                  <a:pt x="8003" y="869"/>
                </a:cubicBezTo>
                <a:close/>
                <a:moveTo>
                  <a:pt x="2216" y="811"/>
                </a:moveTo>
                <a:cubicBezTo>
                  <a:pt x="2210" y="831"/>
                  <a:pt x="2197" y="850"/>
                  <a:pt x="2165" y="843"/>
                </a:cubicBezTo>
                <a:cubicBezTo>
                  <a:pt x="2171" y="824"/>
                  <a:pt x="2183" y="811"/>
                  <a:pt x="2216" y="811"/>
                </a:cubicBezTo>
                <a:close/>
                <a:moveTo>
                  <a:pt x="3589" y="759"/>
                </a:moveTo>
                <a:cubicBezTo>
                  <a:pt x="3594" y="760"/>
                  <a:pt x="3600" y="762"/>
                  <a:pt x="3605" y="767"/>
                </a:cubicBezTo>
                <a:cubicBezTo>
                  <a:pt x="3611" y="806"/>
                  <a:pt x="3573" y="806"/>
                  <a:pt x="3566" y="831"/>
                </a:cubicBezTo>
                <a:cubicBezTo>
                  <a:pt x="3528" y="814"/>
                  <a:pt x="3559" y="757"/>
                  <a:pt x="3589" y="759"/>
                </a:cubicBezTo>
                <a:close/>
                <a:moveTo>
                  <a:pt x="5775" y="647"/>
                </a:moveTo>
                <a:cubicBezTo>
                  <a:pt x="5749" y="647"/>
                  <a:pt x="5722" y="660"/>
                  <a:pt x="5717" y="683"/>
                </a:cubicBezTo>
                <a:cubicBezTo>
                  <a:pt x="5743" y="671"/>
                  <a:pt x="5775" y="664"/>
                  <a:pt x="5801" y="652"/>
                </a:cubicBezTo>
                <a:cubicBezTo>
                  <a:pt x="5793" y="649"/>
                  <a:pt x="5784" y="647"/>
                  <a:pt x="5775" y="647"/>
                </a:cubicBezTo>
                <a:close/>
                <a:moveTo>
                  <a:pt x="6589" y="645"/>
                </a:moveTo>
                <a:cubicBezTo>
                  <a:pt x="6582" y="658"/>
                  <a:pt x="6582" y="677"/>
                  <a:pt x="6563" y="671"/>
                </a:cubicBezTo>
                <a:cubicBezTo>
                  <a:pt x="6569" y="658"/>
                  <a:pt x="6569" y="645"/>
                  <a:pt x="6589" y="645"/>
                </a:cubicBezTo>
                <a:close/>
                <a:moveTo>
                  <a:pt x="5361" y="638"/>
                </a:moveTo>
                <a:cubicBezTo>
                  <a:pt x="5355" y="658"/>
                  <a:pt x="5342" y="677"/>
                  <a:pt x="5316" y="683"/>
                </a:cubicBezTo>
                <a:cubicBezTo>
                  <a:pt x="5316" y="671"/>
                  <a:pt x="5336" y="671"/>
                  <a:pt x="5342" y="664"/>
                </a:cubicBezTo>
                <a:cubicBezTo>
                  <a:pt x="5336" y="645"/>
                  <a:pt x="5310" y="664"/>
                  <a:pt x="5296" y="664"/>
                </a:cubicBezTo>
                <a:cubicBezTo>
                  <a:pt x="5303" y="638"/>
                  <a:pt x="5341" y="645"/>
                  <a:pt x="5361" y="638"/>
                </a:cubicBezTo>
                <a:close/>
                <a:moveTo>
                  <a:pt x="4722" y="549"/>
                </a:moveTo>
                <a:cubicBezTo>
                  <a:pt x="4722" y="569"/>
                  <a:pt x="4696" y="575"/>
                  <a:pt x="4690" y="562"/>
                </a:cubicBezTo>
                <a:cubicBezTo>
                  <a:pt x="4690" y="549"/>
                  <a:pt x="4703" y="549"/>
                  <a:pt x="4722" y="549"/>
                </a:cubicBezTo>
                <a:close/>
                <a:moveTo>
                  <a:pt x="6019" y="547"/>
                </a:moveTo>
                <a:cubicBezTo>
                  <a:pt x="6031" y="547"/>
                  <a:pt x="6029" y="559"/>
                  <a:pt x="5988" y="562"/>
                </a:cubicBezTo>
                <a:cubicBezTo>
                  <a:pt x="6000" y="550"/>
                  <a:pt x="6012" y="546"/>
                  <a:pt x="6019" y="547"/>
                </a:cubicBezTo>
                <a:close/>
                <a:moveTo>
                  <a:pt x="6336" y="472"/>
                </a:moveTo>
                <a:cubicBezTo>
                  <a:pt x="6339" y="472"/>
                  <a:pt x="6341" y="472"/>
                  <a:pt x="6343" y="472"/>
                </a:cubicBezTo>
                <a:cubicBezTo>
                  <a:pt x="6330" y="492"/>
                  <a:pt x="6305" y="505"/>
                  <a:pt x="6285" y="524"/>
                </a:cubicBezTo>
                <a:cubicBezTo>
                  <a:pt x="6279" y="499"/>
                  <a:pt x="6302" y="470"/>
                  <a:pt x="6336" y="472"/>
                </a:cubicBezTo>
                <a:close/>
                <a:moveTo>
                  <a:pt x="4661" y="402"/>
                </a:moveTo>
                <a:cubicBezTo>
                  <a:pt x="4629" y="446"/>
                  <a:pt x="4616" y="517"/>
                  <a:pt x="4571" y="549"/>
                </a:cubicBezTo>
                <a:cubicBezTo>
                  <a:pt x="4583" y="581"/>
                  <a:pt x="4602" y="549"/>
                  <a:pt x="4622" y="555"/>
                </a:cubicBezTo>
                <a:cubicBezTo>
                  <a:pt x="4674" y="568"/>
                  <a:pt x="4674" y="651"/>
                  <a:pt x="4713" y="690"/>
                </a:cubicBezTo>
                <a:cubicBezTo>
                  <a:pt x="4725" y="690"/>
                  <a:pt x="4745" y="683"/>
                  <a:pt x="4751" y="690"/>
                </a:cubicBezTo>
                <a:cubicBezTo>
                  <a:pt x="4790" y="773"/>
                  <a:pt x="4649" y="779"/>
                  <a:pt x="4629" y="836"/>
                </a:cubicBezTo>
                <a:cubicBezTo>
                  <a:pt x="4616" y="863"/>
                  <a:pt x="4616" y="952"/>
                  <a:pt x="4668" y="952"/>
                </a:cubicBezTo>
                <a:cubicBezTo>
                  <a:pt x="4675" y="1016"/>
                  <a:pt x="4700" y="1054"/>
                  <a:pt x="4726" y="1099"/>
                </a:cubicBezTo>
                <a:cubicBezTo>
                  <a:pt x="4842" y="1130"/>
                  <a:pt x="4907" y="1041"/>
                  <a:pt x="4978" y="990"/>
                </a:cubicBezTo>
                <a:cubicBezTo>
                  <a:pt x="4965" y="977"/>
                  <a:pt x="4939" y="977"/>
                  <a:pt x="4927" y="964"/>
                </a:cubicBezTo>
                <a:cubicBezTo>
                  <a:pt x="4907" y="978"/>
                  <a:pt x="4894" y="1003"/>
                  <a:pt x="4868" y="1009"/>
                </a:cubicBezTo>
                <a:cubicBezTo>
                  <a:pt x="4868" y="983"/>
                  <a:pt x="4849" y="983"/>
                  <a:pt x="4849" y="958"/>
                </a:cubicBezTo>
                <a:cubicBezTo>
                  <a:pt x="4887" y="945"/>
                  <a:pt x="4920" y="914"/>
                  <a:pt x="4971" y="933"/>
                </a:cubicBezTo>
                <a:cubicBezTo>
                  <a:pt x="5010" y="895"/>
                  <a:pt x="5048" y="863"/>
                  <a:pt x="5119" y="856"/>
                </a:cubicBezTo>
                <a:cubicBezTo>
                  <a:pt x="5132" y="856"/>
                  <a:pt x="5119" y="831"/>
                  <a:pt x="5132" y="831"/>
                </a:cubicBezTo>
                <a:cubicBezTo>
                  <a:pt x="5158" y="837"/>
                  <a:pt x="5197" y="837"/>
                  <a:pt x="5223" y="831"/>
                </a:cubicBezTo>
                <a:cubicBezTo>
                  <a:pt x="5217" y="805"/>
                  <a:pt x="5223" y="786"/>
                  <a:pt x="5243" y="773"/>
                </a:cubicBezTo>
                <a:cubicBezTo>
                  <a:pt x="5243" y="767"/>
                  <a:pt x="5223" y="786"/>
                  <a:pt x="5210" y="773"/>
                </a:cubicBezTo>
                <a:cubicBezTo>
                  <a:pt x="5210" y="767"/>
                  <a:pt x="5217" y="754"/>
                  <a:pt x="5230" y="754"/>
                </a:cubicBezTo>
                <a:cubicBezTo>
                  <a:pt x="5230" y="742"/>
                  <a:pt x="5210" y="735"/>
                  <a:pt x="5204" y="729"/>
                </a:cubicBezTo>
                <a:cubicBezTo>
                  <a:pt x="5152" y="768"/>
                  <a:pt x="5088" y="761"/>
                  <a:pt x="5029" y="787"/>
                </a:cubicBezTo>
                <a:cubicBezTo>
                  <a:pt x="5017" y="780"/>
                  <a:pt x="5042" y="768"/>
                  <a:pt x="5062" y="774"/>
                </a:cubicBezTo>
                <a:cubicBezTo>
                  <a:pt x="5094" y="704"/>
                  <a:pt x="5191" y="704"/>
                  <a:pt x="5262" y="679"/>
                </a:cubicBezTo>
                <a:cubicBezTo>
                  <a:pt x="5256" y="691"/>
                  <a:pt x="5275" y="705"/>
                  <a:pt x="5262" y="736"/>
                </a:cubicBezTo>
                <a:cubicBezTo>
                  <a:pt x="5269" y="755"/>
                  <a:pt x="5275" y="742"/>
                  <a:pt x="5295" y="742"/>
                </a:cubicBezTo>
                <a:cubicBezTo>
                  <a:pt x="5301" y="749"/>
                  <a:pt x="5282" y="768"/>
                  <a:pt x="5295" y="774"/>
                </a:cubicBezTo>
                <a:cubicBezTo>
                  <a:pt x="5327" y="774"/>
                  <a:pt x="5346" y="793"/>
                  <a:pt x="5366" y="780"/>
                </a:cubicBezTo>
                <a:cubicBezTo>
                  <a:pt x="5372" y="851"/>
                  <a:pt x="5450" y="812"/>
                  <a:pt x="5482" y="799"/>
                </a:cubicBezTo>
                <a:cubicBezTo>
                  <a:pt x="5482" y="799"/>
                  <a:pt x="5482" y="799"/>
                  <a:pt x="5482" y="761"/>
                </a:cubicBezTo>
                <a:cubicBezTo>
                  <a:pt x="5553" y="684"/>
                  <a:pt x="5585" y="569"/>
                  <a:pt x="5663" y="499"/>
                </a:cubicBezTo>
                <a:cubicBezTo>
                  <a:pt x="5689" y="480"/>
                  <a:pt x="5695" y="517"/>
                  <a:pt x="5721" y="499"/>
                </a:cubicBezTo>
                <a:cubicBezTo>
                  <a:pt x="5740" y="505"/>
                  <a:pt x="5701" y="511"/>
                  <a:pt x="5701" y="517"/>
                </a:cubicBezTo>
                <a:cubicBezTo>
                  <a:pt x="5720" y="524"/>
                  <a:pt x="5727" y="556"/>
                  <a:pt x="5746" y="562"/>
                </a:cubicBezTo>
                <a:cubicBezTo>
                  <a:pt x="5746" y="582"/>
                  <a:pt x="5708" y="595"/>
                  <a:pt x="5720" y="614"/>
                </a:cubicBezTo>
                <a:cubicBezTo>
                  <a:pt x="5798" y="626"/>
                  <a:pt x="5830" y="575"/>
                  <a:pt x="5901" y="562"/>
                </a:cubicBezTo>
                <a:cubicBezTo>
                  <a:pt x="5907" y="575"/>
                  <a:pt x="5936" y="581"/>
                  <a:pt x="5929" y="598"/>
                </a:cubicBezTo>
                <a:lnTo>
                  <a:pt x="5929" y="598"/>
                </a:lnTo>
                <a:lnTo>
                  <a:pt x="5928" y="599"/>
                </a:lnTo>
                <a:cubicBezTo>
                  <a:pt x="5928" y="600"/>
                  <a:pt x="5927" y="600"/>
                  <a:pt x="5927" y="601"/>
                </a:cubicBezTo>
                <a:lnTo>
                  <a:pt x="5929" y="598"/>
                </a:lnTo>
                <a:lnTo>
                  <a:pt x="5930" y="598"/>
                </a:lnTo>
                <a:cubicBezTo>
                  <a:pt x="5934" y="595"/>
                  <a:pt x="5942" y="595"/>
                  <a:pt x="5947" y="595"/>
                </a:cubicBezTo>
                <a:cubicBezTo>
                  <a:pt x="5960" y="595"/>
                  <a:pt x="5953" y="576"/>
                  <a:pt x="5960" y="570"/>
                </a:cubicBezTo>
                <a:cubicBezTo>
                  <a:pt x="5967" y="582"/>
                  <a:pt x="5973" y="621"/>
                  <a:pt x="5947" y="627"/>
                </a:cubicBezTo>
                <a:cubicBezTo>
                  <a:pt x="5966" y="634"/>
                  <a:pt x="5979" y="646"/>
                  <a:pt x="5998" y="652"/>
                </a:cubicBezTo>
                <a:cubicBezTo>
                  <a:pt x="6017" y="595"/>
                  <a:pt x="6056" y="556"/>
                  <a:pt x="6121" y="537"/>
                </a:cubicBezTo>
                <a:cubicBezTo>
                  <a:pt x="6133" y="551"/>
                  <a:pt x="6153" y="563"/>
                  <a:pt x="6166" y="576"/>
                </a:cubicBezTo>
                <a:cubicBezTo>
                  <a:pt x="6166" y="589"/>
                  <a:pt x="6146" y="589"/>
                  <a:pt x="6133" y="595"/>
                </a:cubicBezTo>
                <a:cubicBezTo>
                  <a:pt x="6127" y="582"/>
                  <a:pt x="6133" y="582"/>
                  <a:pt x="6140" y="576"/>
                </a:cubicBezTo>
                <a:cubicBezTo>
                  <a:pt x="6114" y="576"/>
                  <a:pt x="6095" y="582"/>
                  <a:pt x="6088" y="601"/>
                </a:cubicBezTo>
                <a:cubicBezTo>
                  <a:pt x="6101" y="621"/>
                  <a:pt x="6114" y="634"/>
                  <a:pt x="6133" y="646"/>
                </a:cubicBezTo>
                <a:cubicBezTo>
                  <a:pt x="6178" y="640"/>
                  <a:pt x="6224" y="627"/>
                  <a:pt x="6276" y="615"/>
                </a:cubicBezTo>
                <a:cubicBezTo>
                  <a:pt x="6289" y="607"/>
                  <a:pt x="6243" y="640"/>
                  <a:pt x="6231" y="646"/>
                </a:cubicBezTo>
                <a:cubicBezTo>
                  <a:pt x="6250" y="678"/>
                  <a:pt x="6309" y="640"/>
                  <a:pt x="6321" y="652"/>
                </a:cubicBezTo>
                <a:cubicBezTo>
                  <a:pt x="6308" y="671"/>
                  <a:pt x="6308" y="665"/>
                  <a:pt x="6334" y="678"/>
                </a:cubicBezTo>
                <a:cubicBezTo>
                  <a:pt x="6321" y="735"/>
                  <a:pt x="6217" y="703"/>
                  <a:pt x="6204" y="754"/>
                </a:cubicBezTo>
                <a:cubicBezTo>
                  <a:pt x="6276" y="773"/>
                  <a:pt x="6328" y="716"/>
                  <a:pt x="6405" y="716"/>
                </a:cubicBezTo>
                <a:cubicBezTo>
                  <a:pt x="6418" y="729"/>
                  <a:pt x="6399" y="748"/>
                  <a:pt x="6411" y="761"/>
                </a:cubicBezTo>
                <a:cubicBezTo>
                  <a:pt x="6418" y="773"/>
                  <a:pt x="6443" y="761"/>
                  <a:pt x="6463" y="767"/>
                </a:cubicBezTo>
                <a:cubicBezTo>
                  <a:pt x="6463" y="780"/>
                  <a:pt x="6443" y="773"/>
                  <a:pt x="6443" y="792"/>
                </a:cubicBezTo>
                <a:cubicBezTo>
                  <a:pt x="6475" y="780"/>
                  <a:pt x="6534" y="773"/>
                  <a:pt x="6508" y="728"/>
                </a:cubicBezTo>
                <a:cubicBezTo>
                  <a:pt x="6527" y="716"/>
                  <a:pt x="6553" y="709"/>
                  <a:pt x="6572" y="716"/>
                </a:cubicBezTo>
                <a:cubicBezTo>
                  <a:pt x="6572" y="722"/>
                  <a:pt x="6566" y="728"/>
                  <a:pt x="6566" y="735"/>
                </a:cubicBezTo>
                <a:cubicBezTo>
                  <a:pt x="6599" y="728"/>
                  <a:pt x="6617" y="741"/>
                  <a:pt x="6637" y="747"/>
                </a:cubicBezTo>
                <a:cubicBezTo>
                  <a:pt x="6625" y="754"/>
                  <a:pt x="6617" y="760"/>
                  <a:pt x="6605" y="773"/>
                </a:cubicBezTo>
                <a:cubicBezTo>
                  <a:pt x="6624" y="810"/>
                  <a:pt x="6682" y="798"/>
                  <a:pt x="6727" y="785"/>
                </a:cubicBezTo>
                <a:cubicBezTo>
                  <a:pt x="6714" y="804"/>
                  <a:pt x="6681" y="829"/>
                  <a:pt x="6708" y="868"/>
                </a:cubicBezTo>
                <a:cubicBezTo>
                  <a:pt x="6675" y="912"/>
                  <a:pt x="6649" y="964"/>
                  <a:pt x="6572" y="964"/>
                </a:cubicBezTo>
                <a:cubicBezTo>
                  <a:pt x="6578" y="951"/>
                  <a:pt x="6598" y="964"/>
                  <a:pt x="6598" y="945"/>
                </a:cubicBezTo>
                <a:cubicBezTo>
                  <a:pt x="6553" y="925"/>
                  <a:pt x="6527" y="976"/>
                  <a:pt x="6488" y="976"/>
                </a:cubicBezTo>
                <a:cubicBezTo>
                  <a:pt x="6508" y="956"/>
                  <a:pt x="6475" y="944"/>
                  <a:pt x="6475" y="925"/>
                </a:cubicBezTo>
                <a:cubicBezTo>
                  <a:pt x="6488" y="893"/>
                  <a:pt x="6501" y="867"/>
                  <a:pt x="6520" y="842"/>
                </a:cubicBezTo>
                <a:cubicBezTo>
                  <a:pt x="6418" y="816"/>
                  <a:pt x="6463" y="964"/>
                  <a:pt x="6398" y="989"/>
                </a:cubicBezTo>
                <a:cubicBezTo>
                  <a:pt x="6353" y="951"/>
                  <a:pt x="6288" y="983"/>
                  <a:pt x="6282" y="1028"/>
                </a:cubicBezTo>
                <a:cubicBezTo>
                  <a:pt x="6172" y="1021"/>
                  <a:pt x="6172" y="1137"/>
                  <a:pt x="6069" y="1155"/>
                </a:cubicBezTo>
                <a:cubicBezTo>
                  <a:pt x="6082" y="1168"/>
                  <a:pt x="6107" y="1149"/>
                  <a:pt x="6133" y="1155"/>
                </a:cubicBezTo>
                <a:cubicBezTo>
                  <a:pt x="6114" y="1175"/>
                  <a:pt x="6075" y="1168"/>
                  <a:pt x="6075" y="1207"/>
                </a:cubicBezTo>
                <a:cubicBezTo>
                  <a:pt x="6146" y="1213"/>
                  <a:pt x="6211" y="1168"/>
                  <a:pt x="6262" y="1137"/>
                </a:cubicBezTo>
                <a:cubicBezTo>
                  <a:pt x="6242" y="1181"/>
                  <a:pt x="6178" y="1181"/>
                  <a:pt x="6165" y="1232"/>
                </a:cubicBezTo>
                <a:cubicBezTo>
                  <a:pt x="6178" y="1264"/>
                  <a:pt x="6197" y="1283"/>
                  <a:pt x="6236" y="1290"/>
                </a:cubicBezTo>
                <a:cubicBezTo>
                  <a:pt x="6301" y="1232"/>
                  <a:pt x="6411" y="1219"/>
                  <a:pt x="6488" y="1181"/>
                </a:cubicBezTo>
                <a:cubicBezTo>
                  <a:pt x="6475" y="1193"/>
                  <a:pt x="6462" y="1200"/>
                  <a:pt x="6449" y="1212"/>
                </a:cubicBezTo>
                <a:cubicBezTo>
                  <a:pt x="6540" y="1193"/>
                  <a:pt x="6598" y="1103"/>
                  <a:pt x="6701" y="1078"/>
                </a:cubicBezTo>
                <a:cubicBezTo>
                  <a:pt x="6656" y="1142"/>
                  <a:pt x="6604" y="1200"/>
                  <a:pt x="6527" y="1231"/>
                </a:cubicBezTo>
                <a:cubicBezTo>
                  <a:pt x="6533" y="1250"/>
                  <a:pt x="6527" y="1244"/>
                  <a:pt x="6520" y="1263"/>
                </a:cubicBezTo>
                <a:cubicBezTo>
                  <a:pt x="6520" y="1269"/>
                  <a:pt x="6540" y="1263"/>
                  <a:pt x="6540" y="1275"/>
                </a:cubicBezTo>
                <a:cubicBezTo>
                  <a:pt x="6540" y="1275"/>
                  <a:pt x="6540" y="1275"/>
                  <a:pt x="6540" y="1294"/>
                </a:cubicBezTo>
                <a:cubicBezTo>
                  <a:pt x="6515" y="1301"/>
                  <a:pt x="6515" y="1282"/>
                  <a:pt x="6495" y="1275"/>
                </a:cubicBezTo>
                <a:cubicBezTo>
                  <a:pt x="6508" y="1269"/>
                  <a:pt x="6501" y="1250"/>
                  <a:pt x="6508" y="1244"/>
                </a:cubicBezTo>
                <a:cubicBezTo>
                  <a:pt x="6482" y="1218"/>
                  <a:pt x="6463" y="1263"/>
                  <a:pt x="6430" y="1263"/>
                </a:cubicBezTo>
                <a:cubicBezTo>
                  <a:pt x="6418" y="1250"/>
                  <a:pt x="6437" y="1244"/>
                  <a:pt x="6424" y="1231"/>
                </a:cubicBezTo>
                <a:cubicBezTo>
                  <a:pt x="6405" y="1264"/>
                  <a:pt x="6347" y="1250"/>
                  <a:pt x="6340" y="1295"/>
                </a:cubicBezTo>
                <a:cubicBezTo>
                  <a:pt x="6308" y="1282"/>
                  <a:pt x="6282" y="1295"/>
                  <a:pt x="6269" y="1320"/>
                </a:cubicBezTo>
                <a:cubicBezTo>
                  <a:pt x="6276" y="1328"/>
                  <a:pt x="6282" y="1340"/>
                  <a:pt x="6282" y="1359"/>
                </a:cubicBezTo>
                <a:cubicBezTo>
                  <a:pt x="6257" y="1359"/>
                  <a:pt x="6250" y="1385"/>
                  <a:pt x="6231" y="1404"/>
                </a:cubicBezTo>
                <a:cubicBezTo>
                  <a:pt x="6231" y="1410"/>
                  <a:pt x="6237" y="1410"/>
                  <a:pt x="6237" y="1417"/>
                </a:cubicBezTo>
                <a:cubicBezTo>
                  <a:pt x="6268" y="1423"/>
                  <a:pt x="6262" y="1392"/>
                  <a:pt x="6288" y="1398"/>
                </a:cubicBezTo>
                <a:cubicBezTo>
                  <a:pt x="6301" y="1418"/>
                  <a:pt x="6288" y="1418"/>
                  <a:pt x="6288" y="1443"/>
                </a:cubicBezTo>
                <a:cubicBezTo>
                  <a:pt x="6359" y="1437"/>
                  <a:pt x="6385" y="1385"/>
                  <a:pt x="6443" y="1385"/>
                </a:cubicBezTo>
                <a:cubicBezTo>
                  <a:pt x="6456" y="1398"/>
                  <a:pt x="6443" y="1404"/>
                  <a:pt x="6443" y="1417"/>
                </a:cubicBezTo>
                <a:cubicBezTo>
                  <a:pt x="6501" y="1410"/>
                  <a:pt x="6553" y="1403"/>
                  <a:pt x="6585" y="1372"/>
                </a:cubicBezTo>
                <a:cubicBezTo>
                  <a:pt x="6624" y="1347"/>
                  <a:pt x="6636" y="1289"/>
                  <a:pt x="6701" y="1283"/>
                </a:cubicBezTo>
                <a:cubicBezTo>
                  <a:pt x="6695" y="1295"/>
                  <a:pt x="6689" y="1295"/>
                  <a:pt x="6689" y="1302"/>
                </a:cubicBezTo>
                <a:cubicBezTo>
                  <a:pt x="6708" y="1333"/>
                  <a:pt x="6766" y="1289"/>
                  <a:pt x="6792" y="1302"/>
                </a:cubicBezTo>
                <a:cubicBezTo>
                  <a:pt x="6779" y="1372"/>
                  <a:pt x="6766" y="1353"/>
                  <a:pt x="6734" y="1417"/>
                </a:cubicBezTo>
                <a:cubicBezTo>
                  <a:pt x="6740" y="1423"/>
                  <a:pt x="6760" y="1423"/>
                  <a:pt x="6760" y="1442"/>
                </a:cubicBezTo>
                <a:cubicBezTo>
                  <a:pt x="6779" y="1436"/>
                  <a:pt x="6779" y="1410"/>
                  <a:pt x="6798" y="1410"/>
                </a:cubicBezTo>
                <a:cubicBezTo>
                  <a:pt x="6786" y="1424"/>
                  <a:pt x="6772" y="1443"/>
                  <a:pt x="6766" y="1456"/>
                </a:cubicBezTo>
                <a:cubicBezTo>
                  <a:pt x="6805" y="1474"/>
                  <a:pt x="6863" y="1456"/>
                  <a:pt x="6895" y="1443"/>
                </a:cubicBezTo>
                <a:cubicBezTo>
                  <a:pt x="6889" y="1410"/>
                  <a:pt x="6869" y="1404"/>
                  <a:pt x="6857" y="1379"/>
                </a:cubicBezTo>
                <a:cubicBezTo>
                  <a:pt x="6883" y="1315"/>
                  <a:pt x="6960" y="1315"/>
                  <a:pt x="7031" y="1309"/>
                </a:cubicBezTo>
                <a:cubicBezTo>
                  <a:pt x="7025" y="1321"/>
                  <a:pt x="7012" y="1328"/>
                  <a:pt x="6999" y="1334"/>
                </a:cubicBezTo>
                <a:cubicBezTo>
                  <a:pt x="7006" y="1354"/>
                  <a:pt x="7012" y="1366"/>
                  <a:pt x="7019" y="1379"/>
                </a:cubicBezTo>
                <a:cubicBezTo>
                  <a:pt x="7057" y="1373"/>
                  <a:pt x="7070" y="1379"/>
                  <a:pt x="7102" y="1385"/>
                </a:cubicBezTo>
                <a:cubicBezTo>
                  <a:pt x="7090" y="1436"/>
                  <a:pt x="7064" y="1493"/>
                  <a:pt x="7031" y="1538"/>
                </a:cubicBezTo>
                <a:cubicBezTo>
                  <a:pt x="6999" y="1545"/>
                  <a:pt x="6993" y="1570"/>
                  <a:pt x="6993" y="1609"/>
                </a:cubicBezTo>
                <a:cubicBezTo>
                  <a:pt x="7024" y="1628"/>
                  <a:pt x="7083" y="1590"/>
                  <a:pt x="7115" y="1577"/>
                </a:cubicBezTo>
                <a:cubicBezTo>
                  <a:pt x="7102" y="1571"/>
                  <a:pt x="7108" y="1546"/>
                  <a:pt x="7095" y="1546"/>
                </a:cubicBezTo>
                <a:cubicBezTo>
                  <a:pt x="7154" y="1482"/>
                  <a:pt x="7257" y="1546"/>
                  <a:pt x="7335" y="1527"/>
                </a:cubicBezTo>
                <a:cubicBezTo>
                  <a:pt x="7316" y="1572"/>
                  <a:pt x="7271" y="1591"/>
                  <a:pt x="7251" y="1629"/>
                </a:cubicBezTo>
                <a:cubicBezTo>
                  <a:pt x="7276" y="1629"/>
                  <a:pt x="7276" y="1661"/>
                  <a:pt x="7302" y="1661"/>
                </a:cubicBezTo>
                <a:cubicBezTo>
                  <a:pt x="7302" y="1699"/>
                  <a:pt x="7276" y="1718"/>
                  <a:pt x="7237" y="1744"/>
                </a:cubicBezTo>
                <a:cubicBezTo>
                  <a:pt x="7237" y="1750"/>
                  <a:pt x="7244" y="1750"/>
                  <a:pt x="7244" y="1756"/>
                </a:cubicBezTo>
                <a:cubicBezTo>
                  <a:pt x="7237" y="1763"/>
                  <a:pt x="7270" y="1763"/>
                  <a:pt x="7270" y="1756"/>
                </a:cubicBezTo>
                <a:cubicBezTo>
                  <a:pt x="7276" y="1763"/>
                  <a:pt x="7276" y="1782"/>
                  <a:pt x="7276" y="1788"/>
                </a:cubicBezTo>
                <a:cubicBezTo>
                  <a:pt x="7263" y="1794"/>
                  <a:pt x="7244" y="1801"/>
                  <a:pt x="7244" y="1775"/>
                </a:cubicBezTo>
                <a:cubicBezTo>
                  <a:pt x="7192" y="1788"/>
                  <a:pt x="7154" y="1814"/>
                  <a:pt x="7121" y="1839"/>
                </a:cubicBezTo>
                <a:cubicBezTo>
                  <a:pt x="7134" y="1852"/>
                  <a:pt x="7134" y="1839"/>
                  <a:pt x="7160" y="1839"/>
                </a:cubicBezTo>
                <a:cubicBezTo>
                  <a:pt x="7121" y="1871"/>
                  <a:pt x="7095" y="1916"/>
                  <a:pt x="7044" y="1928"/>
                </a:cubicBezTo>
                <a:cubicBezTo>
                  <a:pt x="7038" y="1948"/>
                  <a:pt x="7038" y="1942"/>
                  <a:pt x="7038" y="1967"/>
                </a:cubicBezTo>
                <a:cubicBezTo>
                  <a:pt x="7024" y="1961"/>
                  <a:pt x="7024" y="1948"/>
                  <a:pt x="7012" y="1942"/>
                </a:cubicBezTo>
                <a:cubicBezTo>
                  <a:pt x="6966" y="1961"/>
                  <a:pt x="6934" y="1986"/>
                  <a:pt x="6914" y="2025"/>
                </a:cubicBezTo>
                <a:cubicBezTo>
                  <a:pt x="6934" y="2037"/>
                  <a:pt x="6953" y="2037"/>
                  <a:pt x="6985" y="2044"/>
                </a:cubicBezTo>
                <a:cubicBezTo>
                  <a:pt x="7030" y="2037"/>
                  <a:pt x="7076" y="1960"/>
                  <a:pt x="7121" y="2005"/>
                </a:cubicBezTo>
                <a:cubicBezTo>
                  <a:pt x="7134" y="1980"/>
                  <a:pt x="7153" y="1980"/>
                  <a:pt x="7173" y="1973"/>
                </a:cubicBezTo>
                <a:cubicBezTo>
                  <a:pt x="7185" y="1973"/>
                  <a:pt x="7205" y="1948"/>
                  <a:pt x="7211" y="1942"/>
                </a:cubicBezTo>
                <a:cubicBezTo>
                  <a:pt x="7224" y="1942"/>
                  <a:pt x="7360" y="1973"/>
                  <a:pt x="7360" y="1973"/>
                </a:cubicBezTo>
                <a:cubicBezTo>
                  <a:pt x="7379" y="1967"/>
                  <a:pt x="7391" y="1928"/>
                  <a:pt x="7411" y="1922"/>
                </a:cubicBezTo>
                <a:cubicBezTo>
                  <a:pt x="7457" y="1897"/>
                  <a:pt x="7489" y="1916"/>
                  <a:pt x="7541" y="1897"/>
                </a:cubicBezTo>
                <a:cubicBezTo>
                  <a:pt x="7541" y="1942"/>
                  <a:pt x="7470" y="1897"/>
                  <a:pt x="7482" y="1967"/>
                </a:cubicBezTo>
                <a:cubicBezTo>
                  <a:pt x="7444" y="1993"/>
                  <a:pt x="7411" y="2012"/>
                  <a:pt x="7353" y="2012"/>
                </a:cubicBezTo>
                <a:cubicBezTo>
                  <a:pt x="7359" y="2000"/>
                  <a:pt x="7385" y="2000"/>
                  <a:pt x="7391" y="1987"/>
                </a:cubicBezTo>
                <a:cubicBezTo>
                  <a:pt x="7359" y="1968"/>
                  <a:pt x="7269" y="2018"/>
                  <a:pt x="7275" y="2063"/>
                </a:cubicBezTo>
                <a:cubicBezTo>
                  <a:pt x="7237" y="2082"/>
                  <a:pt x="7204" y="2102"/>
                  <a:pt x="7172" y="2121"/>
                </a:cubicBezTo>
                <a:cubicBezTo>
                  <a:pt x="7166" y="2141"/>
                  <a:pt x="7178" y="2141"/>
                  <a:pt x="7178" y="2160"/>
                </a:cubicBezTo>
                <a:cubicBezTo>
                  <a:pt x="7217" y="2153"/>
                  <a:pt x="7217" y="2185"/>
                  <a:pt x="7249" y="2191"/>
                </a:cubicBezTo>
                <a:cubicBezTo>
                  <a:pt x="7249" y="2211"/>
                  <a:pt x="7243" y="2230"/>
                  <a:pt x="7275" y="2236"/>
                </a:cubicBezTo>
                <a:cubicBezTo>
                  <a:pt x="7263" y="2274"/>
                  <a:pt x="7237" y="2300"/>
                  <a:pt x="7198" y="2313"/>
                </a:cubicBezTo>
                <a:cubicBezTo>
                  <a:pt x="7178" y="2313"/>
                  <a:pt x="7185" y="2288"/>
                  <a:pt x="7166" y="2288"/>
                </a:cubicBezTo>
                <a:cubicBezTo>
                  <a:pt x="7133" y="2294"/>
                  <a:pt x="7121" y="2313"/>
                  <a:pt x="7094" y="2319"/>
                </a:cubicBezTo>
                <a:cubicBezTo>
                  <a:pt x="7102" y="2338"/>
                  <a:pt x="7102" y="2338"/>
                  <a:pt x="7082" y="2351"/>
                </a:cubicBezTo>
                <a:cubicBezTo>
                  <a:pt x="7088" y="2357"/>
                  <a:pt x="7101" y="2351"/>
                  <a:pt x="7094" y="2370"/>
                </a:cubicBezTo>
                <a:cubicBezTo>
                  <a:pt x="7069" y="2376"/>
                  <a:pt x="7062" y="2389"/>
                  <a:pt x="7049" y="2401"/>
                </a:cubicBezTo>
                <a:cubicBezTo>
                  <a:pt x="6953" y="2356"/>
                  <a:pt x="6907" y="2446"/>
                  <a:pt x="6856" y="2491"/>
                </a:cubicBezTo>
                <a:cubicBezTo>
                  <a:pt x="6881" y="2498"/>
                  <a:pt x="6856" y="2510"/>
                  <a:pt x="6869" y="2529"/>
                </a:cubicBezTo>
                <a:cubicBezTo>
                  <a:pt x="6907" y="2491"/>
                  <a:pt x="6998" y="2510"/>
                  <a:pt x="6998" y="2446"/>
                </a:cubicBezTo>
                <a:cubicBezTo>
                  <a:pt x="7063" y="2421"/>
                  <a:pt x="7134" y="2427"/>
                  <a:pt x="7179" y="2364"/>
                </a:cubicBezTo>
                <a:cubicBezTo>
                  <a:pt x="7237" y="2389"/>
                  <a:pt x="7295" y="2312"/>
                  <a:pt x="7360" y="2293"/>
                </a:cubicBezTo>
                <a:cubicBezTo>
                  <a:pt x="7372" y="2300"/>
                  <a:pt x="7366" y="2326"/>
                  <a:pt x="7366" y="2338"/>
                </a:cubicBezTo>
                <a:cubicBezTo>
                  <a:pt x="7398" y="2338"/>
                  <a:pt x="7405" y="2319"/>
                  <a:pt x="7425" y="2307"/>
                </a:cubicBezTo>
                <a:cubicBezTo>
                  <a:pt x="7438" y="2313"/>
                  <a:pt x="7444" y="2319"/>
                  <a:pt x="7451" y="2319"/>
                </a:cubicBezTo>
                <a:cubicBezTo>
                  <a:pt x="7463" y="2293"/>
                  <a:pt x="7522" y="2274"/>
                  <a:pt x="7528" y="2281"/>
                </a:cubicBezTo>
                <a:cubicBezTo>
                  <a:pt x="7535" y="2293"/>
                  <a:pt x="7489" y="2319"/>
                  <a:pt x="7477" y="2338"/>
                </a:cubicBezTo>
                <a:cubicBezTo>
                  <a:pt x="7477" y="2357"/>
                  <a:pt x="7489" y="2338"/>
                  <a:pt x="7509" y="2345"/>
                </a:cubicBezTo>
                <a:cubicBezTo>
                  <a:pt x="7464" y="2370"/>
                  <a:pt x="7496" y="2396"/>
                  <a:pt x="7458" y="2421"/>
                </a:cubicBezTo>
                <a:cubicBezTo>
                  <a:pt x="7458" y="2427"/>
                  <a:pt x="7471" y="2427"/>
                  <a:pt x="7484" y="2427"/>
                </a:cubicBezTo>
                <a:cubicBezTo>
                  <a:pt x="7432" y="2460"/>
                  <a:pt x="7413" y="2518"/>
                  <a:pt x="7348" y="2530"/>
                </a:cubicBezTo>
                <a:cubicBezTo>
                  <a:pt x="7361" y="2543"/>
                  <a:pt x="7394" y="2511"/>
                  <a:pt x="7406" y="2530"/>
                </a:cubicBezTo>
                <a:cubicBezTo>
                  <a:pt x="7387" y="2544"/>
                  <a:pt x="7355" y="2581"/>
                  <a:pt x="7335" y="2575"/>
                </a:cubicBezTo>
                <a:cubicBezTo>
                  <a:pt x="7329" y="2555"/>
                  <a:pt x="7348" y="2555"/>
                  <a:pt x="7342" y="2536"/>
                </a:cubicBezTo>
                <a:cubicBezTo>
                  <a:pt x="7342" y="2524"/>
                  <a:pt x="7335" y="2555"/>
                  <a:pt x="7316" y="2543"/>
                </a:cubicBezTo>
                <a:cubicBezTo>
                  <a:pt x="7309" y="2524"/>
                  <a:pt x="7335" y="2524"/>
                  <a:pt x="7342" y="2511"/>
                </a:cubicBezTo>
                <a:cubicBezTo>
                  <a:pt x="7335" y="2499"/>
                  <a:pt x="7316" y="2492"/>
                  <a:pt x="7316" y="2511"/>
                </a:cubicBezTo>
                <a:cubicBezTo>
                  <a:pt x="7309" y="2492"/>
                  <a:pt x="7342" y="2473"/>
                  <a:pt x="7348" y="2447"/>
                </a:cubicBezTo>
                <a:cubicBezTo>
                  <a:pt x="7349" y="2445"/>
                  <a:pt x="7349" y="2443"/>
                  <a:pt x="7349" y="2442"/>
                </a:cubicBezTo>
                <a:lnTo>
                  <a:pt x="7348" y="2441"/>
                </a:lnTo>
                <a:lnTo>
                  <a:pt x="7351" y="2439"/>
                </a:lnTo>
                <a:cubicBezTo>
                  <a:pt x="7377" y="2414"/>
                  <a:pt x="7329" y="2408"/>
                  <a:pt x="7342" y="2396"/>
                </a:cubicBezTo>
                <a:cubicBezTo>
                  <a:pt x="7290" y="2402"/>
                  <a:pt x="7245" y="2428"/>
                  <a:pt x="7212" y="2460"/>
                </a:cubicBezTo>
                <a:cubicBezTo>
                  <a:pt x="7212" y="2466"/>
                  <a:pt x="7218" y="2466"/>
                  <a:pt x="7218" y="2473"/>
                </a:cubicBezTo>
                <a:cubicBezTo>
                  <a:pt x="7237" y="2473"/>
                  <a:pt x="7250" y="2460"/>
                  <a:pt x="7270" y="2460"/>
                </a:cubicBezTo>
                <a:cubicBezTo>
                  <a:pt x="7245" y="2479"/>
                  <a:pt x="7218" y="2491"/>
                  <a:pt x="7225" y="2536"/>
                </a:cubicBezTo>
                <a:cubicBezTo>
                  <a:pt x="7199" y="2536"/>
                  <a:pt x="7193" y="2543"/>
                  <a:pt x="7173" y="2543"/>
                </a:cubicBezTo>
                <a:cubicBezTo>
                  <a:pt x="7180" y="2536"/>
                  <a:pt x="7173" y="2530"/>
                  <a:pt x="7167" y="2524"/>
                </a:cubicBezTo>
                <a:cubicBezTo>
                  <a:pt x="7141" y="2536"/>
                  <a:pt x="7128" y="2569"/>
                  <a:pt x="7096" y="2581"/>
                </a:cubicBezTo>
                <a:cubicBezTo>
                  <a:pt x="7083" y="2575"/>
                  <a:pt x="7089" y="2556"/>
                  <a:pt x="7076" y="2550"/>
                </a:cubicBezTo>
                <a:cubicBezTo>
                  <a:pt x="7102" y="2518"/>
                  <a:pt x="7141" y="2537"/>
                  <a:pt x="7147" y="2499"/>
                </a:cubicBezTo>
                <a:cubicBezTo>
                  <a:pt x="7108" y="2511"/>
                  <a:pt x="7069" y="2518"/>
                  <a:pt x="7057" y="2556"/>
                </a:cubicBezTo>
                <a:cubicBezTo>
                  <a:pt x="7005" y="2550"/>
                  <a:pt x="6973" y="2608"/>
                  <a:pt x="6934" y="2620"/>
                </a:cubicBezTo>
                <a:cubicBezTo>
                  <a:pt x="6831" y="2633"/>
                  <a:pt x="6741" y="2690"/>
                  <a:pt x="6670" y="2748"/>
                </a:cubicBezTo>
                <a:cubicBezTo>
                  <a:pt x="6676" y="2735"/>
                  <a:pt x="6689" y="2735"/>
                  <a:pt x="6676" y="2723"/>
                </a:cubicBezTo>
                <a:cubicBezTo>
                  <a:pt x="6579" y="2761"/>
                  <a:pt x="6509" y="2806"/>
                  <a:pt x="6418" y="2838"/>
                </a:cubicBezTo>
                <a:cubicBezTo>
                  <a:pt x="6398" y="2852"/>
                  <a:pt x="6385" y="2864"/>
                  <a:pt x="6385" y="2877"/>
                </a:cubicBezTo>
                <a:cubicBezTo>
                  <a:pt x="6347" y="2851"/>
                  <a:pt x="6334" y="2947"/>
                  <a:pt x="6302" y="2960"/>
                </a:cubicBezTo>
                <a:cubicBezTo>
                  <a:pt x="6308" y="2979"/>
                  <a:pt x="6321" y="2960"/>
                  <a:pt x="6334" y="2960"/>
                </a:cubicBezTo>
                <a:cubicBezTo>
                  <a:pt x="6334" y="2960"/>
                  <a:pt x="6334" y="2960"/>
                  <a:pt x="6334" y="2985"/>
                </a:cubicBezTo>
                <a:cubicBezTo>
                  <a:pt x="6354" y="2972"/>
                  <a:pt x="6347" y="2998"/>
                  <a:pt x="6366" y="2998"/>
                </a:cubicBezTo>
                <a:cubicBezTo>
                  <a:pt x="6411" y="2998"/>
                  <a:pt x="6418" y="2946"/>
                  <a:pt x="6444" y="2915"/>
                </a:cubicBezTo>
                <a:cubicBezTo>
                  <a:pt x="6450" y="2921"/>
                  <a:pt x="6450" y="2934"/>
                  <a:pt x="6437" y="2946"/>
                </a:cubicBezTo>
                <a:cubicBezTo>
                  <a:pt x="6457" y="2965"/>
                  <a:pt x="6464" y="2927"/>
                  <a:pt x="6496" y="2940"/>
                </a:cubicBezTo>
                <a:cubicBezTo>
                  <a:pt x="6464" y="2998"/>
                  <a:pt x="6380" y="2991"/>
                  <a:pt x="6347" y="3043"/>
                </a:cubicBezTo>
                <a:cubicBezTo>
                  <a:pt x="6340" y="3043"/>
                  <a:pt x="6334" y="3036"/>
                  <a:pt x="6328" y="3036"/>
                </a:cubicBezTo>
                <a:cubicBezTo>
                  <a:pt x="6308" y="3074"/>
                  <a:pt x="6302" y="3158"/>
                  <a:pt x="6257" y="3183"/>
                </a:cubicBezTo>
                <a:cubicBezTo>
                  <a:pt x="6276" y="3209"/>
                  <a:pt x="6314" y="3177"/>
                  <a:pt x="6334" y="3164"/>
                </a:cubicBezTo>
                <a:cubicBezTo>
                  <a:pt x="6334" y="3138"/>
                  <a:pt x="6314" y="3138"/>
                  <a:pt x="6314" y="3113"/>
                </a:cubicBezTo>
                <a:cubicBezTo>
                  <a:pt x="6347" y="3107"/>
                  <a:pt x="6373" y="3088"/>
                  <a:pt x="6373" y="3043"/>
                </a:cubicBezTo>
                <a:cubicBezTo>
                  <a:pt x="6398" y="3024"/>
                  <a:pt x="6430" y="3030"/>
                  <a:pt x="6456" y="3011"/>
                </a:cubicBezTo>
                <a:cubicBezTo>
                  <a:pt x="6489" y="3043"/>
                  <a:pt x="6437" y="3062"/>
                  <a:pt x="6424" y="3088"/>
                </a:cubicBezTo>
                <a:cubicBezTo>
                  <a:pt x="6418" y="3088"/>
                  <a:pt x="6424" y="3100"/>
                  <a:pt x="6430" y="3107"/>
                </a:cubicBezTo>
                <a:cubicBezTo>
                  <a:pt x="6424" y="3107"/>
                  <a:pt x="6418" y="3107"/>
                  <a:pt x="6418" y="3107"/>
                </a:cubicBezTo>
                <a:cubicBezTo>
                  <a:pt x="6430" y="3113"/>
                  <a:pt x="6430" y="3107"/>
                  <a:pt x="6430" y="3107"/>
                </a:cubicBezTo>
                <a:cubicBezTo>
                  <a:pt x="6489" y="3100"/>
                  <a:pt x="6540" y="2998"/>
                  <a:pt x="6605" y="3043"/>
                </a:cubicBezTo>
                <a:cubicBezTo>
                  <a:pt x="6644" y="3043"/>
                  <a:pt x="6663" y="3017"/>
                  <a:pt x="6696" y="3004"/>
                </a:cubicBezTo>
                <a:cubicBezTo>
                  <a:pt x="6696" y="2978"/>
                  <a:pt x="6689" y="2984"/>
                  <a:pt x="6696" y="2965"/>
                </a:cubicBezTo>
                <a:cubicBezTo>
                  <a:pt x="6715" y="2959"/>
                  <a:pt x="6734" y="2953"/>
                  <a:pt x="6747" y="2934"/>
                </a:cubicBezTo>
                <a:cubicBezTo>
                  <a:pt x="6767" y="2946"/>
                  <a:pt x="6722" y="2946"/>
                  <a:pt x="6734" y="2965"/>
                </a:cubicBezTo>
                <a:cubicBezTo>
                  <a:pt x="6767" y="2972"/>
                  <a:pt x="6805" y="2953"/>
                  <a:pt x="6832" y="2940"/>
                </a:cubicBezTo>
                <a:cubicBezTo>
                  <a:pt x="6844" y="2946"/>
                  <a:pt x="6805" y="2953"/>
                  <a:pt x="6805" y="2965"/>
                </a:cubicBezTo>
                <a:cubicBezTo>
                  <a:pt x="6845" y="2965"/>
                  <a:pt x="6858" y="2934"/>
                  <a:pt x="6896" y="2940"/>
                </a:cubicBezTo>
                <a:cubicBezTo>
                  <a:pt x="6851" y="2985"/>
                  <a:pt x="6748" y="3004"/>
                  <a:pt x="6780" y="3080"/>
                </a:cubicBezTo>
                <a:cubicBezTo>
                  <a:pt x="6825" y="3068"/>
                  <a:pt x="6838" y="3004"/>
                  <a:pt x="6896" y="3023"/>
                </a:cubicBezTo>
                <a:cubicBezTo>
                  <a:pt x="6858" y="3035"/>
                  <a:pt x="6941" y="3068"/>
                  <a:pt x="6890" y="3080"/>
                </a:cubicBezTo>
                <a:cubicBezTo>
                  <a:pt x="6935" y="3099"/>
                  <a:pt x="6967" y="3054"/>
                  <a:pt x="7000" y="3042"/>
                </a:cubicBezTo>
                <a:cubicBezTo>
                  <a:pt x="7007" y="2991"/>
                  <a:pt x="6993" y="3004"/>
                  <a:pt x="6987" y="2953"/>
                </a:cubicBezTo>
                <a:cubicBezTo>
                  <a:pt x="7026" y="2984"/>
                  <a:pt x="7072" y="2933"/>
                  <a:pt x="7117" y="2914"/>
                </a:cubicBezTo>
                <a:cubicBezTo>
                  <a:pt x="7104" y="2940"/>
                  <a:pt x="7065" y="2991"/>
                  <a:pt x="7039" y="3017"/>
                </a:cubicBezTo>
                <a:cubicBezTo>
                  <a:pt x="7046" y="3023"/>
                  <a:pt x="7084" y="3017"/>
                  <a:pt x="7084" y="3004"/>
                </a:cubicBezTo>
                <a:cubicBezTo>
                  <a:pt x="7091" y="3024"/>
                  <a:pt x="7098" y="3036"/>
                  <a:pt x="7078" y="3055"/>
                </a:cubicBezTo>
                <a:cubicBezTo>
                  <a:pt x="7091" y="3068"/>
                  <a:pt x="7117" y="3049"/>
                  <a:pt x="7129" y="3068"/>
                </a:cubicBezTo>
                <a:cubicBezTo>
                  <a:pt x="7117" y="3100"/>
                  <a:pt x="7033" y="3119"/>
                  <a:pt x="7007" y="3107"/>
                </a:cubicBezTo>
                <a:cubicBezTo>
                  <a:pt x="6877" y="3145"/>
                  <a:pt x="6774" y="3183"/>
                  <a:pt x="6696" y="3286"/>
                </a:cubicBezTo>
                <a:cubicBezTo>
                  <a:pt x="6768" y="3343"/>
                  <a:pt x="6813" y="3209"/>
                  <a:pt x="6890" y="3222"/>
                </a:cubicBezTo>
                <a:cubicBezTo>
                  <a:pt x="6903" y="3216"/>
                  <a:pt x="6903" y="3190"/>
                  <a:pt x="6929" y="3190"/>
                </a:cubicBezTo>
                <a:cubicBezTo>
                  <a:pt x="6929" y="3184"/>
                  <a:pt x="6922" y="3178"/>
                  <a:pt x="6916" y="3178"/>
                </a:cubicBezTo>
                <a:cubicBezTo>
                  <a:pt x="6916" y="3152"/>
                  <a:pt x="6948" y="3164"/>
                  <a:pt x="6948" y="3139"/>
                </a:cubicBezTo>
                <a:cubicBezTo>
                  <a:pt x="6961" y="3158"/>
                  <a:pt x="6981" y="3152"/>
                  <a:pt x="6981" y="3126"/>
                </a:cubicBezTo>
                <a:cubicBezTo>
                  <a:pt x="6994" y="3126"/>
                  <a:pt x="7000" y="3139"/>
                  <a:pt x="7000" y="3145"/>
                </a:cubicBezTo>
                <a:cubicBezTo>
                  <a:pt x="7065" y="3139"/>
                  <a:pt x="7110" y="3100"/>
                  <a:pt x="7181" y="3075"/>
                </a:cubicBezTo>
                <a:cubicBezTo>
                  <a:pt x="7169" y="3095"/>
                  <a:pt x="7136" y="3088"/>
                  <a:pt x="7136" y="3114"/>
                </a:cubicBezTo>
                <a:cubicBezTo>
                  <a:pt x="7085" y="3133"/>
                  <a:pt x="7040" y="3152"/>
                  <a:pt x="7014" y="3197"/>
                </a:cubicBezTo>
                <a:lnTo>
                  <a:pt x="7020" y="3203"/>
                </a:lnTo>
                <a:cubicBezTo>
                  <a:pt x="7046" y="3203"/>
                  <a:pt x="7059" y="3183"/>
                  <a:pt x="7065" y="3164"/>
                </a:cubicBezTo>
                <a:cubicBezTo>
                  <a:pt x="7072" y="3164"/>
                  <a:pt x="7072" y="3177"/>
                  <a:pt x="7072" y="3183"/>
                </a:cubicBezTo>
                <a:cubicBezTo>
                  <a:pt x="7117" y="3157"/>
                  <a:pt x="7149" y="3183"/>
                  <a:pt x="7188" y="3144"/>
                </a:cubicBezTo>
                <a:cubicBezTo>
                  <a:pt x="7174" y="3137"/>
                  <a:pt x="7155" y="3131"/>
                  <a:pt x="7162" y="3106"/>
                </a:cubicBezTo>
                <a:cubicBezTo>
                  <a:pt x="7187" y="3106"/>
                  <a:pt x="7193" y="3093"/>
                  <a:pt x="7213" y="3099"/>
                </a:cubicBezTo>
                <a:cubicBezTo>
                  <a:pt x="7213" y="3106"/>
                  <a:pt x="7207" y="3112"/>
                  <a:pt x="7200" y="3118"/>
                </a:cubicBezTo>
                <a:cubicBezTo>
                  <a:pt x="7219" y="3099"/>
                  <a:pt x="7245" y="3125"/>
                  <a:pt x="7252" y="3099"/>
                </a:cubicBezTo>
                <a:cubicBezTo>
                  <a:pt x="7258" y="3099"/>
                  <a:pt x="7252" y="3106"/>
                  <a:pt x="7252" y="3112"/>
                </a:cubicBezTo>
                <a:cubicBezTo>
                  <a:pt x="7271" y="3112"/>
                  <a:pt x="7278" y="3099"/>
                  <a:pt x="7284" y="3087"/>
                </a:cubicBezTo>
                <a:cubicBezTo>
                  <a:pt x="7278" y="3074"/>
                  <a:pt x="7258" y="3080"/>
                  <a:pt x="7252" y="3068"/>
                </a:cubicBezTo>
                <a:cubicBezTo>
                  <a:pt x="7245" y="3055"/>
                  <a:pt x="7252" y="3043"/>
                  <a:pt x="7258" y="3036"/>
                </a:cubicBezTo>
                <a:cubicBezTo>
                  <a:pt x="7245" y="3017"/>
                  <a:pt x="7238" y="3049"/>
                  <a:pt x="7226" y="3043"/>
                </a:cubicBezTo>
                <a:cubicBezTo>
                  <a:pt x="7226" y="3036"/>
                  <a:pt x="7238" y="3030"/>
                  <a:pt x="7232" y="3030"/>
                </a:cubicBezTo>
                <a:cubicBezTo>
                  <a:pt x="7251" y="3024"/>
                  <a:pt x="7257" y="3011"/>
                  <a:pt x="7283" y="3005"/>
                </a:cubicBezTo>
                <a:cubicBezTo>
                  <a:pt x="7283" y="3005"/>
                  <a:pt x="7283" y="3005"/>
                  <a:pt x="7283" y="3030"/>
                </a:cubicBezTo>
                <a:cubicBezTo>
                  <a:pt x="7316" y="3005"/>
                  <a:pt x="7335" y="2934"/>
                  <a:pt x="7399" y="2941"/>
                </a:cubicBezTo>
                <a:cubicBezTo>
                  <a:pt x="7399" y="2966"/>
                  <a:pt x="7322" y="2960"/>
                  <a:pt x="7328" y="3005"/>
                </a:cubicBezTo>
                <a:cubicBezTo>
                  <a:pt x="7354" y="2998"/>
                  <a:pt x="7361" y="2992"/>
                  <a:pt x="7393" y="2998"/>
                </a:cubicBezTo>
                <a:cubicBezTo>
                  <a:pt x="7367" y="3011"/>
                  <a:pt x="7367" y="3031"/>
                  <a:pt x="7367" y="3050"/>
                </a:cubicBezTo>
                <a:cubicBezTo>
                  <a:pt x="7373" y="3056"/>
                  <a:pt x="7406" y="3069"/>
                  <a:pt x="7412" y="3056"/>
                </a:cubicBezTo>
                <a:cubicBezTo>
                  <a:pt x="7425" y="3062"/>
                  <a:pt x="7412" y="3088"/>
                  <a:pt x="7412" y="3101"/>
                </a:cubicBezTo>
                <a:cubicBezTo>
                  <a:pt x="7412" y="3107"/>
                  <a:pt x="7432" y="3107"/>
                  <a:pt x="7432" y="3120"/>
                </a:cubicBezTo>
                <a:cubicBezTo>
                  <a:pt x="7451" y="3126"/>
                  <a:pt x="7444" y="3107"/>
                  <a:pt x="7470" y="3114"/>
                </a:cubicBezTo>
                <a:cubicBezTo>
                  <a:pt x="7496" y="3139"/>
                  <a:pt x="7490" y="3203"/>
                  <a:pt x="7541" y="3203"/>
                </a:cubicBezTo>
                <a:cubicBezTo>
                  <a:pt x="7535" y="3229"/>
                  <a:pt x="7535" y="3229"/>
                  <a:pt x="7548" y="3254"/>
                </a:cubicBezTo>
                <a:cubicBezTo>
                  <a:pt x="7560" y="3254"/>
                  <a:pt x="7560" y="3235"/>
                  <a:pt x="7580" y="3242"/>
                </a:cubicBezTo>
                <a:cubicBezTo>
                  <a:pt x="7594" y="3209"/>
                  <a:pt x="7619" y="3190"/>
                  <a:pt x="7645" y="3178"/>
                </a:cubicBezTo>
                <a:cubicBezTo>
                  <a:pt x="7619" y="3158"/>
                  <a:pt x="7606" y="3197"/>
                  <a:pt x="7580" y="3203"/>
                </a:cubicBezTo>
                <a:cubicBezTo>
                  <a:pt x="7574" y="3183"/>
                  <a:pt x="7619" y="3177"/>
                  <a:pt x="7619" y="3158"/>
                </a:cubicBezTo>
                <a:cubicBezTo>
                  <a:pt x="7625" y="3145"/>
                  <a:pt x="7625" y="3126"/>
                  <a:pt x="7612" y="3126"/>
                </a:cubicBezTo>
                <a:cubicBezTo>
                  <a:pt x="7632" y="3126"/>
                  <a:pt x="7632" y="3100"/>
                  <a:pt x="7639" y="3088"/>
                </a:cubicBezTo>
                <a:cubicBezTo>
                  <a:pt x="7658" y="3094"/>
                  <a:pt x="7652" y="3113"/>
                  <a:pt x="7665" y="3119"/>
                </a:cubicBezTo>
                <a:cubicBezTo>
                  <a:pt x="7684" y="3119"/>
                  <a:pt x="7697" y="3107"/>
                  <a:pt x="7710" y="3100"/>
                </a:cubicBezTo>
                <a:cubicBezTo>
                  <a:pt x="7716" y="3100"/>
                  <a:pt x="7716" y="3107"/>
                  <a:pt x="7716" y="3113"/>
                </a:cubicBezTo>
                <a:cubicBezTo>
                  <a:pt x="7748" y="3119"/>
                  <a:pt x="7755" y="3094"/>
                  <a:pt x="7781" y="3094"/>
                </a:cubicBezTo>
                <a:cubicBezTo>
                  <a:pt x="7748" y="3132"/>
                  <a:pt x="7703" y="3158"/>
                  <a:pt x="7651" y="3177"/>
                </a:cubicBezTo>
                <a:cubicBezTo>
                  <a:pt x="7651" y="3177"/>
                  <a:pt x="7651" y="3177"/>
                  <a:pt x="7651" y="3216"/>
                </a:cubicBezTo>
                <a:cubicBezTo>
                  <a:pt x="7676" y="3216"/>
                  <a:pt x="7676" y="3197"/>
                  <a:pt x="7703" y="3203"/>
                </a:cubicBezTo>
                <a:cubicBezTo>
                  <a:pt x="7722" y="3234"/>
                  <a:pt x="7748" y="3222"/>
                  <a:pt x="7774" y="3216"/>
                </a:cubicBezTo>
                <a:cubicBezTo>
                  <a:pt x="7780" y="3184"/>
                  <a:pt x="7754" y="3177"/>
                  <a:pt x="7754" y="3145"/>
                </a:cubicBezTo>
                <a:cubicBezTo>
                  <a:pt x="7766" y="3139"/>
                  <a:pt x="7785" y="3133"/>
                  <a:pt x="7805" y="3126"/>
                </a:cubicBezTo>
                <a:cubicBezTo>
                  <a:pt x="7818" y="3114"/>
                  <a:pt x="7831" y="3069"/>
                  <a:pt x="7811" y="3056"/>
                </a:cubicBezTo>
                <a:cubicBezTo>
                  <a:pt x="7876" y="3017"/>
                  <a:pt x="7947" y="2953"/>
                  <a:pt x="8025" y="2947"/>
                </a:cubicBezTo>
                <a:cubicBezTo>
                  <a:pt x="8031" y="2947"/>
                  <a:pt x="8037" y="2941"/>
                  <a:pt x="8037" y="2928"/>
                </a:cubicBezTo>
                <a:cubicBezTo>
                  <a:pt x="8056" y="2934"/>
                  <a:pt x="8095" y="2903"/>
                  <a:pt x="8115" y="2928"/>
                </a:cubicBezTo>
                <a:cubicBezTo>
                  <a:pt x="8134" y="2922"/>
                  <a:pt x="8172" y="2908"/>
                  <a:pt x="8160" y="2877"/>
                </a:cubicBezTo>
                <a:cubicBezTo>
                  <a:pt x="8198" y="2870"/>
                  <a:pt x="8250" y="2870"/>
                  <a:pt x="8276" y="2838"/>
                </a:cubicBezTo>
                <a:cubicBezTo>
                  <a:pt x="8282" y="2870"/>
                  <a:pt x="8205" y="2877"/>
                  <a:pt x="8185" y="2908"/>
                </a:cubicBezTo>
                <a:cubicBezTo>
                  <a:pt x="8192" y="2915"/>
                  <a:pt x="8205" y="2915"/>
                  <a:pt x="8205" y="2908"/>
                </a:cubicBezTo>
                <a:cubicBezTo>
                  <a:pt x="8217" y="2915"/>
                  <a:pt x="8198" y="2946"/>
                  <a:pt x="8179" y="2940"/>
                </a:cubicBezTo>
                <a:cubicBezTo>
                  <a:pt x="8179" y="2940"/>
                  <a:pt x="8179" y="2940"/>
                  <a:pt x="8179" y="2915"/>
                </a:cubicBezTo>
                <a:cubicBezTo>
                  <a:pt x="8115" y="2928"/>
                  <a:pt x="8075" y="3017"/>
                  <a:pt x="8024" y="2953"/>
                </a:cubicBezTo>
                <a:cubicBezTo>
                  <a:pt x="8010" y="2960"/>
                  <a:pt x="8004" y="2966"/>
                  <a:pt x="7998" y="2966"/>
                </a:cubicBezTo>
                <a:cubicBezTo>
                  <a:pt x="7998" y="2979"/>
                  <a:pt x="8004" y="2985"/>
                  <a:pt x="8010" y="2991"/>
                </a:cubicBezTo>
                <a:cubicBezTo>
                  <a:pt x="7991" y="3017"/>
                  <a:pt x="7965" y="3024"/>
                  <a:pt x="7946" y="3043"/>
                </a:cubicBezTo>
                <a:cubicBezTo>
                  <a:pt x="7959" y="3055"/>
                  <a:pt x="7984" y="3024"/>
                  <a:pt x="8004" y="3024"/>
                </a:cubicBezTo>
                <a:cubicBezTo>
                  <a:pt x="7984" y="3043"/>
                  <a:pt x="7965" y="3056"/>
                  <a:pt x="7939" y="3069"/>
                </a:cubicBezTo>
                <a:cubicBezTo>
                  <a:pt x="7958" y="3088"/>
                  <a:pt x="7984" y="3062"/>
                  <a:pt x="7991" y="3056"/>
                </a:cubicBezTo>
                <a:cubicBezTo>
                  <a:pt x="8119" y="3088"/>
                  <a:pt x="8158" y="2998"/>
                  <a:pt x="8249" y="2998"/>
                </a:cubicBezTo>
                <a:cubicBezTo>
                  <a:pt x="8249" y="3017"/>
                  <a:pt x="8229" y="3017"/>
                  <a:pt x="8229" y="3030"/>
                </a:cubicBezTo>
                <a:cubicBezTo>
                  <a:pt x="8243" y="3043"/>
                  <a:pt x="8268" y="3011"/>
                  <a:pt x="8294" y="3011"/>
                </a:cubicBezTo>
                <a:cubicBezTo>
                  <a:pt x="8281" y="3055"/>
                  <a:pt x="8204" y="3036"/>
                  <a:pt x="8209" y="3093"/>
                </a:cubicBezTo>
                <a:cubicBezTo>
                  <a:pt x="8183" y="3087"/>
                  <a:pt x="8183" y="3106"/>
                  <a:pt x="8171" y="3112"/>
                </a:cubicBezTo>
                <a:cubicBezTo>
                  <a:pt x="8100" y="3106"/>
                  <a:pt x="8041" y="3156"/>
                  <a:pt x="7996" y="3195"/>
                </a:cubicBezTo>
                <a:cubicBezTo>
                  <a:pt x="7977" y="3189"/>
                  <a:pt x="7970" y="3195"/>
                  <a:pt x="7970" y="3214"/>
                </a:cubicBezTo>
                <a:cubicBezTo>
                  <a:pt x="7925" y="3208"/>
                  <a:pt x="7848" y="3233"/>
                  <a:pt x="7854" y="3278"/>
                </a:cubicBezTo>
                <a:cubicBezTo>
                  <a:pt x="7841" y="3278"/>
                  <a:pt x="7828" y="3303"/>
                  <a:pt x="7822" y="3278"/>
                </a:cubicBezTo>
                <a:cubicBezTo>
                  <a:pt x="7764" y="3297"/>
                  <a:pt x="7758" y="3361"/>
                  <a:pt x="7699" y="3367"/>
                </a:cubicBezTo>
                <a:cubicBezTo>
                  <a:pt x="7706" y="3354"/>
                  <a:pt x="7602" y="3316"/>
                  <a:pt x="7596" y="3361"/>
                </a:cubicBezTo>
                <a:cubicBezTo>
                  <a:pt x="7622" y="3386"/>
                  <a:pt x="7602" y="3412"/>
                  <a:pt x="7602" y="3444"/>
                </a:cubicBezTo>
                <a:cubicBezTo>
                  <a:pt x="7609" y="3456"/>
                  <a:pt x="7641" y="3437"/>
                  <a:pt x="7635" y="3463"/>
                </a:cubicBezTo>
                <a:cubicBezTo>
                  <a:pt x="7660" y="3463"/>
                  <a:pt x="7660" y="3444"/>
                  <a:pt x="7680" y="3444"/>
                </a:cubicBezTo>
                <a:cubicBezTo>
                  <a:pt x="7680" y="3470"/>
                  <a:pt x="7654" y="3470"/>
                  <a:pt x="7647" y="3489"/>
                </a:cubicBezTo>
                <a:cubicBezTo>
                  <a:pt x="7666" y="3508"/>
                  <a:pt x="7686" y="3527"/>
                  <a:pt x="7699" y="3520"/>
                </a:cubicBezTo>
                <a:cubicBezTo>
                  <a:pt x="7705" y="3533"/>
                  <a:pt x="7680" y="3527"/>
                  <a:pt x="7692" y="3552"/>
                </a:cubicBezTo>
                <a:cubicBezTo>
                  <a:pt x="7731" y="3558"/>
                  <a:pt x="7718" y="3520"/>
                  <a:pt x="7763" y="3527"/>
                </a:cubicBezTo>
                <a:cubicBezTo>
                  <a:pt x="7731" y="3572"/>
                  <a:pt x="7673" y="3584"/>
                  <a:pt x="7647" y="3629"/>
                </a:cubicBezTo>
                <a:cubicBezTo>
                  <a:pt x="7641" y="3598"/>
                  <a:pt x="7576" y="3655"/>
                  <a:pt x="7511" y="3674"/>
                </a:cubicBezTo>
                <a:cubicBezTo>
                  <a:pt x="7479" y="3681"/>
                  <a:pt x="7433" y="3713"/>
                  <a:pt x="7421" y="3745"/>
                </a:cubicBezTo>
                <a:cubicBezTo>
                  <a:pt x="7382" y="3726"/>
                  <a:pt x="7368" y="3777"/>
                  <a:pt x="7356" y="3802"/>
                </a:cubicBezTo>
                <a:cubicBezTo>
                  <a:pt x="7350" y="3815"/>
                  <a:pt x="7342" y="3796"/>
                  <a:pt x="7330" y="3808"/>
                </a:cubicBezTo>
                <a:cubicBezTo>
                  <a:pt x="7337" y="3847"/>
                  <a:pt x="7305" y="3860"/>
                  <a:pt x="7317" y="3879"/>
                </a:cubicBezTo>
                <a:cubicBezTo>
                  <a:pt x="7323" y="3885"/>
                  <a:pt x="7362" y="3904"/>
                  <a:pt x="7362" y="3879"/>
                </a:cubicBezTo>
                <a:cubicBezTo>
                  <a:pt x="7381" y="3899"/>
                  <a:pt x="7336" y="3899"/>
                  <a:pt x="7336" y="3917"/>
                </a:cubicBezTo>
                <a:cubicBezTo>
                  <a:pt x="7330" y="3924"/>
                  <a:pt x="7336" y="3924"/>
                  <a:pt x="7342" y="3936"/>
                </a:cubicBezTo>
                <a:cubicBezTo>
                  <a:pt x="7368" y="3936"/>
                  <a:pt x="7375" y="3911"/>
                  <a:pt x="7401" y="3911"/>
                </a:cubicBezTo>
                <a:cubicBezTo>
                  <a:pt x="7395" y="3937"/>
                  <a:pt x="7395" y="3944"/>
                  <a:pt x="7401" y="3969"/>
                </a:cubicBezTo>
                <a:cubicBezTo>
                  <a:pt x="7350" y="4001"/>
                  <a:pt x="7311" y="4046"/>
                  <a:pt x="7252" y="4071"/>
                </a:cubicBezTo>
                <a:cubicBezTo>
                  <a:pt x="7272" y="4033"/>
                  <a:pt x="7221" y="4039"/>
                  <a:pt x="7201" y="4026"/>
                </a:cubicBezTo>
                <a:cubicBezTo>
                  <a:pt x="7188" y="4040"/>
                  <a:pt x="7207" y="4059"/>
                  <a:pt x="7201" y="4065"/>
                </a:cubicBezTo>
                <a:cubicBezTo>
                  <a:pt x="7169" y="4071"/>
                  <a:pt x="7149" y="4085"/>
                  <a:pt x="7143" y="4110"/>
                </a:cubicBezTo>
                <a:cubicBezTo>
                  <a:pt x="7149" y="4135"/>
                  <a:pt x="7162" y="4116"/>
                  <a:pt x="7175" y="4123"/>
                </a:cubicBezTo>
                <a:cubicBezTo>
                  <a:pt x="7168" y="4155"/>
                  <a:pt x="7123" y="4161"/>
                  <a:pt x="7155" y="4174"/>
                </a:cubicBezTo>
                <a:cubicBezTo>
                  <a:pt x="7143" y="4187"/>
                  <a:pt x="7129" y="4213"/>
                  <a:pt x="7084" y="4213"/>
                </a:cubicBezTo>
                <a:cubicBezTo>
                  <a:pt x="7078" y="4232"/>
                  <a:pt x="7064" y="4251"/>
                  <a:pt x="7058" y="4270"/>
                </a:cubicBezTo>
                <a:cubicBezTo>
                  <a:pt x="7052" y="4264"/>
                  <a:pt x="7026" y="4251"/>
                  <a:pt x="7026" y="4270"/>
                </a:cubicBezTo>
                <a:cubicBezTo>
                  <a:pt x="7000" y="4258"/>
                  <a:pt x="7000" y="4219"/>
                  <a:pt x="7000" y="4187"/>
                </a:cubicBezTo>
                <a:cubicBezTo>
                  <a:pt x="6955" y="4200"/>
                  <a:pt x="6955" y="4233"/>
                  <a:pt x="6922" y="4251"/>
                </a:cubicBezTo>
                <a:cubicBezTo>
                  <a:pt x="6929" y="4265"/>
                  <a:pt x="6942" y="4278"/>
                  <a:pt x="6942" y="4290"/>
                </a:cubicBezTo>
                <a:cubicBezTo>
                  <a:pt x="6962" y="4296"/>
                  <a:pt x="6955" y="4278"/>
                  <a:pt x="6974" y="4284"/>
                </a:cubicBezTo>
                <a:cubicBezTo>
                  <a:pt x="6968" y="4309"/>
                  <a:pt x="6929" y="4309"/>
                  <a:pt x="6929" y="4348"/>
                </a:cubicBezTo>
                <a:cubicBezTo>
                  <a:pt x="6903" y="4341"/>
                  <a:pt x="6891" y="4354"/>
                  <a:pt x="6871" y="4373"/>
                </a:cubicBezTo>
                <a:cubicBezTo>
                  <a:pt x="6851" y="4379"/>
                  <a:pt x="6858" y="4354"/>
                  <a:pt x="6845" y="4348"/>
                </a:cubicBezTo>
                <a:cubicBezTo>
                  <a:pt x="6806" y="4348"/>
                  <a:pt x="6813" y="4380"/>
                  <a:pt x="6800" y="4405"/>
                </a:cubicBezTo>
                <a:cubicBezTo>
                  <a:pt x="6806" y="4418"/>
                  <a:pt x="6820" y="4386"/>
                  <a:pt x="6832" y="4405"/>
                </a:cubicBezTo>
                <a:cubicBezTo>
                  <a:pt x="6820" y="4419"/>
                  <a:pt x="6806" y="4431"/>
                  <a:pt x="6794" y="4450"/>
                </a:cubicBezTo>
                <a:cubicBezTo>
                  <a:pt x="6833" y="4444"/>
                  <a:pt x="6852" y="4457"/>
                  <a:pt x="6884" y="4431"/>
                </a:cubicBezTo>
                <a:cubicBezTo>
                  <a:pt x="6892" y="4450"/>
                  <a:pt x="6865" y="4438"/>
                  <a:pt x="6872" y="4457"/>
                </a:cubicBezTo>
                <a:cubicBezTo>
                  <a:pt x="6904" y="4457"/>
                  <a:pt x="6904" y="4418"/>
                  <a:pt x="6930" y="4412"/>
                </a:cubicBezTo>
                <a:cubicBezTo>
                  <a:pt x="6930" y="4443"/>
                  <a:pt x="6910" y="4469"/>
                  <a:pt x="6898" y="4488"/>
                </a:cubicBezTo>
                <a:cubicBezTo>
                  <a:pt x="6950" y="4552"/>
                  <a:pt x="6975" y="4418"/>
                  <a:pt x="7034" y="4450"/>
                </a:cubicBezTo>
                <a:cubicBezTo>
                  <a:pt x="7034" y="4476"/>
                  <a:pt x="7008" y="4476"/>
                  <a:pt x="7001" y="4501"/>
                </a:cubicBezTo>
                <a:cubicBezTo>
                  <a:pt x="6995" y="4482"/>
                  <a:pt x="6982" y="4488"/>
                  <a:pt x="6969" y="4495"/>
                </a:cubicBezTo>
                <a:cubicBezTo>
                  <a:pt x="6962" y="4514"/>
                  <a:pt x="6988" y="4501"/>
                  <a:pt x="6982" y="4520"/>
                </a:cubicBezTo>
                <a:cubicBezTo>
                  <a:pt x="7053" y="4500"/>
                  <a:pt x="7136" y="4411"/>
                  <a:pt x="7059" y="4347"/>
                </a:cubicBezTo>
                <a:cubicBezTo>
                  <a:pt x="7098" y="4334"/>
                  <a:pt x="7111" y="4353"/>
                  <a:pt x="7156" y="4334"/>
                </a:cubicBezTo>
                <a:cubicBezTo>
                  <a:pt x="7150" y="4302"/>
                  <a:pt x="7150" y="4289"/>
                  <a:pt x="7176" y="4283"/>
                </a:cubicBezTo>
                <a:cubicBezTo>
                  <a:pt x="7169" y="4270"/>
                  <a:pt x="7157" y="4270"/>
                  <a:pt x="7163" y="4251"/>
                </a:cubicBezTo>
                <a:cubicBezTo>
                  <a:pt x="7175" y="4228"/>
                  <a:pt x="7199" y="4266"/>
                  <a:pt x="7207" y="4239"/>
                </a:cubicBezTo>
                <a:lnTo>
                  <a:pt x="7207" y="4238"/>
                </a:lnTo>
                <a:lnTo>
                  <a:pt x="7207" y="4240"/>
                </a:lnTo>
                <a:cubicBezTo>
                  <a:pt x="7205" y="4258"/>
                  <a:pt x="7217" y="4281"/>
                  <a:pt x="7228" y="4303"/>
                </a:cubicBezTo>
                <a:cubicBezTo>
                  <a:pt x="7215" y="4322"/>
                  <a:pt x="7202" y="4341"/>
                  <a:pt x="7189" y="4360"/>
                </a:cubicBezTo>
                <a:cubicBezTo>
                  <a:pt x="7228" y="4360"/>
                  <a:pt x="7286" y="4328"/>
                  <a:pt x="7299" y="4296"/>
                </a:cubicBezTo>
                <a:cubicBezTo>
                  <a:pt x="7318" y="4309"/>
                  <a:pt x="7324" y="4296"/>
                  <a:pt x="7344" y="4284"/>
                </a:cubicBezTo>
                <a:cubicBezTo>
                  <a:pt x="7344" y="4278"/>
                  <a:pt x="7338" y="4278"/>
                  <a:pt x="7338" y="4271"/>
                </a:cubicBezTo>
                <a:cubicBezTo>
                  <a:pt x="7312" y="4271"/>
                  <a:pt x="7312" y="4284"/>
                  <a:pt x="7293" y="4284"/>
                </a:cubicBezTo>
                <a:cubicBezTo>
                  <a:pt x="7305" y="4240"/>
                  <a:pt x="7357" y="4227"/>
                  <a:pt x="7376" y="4188"/>
                </a:cubicBezTo>
                <a:cubicBezTo>
                  <a:pt x="7370" y="4169"/>
                  <a:pt x="7357" y="4214"/>
                  <a:pt x="7344" y="4195"/>
                </a:cubicBezTo>
                <a:cubicBezTo>
                  <a:pt x="7363" y="4181"/>
                  <a:pt x="7369" y="4156"/>
                  <a:pt x="7395" y="4150"/>
                </a:cubicBezTo>
                <a:cubicBezTo>
                  <a:pt x="7395" y="4169"/>
                  <a:pt x="7376" y="4162"/>
                  <a:pt x="7383" y="4181"/>
                </a:cubicBezTo>
                <a:cubicBezTo>
                  <a:pt x="7395" y="4174"/>
                  <a:pt x="7409" y="4161"/>
                  <a:pt x="7415" y="4142"/>
                </a:cubicBezTo>
                <a:cubicBezTo>
                  <a:pt x="7428" y="4149"/>
                  <a:pt x="7402" y="4168"/>
                  <a:pt x="7402" y="4174"/>
                </a:cubicBezTo>
                <a:cubicBezTo>
                  <a:pt x="7415" y="4200"/>
                  <a:pt x="7435" y="4244"/>
                  <a:pt x="7474" y="4213"/>
                </a:cubicBezTo>
                <a:cubicBezTo>
                  <a:pt x="7467" y="4194"/>
                  <a:pt x="7447" y="4180"/>
                  <a:pt x="7467" y="4155"/>
                </a:cubicBezTo>
                <a:cubicBezTo>
                  <a:pt x="7481" y="4169"/>
                  <a:pt x="7474" y="4194"/>
                  <a:pt x="7493" y="4194"/>
                </a:cubicBezTo>
                <a:cubicBezTo>
                  <a:pt x="7526" y="4169"/>
                  <a:pt x="7558" y="4136"/>
                  <a:pt x="7603" y="4117"/>
                </a:cubicBezTo>
                <a:cubicBezTo>
                  <a:pt x="7648" y="4194"/>
                  <a:pt x="7512" y="4142"/>
                  <a:pt x="7512" y="4206"/>
                </a:cubicBezTo>
                <a:cubicBezTo>
                  <a:pt x="7486" y="4206"/>
                  <a:pt x="7474" y="4220"/>
                  <a:pt x="7474" y="4245"/>
                </a:cubicBezTo>
                <a:cubicBezTo>
                  <a:pt x="7506" y="4251"/>
                  <a:pt x="7493" y="4284"/>
                  <a:pt x="7506" y="4303"/>
                </a:cubicBezTo>
                <a:cubicBezTo>
                  <a:pt x="7474" y="4323"/>
                  <a:pt x="7435" y="4367"/>
                  <a:pt x="7409" y="4412"/>
                </a:cubicBezTo>
                <a:cubicBezTo>
                  <a:pt x="7402" y="4431"/>
                  <a:pt x="7428" y="4425"/>
                  <a:pt x="7415" y="4450"/>
                </a:cubicBezTo>
                <a:cubicBezTo>
                  <a:pt x="7390" y="4450"/>
                  <a:pt x="7357" y="4457"/>
                  <a:pt x="7370" y="4508"/>
                </a:cubicBezTo>
                <a:cubicBezTo>
                  <a:pt x="7331" y="4527"/>
                  <a:pt x="7274" y="4540"/>
                  <a:pt x="7254" y="4578"/>
                </a:cubicBezTo>
                <a:cubicBezTo>
                  <a:pt x="7254" y="4585"/>
                  <a:pt x="7260" y="4585"/>
                  <a:pt x="7267" y="4597"/>
                </a:cubicBezTo>
                <a:cubicBezTo>
                  <a:pt x="7331" y="4571"/>
                  <a:pt x="7389" y="4533"/>
                  <a:pt x="7447" y="4495"/>
                </a:cubicBezTo>
                <a:cubicBezTo>
                  <a:pt x="7455" y="4565"/>
                  <a:pt x="7325" y="4546"/>
                  <a:pt x="7325" y="4623"/>
                </a:cubicBezTo>
                <a:cubicBezTo>
                  <a:pt x="7338" y="4623"/>
                  <a:pt x="7345" y="4636"/>
                  <a:pt x="7345" y="4668"/>
                </a:cubicBezTo>
                <a:cubicBezTo>
                  <a:pt x="7357" y="4668"/>
                  <a:pt x="7357" y="4649"/>
                  <a:pt x="7383" y="4655"/>
                </a:cubicBezTo>
                <a:cubicBezTo>
                  <a:pt x="7390" y="4674"/>
                  <a:pt x="7364" y="4661"/>
                  <a:pt x="7357" y="4668"/>
                </a:cubicBezTo>
                <a:cubicBezTo>
                  <a:pt x="7357" y="4675"/>
                  <a:pt x="7364" y="4706"/>
                  <a:pt x="7364" y="4706"/>
                </a:cubicBezTo>
                <a:cubicBezTo>
                  <a:pt x="7396" y="4732"/>
                  <a:pt x="7441" y="4668"/>
                  <a:pt x="7396" y="4732"/>
                </a:cubicBezTo>
                <a:cubicBezTo>
                  <a:pt x="7396" y="4744"/>
                  <a:pt x="7416" y="4732"/>
                  <a:pt x="7416" y="4725"/>
                </a:cubicBezTo>
                <a:cubicBezTo>
                  <a:pt x="7416" y="4770"/>
                  <a:pt x="7493" y="4739"/>
                  <a:pt x="7500" y="4700"/>
                </a:cubicBezTo>
                <a:cubicBezTo>
                  <a:pt x="7551" y="4700"/>
                  <a:pt x="7609" y="4668"/>
                  <a:pt x="7622" y="4611"/>
                </a:cubicBezTo>
                <a:cubicBezTo>
                  <a:pt x="7596" y="4611"/>
                  <a:pt x="7577" y="4617"/>
                  <a:pt x="7557" y="4623"/>
                </a:cubicBezTo>
                <a:cubicBezTo>
                  <a:pt x="7557" y="4597"/>
                  <a:pt x="7570" y="4546"/>
                  <a:pt x="7557" y="4521"/>
                </a:cubicBezTo>
                <a:cubicBezTo>
                  <a:pt x="7570" y="4508"/>
                  <a:pt x="7577" y="4527"/>
                  <a:pt x="7590" y="4514"/>
                </a:cubicBezTo>
                <a:cubicBezTo>
                  <a:pt x="7564" y="4476"/>
                  <a:pt x="7616" y="4450"/>
                  <a:pt x="7648" y="4438"/>
                </a:cubicBezTo>
                <a:cubicBezTo>
                  <a:pt x="7642" y="4463"/>
                  <a:pt x="7629" y="4483"/>
                  <a:pt x="7609" y="4502"/>
                </a:cubicBezTo>
                <a:cubicBezTo>
                  <a:pt x="7609" y="4527"/>
                  <a:pt x="7622" y="4514"/>
                  <a:pt x="7642" y="4514"/>
                </a:cubicBezTo>
                <a:cubicBezTo>
                  <a:pt x="7635" y="4540"/>
                  <a:pt x="7628" y="4572"/>
                  <a:pt x="7616" y="4591"/>
                </a:cubicBezTo>
                <a:cubicBezTo>
                  <a:pt x="7616" y="4597"/>
                  <a:pt x="7623" y="4604"/>
                  <a:pt x="7635" y="4604"/>
                </a:cubicBezTo>
                <a:cubicBezTo>
                  <a:pt x="7629" y="4610"/>
                  <a:pt x="7629" y="4623"/>
                  <a:pt x="7623" y="4629"/>
                </a:cubicBezTo>
                <a:cubicBezTo>
                  <a:pt x="7635" y="4642"/>
                  <a:pt x="7654" y="4629"/>
                  <a:pt x="7674" y="4623"/>
                </a:cubicBezTo>
                <a:cubicBezTo>
                  <a:pt x="7674" y="4661"/>
                  <a:pt x="7635" y="4649"/>
                  <a:pt x="7629" y="4680"/>
                </a:cubicBezTo>
                <a:cubicBezTo>
                  <a:pt x="7635" y="4687"/>
                  <a:pt x="7674" y="4668"/>
                  <a:pt x="7661" y="4699"/>
                </a:cubicBezTo>
                <a:cubicBezTo>
                  <a:pt x="7694" y="4718"/>
                  <a:pt x="7700" y="4687"/>
                  <a:pt x="7733" y="4687"/>
                </a:cubicBezTo>
                <a:cubicBezTo>
                  <a:pt x="7726" y="4693"/>
                  <a:pt x="7726" y="4705"/>
                  <a:pt x="7720" y="4712"/>
                </a:cubicBezTo>
                <a:cubicBezTo>
                  <a:pt x="7720" y="4724"/>
                  <a:pt x="7740" y="4718"/>
                  <a:pt x="7740" y="4731"/>
                </a:cubicBezTo>
                <a:cubicBezTo>
                  <a:pt x="7817" y="4698"/>
                  <a:pt x="7888" y="4647"/>
                  <a:pt x="7965" y="4622"/>
                </a:cubicBezTo>
                <a:cubicBezTo>
                  <a:pt x="7914" y="4673"/>
                  <a:pt x="7823" y="4692"/>
                  <a:pt x="7785" y="4756"/>
                </a:cubicBezTo>
                <a:cubicBezTo>
                  <a:pt x="7746" y="4756"/>
                  <a:pt x="7733" y="4782"/>
                  <a:pt x="7714" y="4801"/>
                </a:cubicBezTo>
                <a:cubicBezTo>
                  <a:pt x="7772" y="4776"/>
                  <a:pt x="7830" y="4743"/>
                  <a:pt x="7894" y="4724"/>
                </a:cubicBezTo>
                <a:cubicBezTo>
                  <a:pt x="7888" y="4750"/>
                  <a:pt x="7888" y="4757"/>
                  <a:pt x="7882" y="4782"/>
                </a:cubicBezTo>
                <a:cubicBezTo>
                  <a:pt x="7857" y="4782"/>
                  <a:pt x="7857" y="4757"/>
                  <a:pt x="7830" y="4763"/>
                </a:cubicBezTo>
                <a:cubicBezTo>
                  <a:pt x="7817" y="4769"/>
                  <a:pt x="7830" y="4808"/>
                  <a:pt x="7811" y="4814"/>
                </a:cubicBezTo>
                <a:cubicBezTo>
                  <a:pt x="7772" y="4795"/>
                  <a:pt x="7766" y="4840"/>
                  <a:pt x="7740" y="4853"/>
                </a:cubicBezTo>
                <a:cubicBezTo>
                  <a:pt x="7753" y="4866"/>
                  <a:pt x="7779" y="4866"/>
                  <a:pt x="7759" y="4885"/>
                </a:cubicBezTo>
                <a:cubicBezTo>
                  <a:pt x="7818" y="4910"/>
                  <a:pt x="7850" y="4878"/>
                  <a:pt x="7824" y="4833"/>
                </a:cubicBezTo>
                <a:cubicBezTo>
                  <a:pt x="7830" y="4827"/>
                  <a:pt x="7837" y="4814"/>
                  <a:pt x="7837" y="4808"/>
                </a:cubicBezTo>
                <a:cubicBezTo>
                  <a:pt x="7888" y="4833"/>
                  <a:pt x="7875" y="4763"/>
                  <a:pt x="7920" y="4769"/>
                </a:cubicBezTo>
                <a:cubicBezTo>
                  <a:pt x="7914" y="4789"/>
                  <a:pt x="7895" y="4802"/>
                  <a:pt x="7869" y="4814"/>
                </a:cubicBezTo>
                <a:cubicBezTo>
                  <a:pt x="7875" y="4827"/>
                  <a:pt x="7869" y="4827"/>
                  <a:pt x="7875" y="4846"/>
                </a:cubicBezTo>
                <a:cubicBezTo>
                  <a:pt x="7869" y="4852"/>
                  <a:pt x="7849" y="4852"/>
                  <a:pt x="7843" y="4865"/>
                </a:cubicBezTo>
                <a:cubicBezTo>
                  <a:pt x="7869" y="4859"/>
                  <a:pt x="7914" y="4852"/>
                  <a:pt x="7934" y="4833"/>
                </a:cubicBezTo>
                <a:cubicBezTo>
                  <a:pt x="7921" y="4885"/>
                  <a:pt x="7850" y="4885"/>
                  <a:pt x="7811" y="4910"/>
                </a:cubicBezTo>
                <a:cubicBezTo>
                  <a:pt x="7753" y="4949"/>
                  <a:pt x="7714" y="5013"/>
                  <a:pt x="7637" y="5019"/>
                </a:cubicBezTo>
                <a:cubicBezTo>
                  <a:pt x="7624" y="5000"/>
                  <a:pt x="7624" y="4987"/>
                  <a:pt x="7605" y="4987"/>
                </a:cubicBezTo>
                <a:cubicBezTo>
                  <a:pt x="7605" y="4975"/>
                  <a:pt x="7618" y="4968"/>
                  <a:pt x="7624" y="4956"/>
                </a:cubicBezTo>
                <a:cubicBezTo>
                  <a:pt x="7611" y="4956"/>
                  <a:pt x="7611" y="4937"/>
                  <a:pt x="7605" y="4931"/>
                </a:cubicBezTo>
                <a:cubicBezTo>
                  <a:pt x="7592" y="4931"/>
                  <a:pt x="7592" y="4943"/>
                  <a:pt x="7572" y="4943"/>
                </a:cubicBezTo>
                <a:cubicBezTo>
                  <a:pt x="7572" y="4969"/>
                  <a:pt x="7585" y="4976"/>
                  <a:pt x="7552" y="4988"/>
                </a:cubicBezTo>
                <a:cubicBezTo>
                  <a:pt x="7552" y="5001"/>
                  <a:pt x="7552" y="5013"/>
                  <a:pt x="7565" y="5013"/>
                </a:cubicBezTo>
                <a:cubicBezTo>
                  <a:pt x="7546" y="5039"/>
                  <a:pt x="7481" y="5058"/>
                  <a:pt x="7526" y="5096"/>
                </a:cubicBezTo>
                <a:cubicBezTo>
                  <a:pt x="7494" y="5103"/>
                  <a:pt x="7449" y="5096"/>
                  <a:pt x="7443" y="5135"/>
                </a:cubicBezTo>
                <a:cubicBezTo>
                  <a:pt x="7423" y="5141"/>
                  <a:pt x="7429" y="5122"/>
                  <a:pt x="7417" y="5122"/>
                </a:cubicBezTo>
                <a:cubicBezTo>
                  <a:pt x="7403" y="5129"/>
                  <a:pt x="7397" y="5142"/>
                  <a:pt x="7397" y="5161"/>
                </a:cubicBezTo>
                <a:cubicBezTo>
                  <a:pt x="7383" y="5161"/>
                  <a:pt x="7390" y="5142"/>
                  <a:pt x="7377" y="5142"/>
                </a:cubicBezTo>
                <a:cubicBezTo>
                  <a:pt x="7352" y="5168"/>
                  <a:pt x="7383" y="5174"/>
                  <a:pt x="7403" y="5193"/>
                </a:cubicBezTo>
                <a:cubicBezTo>
                  <a:pt x="7423" y="5181"/>
                  <a:pt x="7442" y="5168"/>
                  <a:pt x="7462" y="5162"/>
                </a:cubicBezTo>
                <a:cubicBezTo>
                  <a:pt x="7462" y="5174"/>
                  <a:pt x="7462" y="5187"/>
                  <a:pt x="7449" y="5193"/>
                </a:cubicBezTo>
                <a:cubicBezTo>
                  <a:pt x="7449" y="5206"/>
                  <a:pt x="7462" y="5206"/>
                  <a:pt x="7481" y="5200"/>
                </a:cubicBezTo>
                <a:cubicBezTo>
                  <a:pt x="7475" y="5219"/>
                  <a:pt x="7481" y="5219"/>
                  <a:pt x="7475" y="5231"/>
                </a:cubicBezTo>
                <a:cubicBezTo>
                  <a:pt x="7488" y="5244"/>
                  <a:pt x="7500" y="5218"/>
                  <a:pt x="7488" y="5257"/>
                </a:cubicBezTo>
                <a:cubicBezTo>
                  <a:pt x="7539" y="5263"/>
                  <a:pt x="7571" y="5212"/>
                  <a:pt x="7597" y="5212"/>
                </a:cubicBezTo>
                <a:cubicBezTo>
                  <a:pt x="7585" y="5231"/>
                  <a:pt x="7559" y="5231"/>
                  <a:pt x="7546" y="5250"/>
                </a:cubicBezTo>
                <a:cubicBezTo>
                  <a:pt x="7552" y="5270"/>
                  <a:pt x="7540" y="5270"/>
                  <a:pt x="7546" y="5289"/>
                </a:cubicBezTo>
                <a:cubicBezTo>
                  <a:pt x="7527" y="5302"/>
                  <a:pt x="7507" y="5302"/>
                  <a:pt x="7507" y="5328"/>
                </a:cubicBezTo>
                <a:cubicBezTo>
                  <a:pt x="7494" y="5334"/>
                  <a:pt x="7494" y="5315"/>
                  <a:pt x="7488" y="5315"/>
                </a:cubicBezTo>
                <a:cubicBezTo>
                  <a:pt x="7481" y="5321"/>
                  <a:pt x="7481" y="5328"/>
                  <a:pt x="7468" y="5328"/>
                </a:cubicBezTo>
                <a:cubicBezTo>
                  <a:pt x="7481" y="5334"/>
                  <a:pt x="7488" y="5347"/>
                  <a:pt x="7494" y="5359"/>
                </a:cubicBezTo>
                <a:cubicBezTo>
                  <a:pt x="7520" y="5328"/>
                  <a:pt x="7578" y="5347"/>
                  <a:pt x="7597" y="5289"/>
                </a:cubicBezTo>
                <a:cubicBezTo>
                  <a:pt x="7636" y="5321"/>
                  <a:pt x="7650" y="5264"/>
                  <a:pt x="7701" y="5270"/>
                </a:cubicBezTo>
                <a:cubicBezTo>
                  <a:pt x="7701" y="5276"/>
                  <a:pt x="7714" y="5302"/>
                  <a:pt x="7701" y="5302"/>
                </a:cubicBezTo>
                <a:cubicBezTo>
                  <a:pt x="7707" y="5314"/>
                  <a:pt x="7714" y="5302"/>
                  <a:pt x="7733" y="5308"/>
                </a:cubicBezTo>
                <a:cubicBezTo>
                  <a:pt x="7707" y="5328"/>
                  <a:pt x="7695" y="5347"/>
                  <a:pt x="7656" y="5353"/>
                </a:cubicBezTo>
                <a:cubicBezTo>
                  <a:pt x="7662" y="5321"/>
                  <a:pt x="7675" y="5308"/>
                  <a:pt x="7701" y="5295"/>
                </a:cubicBezTo>
                <a:cubicBezTo>
                  <a:pt x="7661" y="5289"/>
                  <a:pt x="7630" y="5340"/>
                  <a:pt x="7610" y="5372"/>
                </a:cubicBezTo>
                <a:cubicBezTo>
                  <a:pt x="7616" y="5378"/>
                  <a:pt x="7642" y="5359"/>
                  <a:pt x="7642" y="5347"/>
                </a:cubicBezTo>
                <a:cubicBezTo>
                  <a:pt x="7662" y="5373"/>
                  <a:pt x="7610" y="5385"/>
                  <a:pt x="7597" y="5404"/>
                </a:cubicBezTo>
                <a:cubicBezTo>
                  <a:pt x="7585" y="5404"/>
                  <a:pt x="7585" y="5385"/>
                  <a:pt x="7565" y="5392"/>
                </a:cubicBezTo>
                <a:cubicBezTo>
                  <a:pt x="7552" y="5392"/>
                  <a:pt x="7545" y="5404"/>
                  <a:pt x="7545" y="5417"/>
                </a:cubicBezTo>
                <a:cubicBezTo>
                  <a:pt x="7565" y="5423"/>
                  <a:pt x="7558" y="5436"/>
                  <a:pt x="7578" y="5448"/>
                </a:cubicBezTo>
                <a:cubicBezTo>
                  <a:pt x="7649" y="5410"/>
                  <a:pt x="7688" y="5333"/>
                  <a:pt x="7785" y="5314"/>
                </a:cubicBezTo>
                <a:cubicBezTo>
                  <a:pt x="7791" y="5295"/>
                  <a:pt x="7771" y="5295"/>
                  <a:pt x="7765" y="5283"/>
                </a:cubicBezTo>
                <a:cubicBezTo>
                  <a:pt x="7765" y="5276"/>
                  <a:pt x="7771" y="5270"/>
                  <a:pt x="7771" y="5264"/>
                </a:cubicBezTo>
                <a:cubicBezTo>
                  <a:pt x="7771" y="5251"/>
                  <a:pt x="7765" y="5264"/>
                  <a:pt x="7759" y="5264"/>
                </a:cubicBezTo>
                <a:cubicBezTo>
                  <a:pt x="7765" y="5257"/>
                  <a:pt x="7765" y="5238"/>
                  <a:pt x="7765" y="5219"/>
                </a:cubicBezTo>
                <a:cubicBezTo>
                  <a:pt x="7784" y="5219"/>
                  <a:pt x="7784" y="5193"/>
                  <a:pt x="7810" y="5200"/>
                </a:cubicBezTo>
                <a:cubicBezTo>
                  <a:pt x="7804" y="5187"/>
                  <a:pt x="7791" y="5187"/>
                  <a:pt x="7797" y="5168"/>
                </a:cubicBezTo>
                <a:cubicBezTo>
                  <a:pt x="7830" y="5168"/>
                  <a:pt x="7868" y="5162"/>
                  <a:pt x="7901" y="5143"/>
                </a:cubicBezTo>
                <a:cubicBezTo>
                  <a:pt x="7901" y="5156"/>
                  <a:pt x="7894" y="5156"/>
                  <a:pt x="7894" y="5162"/>
                </a:cubicBezTo>
                <a:cubicBezTo>
                  <a:pt x="7965" y="5168"/>
                  <a:pt x="7965" y="5098"/>
                  <a:pt x="8017" y="5085"/>
                </a:cubicBezTo>
                <a:cubicBezTo>
                  <a:pt x="7992" y="5098"/>
                  <a:pt x="8023" y="5117"/>
                  <a:pt x="8043" y="5104"/>
                </a:cubicBezTo>
                <a:cubicBezTo>
                  <a:pt x="8049" y="5118"/>
                  <a:pt x="8004" y="5124"/>
                  <a:pt x="8004" y="5149"/>
                </a:cubicBezTo>
                <a:cubicBezTo>
                  <a:pt x="7984" y="5156"/>
                  <a:pt x="7984" y="5143"/>
                  <a:pt x="7972" y="5143"/>
                </a:cubicBezTo>
                <a:cubicBezTo>
                  <a:pt x="7953" y="5143"/>
                  <a:pt x="7959" y="5169"/>
                  <a:pt x="7959" y="5188"/>
                </a:cubicBezTo>
                <a:cubicBezTo>
                  <a:pt x="7940" y="5194"/>
                  <a:pt x="7920" y="5207"/>
                  <a:pt x="7908" y="5213"/>
                </a:cubicBezTo>
                <a:cubicBezTo>
                  <a:pt x="7908" y="5227"/>
                  <a:pt x="7920" y="5233"/>
                  <a:pt x="7914" y="5252"/>
                </a:cubicBezTo>
                <a:cubicBezTo>
                  <a:pt x="7908" y="5265"/>
                  <a:pt x="7868" y="5278"/>
                  <a:pt x="7888" y="5297"/>
                </a:cubicBezTo>
                <a:cubicBezTo>
                  <a:pt x="7856" y="5336"/>
                  <a:pt x="7811" y="5328"/>
                  <a:pt x="7785" y="5367"/>
                </a:cubicBezTo>
                <a:cubicBezTo>
                  <a:pt x="7797" y="5367"/>
                  <a:pt x="7804" y="5355"/>
                  <a:pt x="7823" y="5361"/>
                </a:cubicBezTo>
                <a:cubicBezTo>
                  <a:pt x="7817" y="5386"/>
                  <a:pt x="7785" y="5392"/>
                  <a:pt x="7785" y="5431"/>
                </a:cubicBezTo>
                <a:cubicBezTo>
                  <a:pt x="7830" y="5405"/>
                  <a:pt x="7888" y="5392"/>
                  <a:pt x="7920" y="5373"/>
                </a:cubicBezTo>
                <a:cubicBezTo>
                  <a:pt x="7914" y="5411"/>
                  <a:pt x="7836" y="5424"/>
                  <a:pt x="7823" y="5469"/>
                </a:cubicBezTo>
                <a:cubicBezTo>
                  <a:pt x="7836" y="5475"/>
                  <a:pt x="7849" y="5482"/>
                  <a:pt x="7856" y="5463"/>
                </a:cubicBezTo>
                <a:cubicBezTo>
                  <a:pt x="7869" y="5463"/>
                  <a:pt x="7863" y="5482"/>
                  <a:pt x="7875" y="5482"/>
                </a:cubicBezTo>
                <a:cubicBezTo>
                  <a:pt x="7920" y="5456"/>
                  <a:pt x="7953" y="5424"/>
                  <a:pt x="8018" y="5430"/>
                </a:cubicBezTo>
                <a:cubicBezTo>
                  <a:pt x="8030" y="5449"/>
                  <a:pt x="8005" y="5494"/>
                  <a:pt x="7979" y="5501"/>
                </a:cubicBezTo>
                <a:cubicBezTo>
                  <a:pt x="7979" y="5501"/>
                  <a:pt x="7979" y="5501"/>
                  <a:pt x="7979" y="5482"/>
                </a:cubicBezTo>
                <a:cubicBezTo>
                  <a:pt x="7908" y="5482"/>
                  <a:pt x="7895" y="5553"/>
                  <a:pt x="7857" y="5584"/>
                </a:cubicBezTo>
                <a:cubicBezTo>
                  <a:pt x="7850" y="5591"/>
                  <a:pt x="7830" y="5578"/>
                  <a:pt x="7830" y="5603"/>
                </a:cubicBezTo>
                <a:cubicBezTo>
                  <a:pt x="7792" y="5559"/>
                  <a:pt x="7746" y="5642"/>
                  <a:pt x="7695" y="5642"/>
                </a:cubicBezTo>
                <a:cubicBezTo>
                  <a:pt x="7726" y="5584"/>
                  <a:pt x="7785" y="5539"/>
                  <a:pt x="7817" y="5475"/>
                </a:cubicBezTo>
                <a:cubicBezTo>
                  <a:pt x="7811" y="5463"/>
                  <a:pt x="7778" y="5475"/>
                  <a:pt x="7772" y="5463"/>
                </a:cubicBezTo>
                <a:cubicBezTo>
                  <a:pt x="7778" y="5449"/>
                  <a:pt x="7785" y="5443"/>
                  <a:pt x="7778" y="5424"/>
                </a:cubicBezTo>
                <a:cubicBezTo>
                  <a:pt x="7765" y="5424"/>
                  <a:pt x="7759" y="5424"/>
                  <a:pt x="7759" y="5437"/>
                </a:cubicBezTo>
                <a:cubicBezTo>
                  <a:pt x="7746" y="5430"/>
                  <a:pt x="7765" y="5418"/>
                  <a:pt x="7752" y="5411"/>
                </a:cubicBezTo>
                <a:cubicBezTo>
                  <a:pt x="7707" y="5424"/>
                  <a:pt x="7707" y="5475"/>
                  <a:pt x="7669" y="5488"/>
                </a:cubicBezTo>
                <a:cubicBezTo>
                  <a:pt x="7662" y="5482"/>
                  <a:pt x="7662" y="5475"/>
                  <a:pt x="7662" y="5463"/>
                </a:cubicBezTo>
                <a:cubicBezTo>
                  <a:pt x="7643" y="5469"/>
                  <a:pt x="7611" y="5463"/>
                  <a:pt x="7617" y="5494"/>
                </a:cubicBezTo>
                <a:cubicBezTo>
                  <a:pt x="7605" y="5494"/>
                  <a:pt x="7598" y="5507"/>
                  <a:pt x="7579" y="5501"/>
                </a:cubicBezTo>
                <a:cubicBezTo>
                  <a:pt x="7559" y="5532"/>
                  <a:pt x="7507" y="5538"/>
                  <a:pt x="7488" y="5577"/>
                </a:cubicBezTo>
                <a:cubicBezTo>
                  <a:pt x="7468" y="5565"/>
                  <a:pt x="7455" y="5584"/>
                  <a:pt x="7429" y="5584"/>
                </a:cubicBezTo>
                <a:cubicBezTo>
                  <a:pt x="7429" y="5557"/>
                  <a:pt x="7455" y="5557"/>
                  <a:pt x="7468" y="5545"/>
                </a:cubicBezTo>
                <a:cubicBezTo>
                  <a:pt x="7442" y="5513"/>
                  <a:pt x="7384" y="5552"/>
                  <a:pt x="7365" y="5584"/>
                </a:cubicBezTo>
                <a:cubicBezTo>
                  <a:pt x="7390" y="5647"/>
                  <a:pt x="7338" y="5654"/>
                  <a:pt x="7306" y="5679"/>
                </a:cubicBezTo>
                <a:cubicBezTo>
                  <a:pt x="7293" y="5653"/>
                  <a:pt x="7320" y="5647"/>
                  <a:pt x="7332" y="5628"/>
                </a:cubicBezTo>
                <a:cubicBezTo>
                  <a:pt x="7326" y="5602"/>
                  <a:pt x="7300" y="5609"/>
                  <a:pt x="7287" y="5609"/>
                </a:cubicBezTo>
                <a:cubicBezTo>
                  <a:pt x="7312" y="5565"/>
                  <a:pt x="7365" y="5551"/>
                  <a:pt x="7403" y="5526"/>
                </a:cubicBezTo>
                <a:cubicBezTo>
                  <a:pt x="7403" y="5494"/>
                  <a:pt x="7391" y="5487"/>
                  <a:pt x="7403" y="5456"/>
                </a:cubicBezTo>
                <a:cubicBezTo>
                  <a:pt x="7410" y="5462"/>
                  <a:pt x="7416" y="5468"/>
                  <a:pt x="7416" y="5481"/>
                </a:cubicBezTo>
                <a:cubicBezTo>
                  <a:pt x="7429" y="5487"/>
                  <a:pt x="7429" y="5475"/>
                  <a:pt x="7442" y="5475"/>
                </a:cubicBezTo>
                <a:cubicBezTo>
                  <a:pt x="7448" y="5442"/>
                  <a:pt x="7428" y="5442"/>
                  <a:pt x="7422" y="5423"/>
                </a:cubicBezTo>
                <a:cubicBezTo>
                  <a:pt x="7441" y="5417"/>
                  <a:pt x="7435" y="5392"/>
                  <a:pt x="7461" y="5392"/>
                </a:cubicBezTo>
                <a:cubicBezTo>
                  <a:pt x="7461" y="5392"/>
                  <a:pt x="7461" y="5392"/>
                  <a:pt x="7461" y="5360"/>
                </a:cubicBezTo>
                <a:cubicBezTo>
                  <a:pt x="7416" y="5379"/>
                  <a:pt x="7371" y="5424"/>
                  <a:pt x="7351" y="5449"/>
                </a:cubicBezTo>
                <a:cubicBezTo>
                  <a:pt x="7351" y="5468"/>
                  <a:pt x="7338" y="5443"/>
                  <a:pt x="7338" y="5437"/>
                </a:cubicBezTo>
                <a:cubicBezTo>
                  <a:pt x="7332" y="5443"/>
                  <a:pt x="7326" y="5449"/>
                  <a:pt x="7306" y="5449"/>
                </a:cubicBezTo>
                <a:cubicBezTo>
                  <a:pt x="7300" y="5443"/>
                  <a:pt x="7345" y="5443"/>
                  <a:pt x="7332" y="5404"/>
                </a:cubicBezTo>
                <a:cubicBezTo>
                  <a:pt x="7326" y="5404"/>
                  <a:pt x="7293" y="5404"/>
                  <a:pt x="7287" y="5385"/>
                </a:cubicBezTo>
                <a:cubicBezTo>
                  <a:pt x="7293" y="5385"/>
                  <a:pt x="7358" y="5392"/>
                  <a:pt x="7338" y="5366"/>
                </a:cubicBezTo>
                <a:cubicBezTo>
                  <a:pt x="7319" y="5379"/>
                  <a:pt x="7351" y="5341"/>
                  <a:pt x="7345" y="5373"/>
                </a:cubicBezTo>
                <a:cubicBezTo>
                  <a:pt x="7365" y="5366"/>
                  <a:pt x="7371" y="5347"/>
                  <a:pt x="7371" y="5321"/>
                </a:cubicBezTo>
                <a:cubicBezTo>
                  <a:pt x="7390" y="5340"/>
                  <a:pt x="7403" y="5296"/>
                  <a:pt x="7416" y="5321"/>
                </a:cubicBezTo>
                <a:cubicBezTo>
                  <a:pt x="7423" y="5302"/>
                  <a:pt x="7410" y="5290"/>
                  <a:pt x="7436" y="5290"/>
                </a:cubicBezTo>
                <a:cubicBezTo>
                  <a:pt x="7436" y="5264"/>
                  <a:pt x="7416" y="5264"/>
                  <a:pt x="7410" y="5245"/>
                </a:cubicBezTo>
                <a:cubicBezTo>
                  <a:pt x="7402" y="5219"/>
                  <a:pt x="7428" y="5225"/>
                  <a:pt x="7422" y="5200"/>
                </a:cubicBezTo>
                <a:cubicBezTo>
                  <a:pt x="7403" y="5200"/>
                  <a:pt x="7397" y="5219"/>
                  <a:pt x="7371" y="5219"/>
                </a:cubicBezTo>
                <a:cubicBezTo>
                  <a:pt x="7371" y="5206"/>
                  <a:pt x="7383" y="5200"/>
                  <a:pt x="7383" y="5193"/>
                </a:cubicBezTo>
                <a:cubicBezTo>
                  <a:pt x="7351" y="5181"/>
                  <a:pt x="7332" y="5193"/>
                  <a:pt x="7306" y="5206"/>
                </a:cubicBezTo>
                <a:cubicBezTo>
                  <a:pt x="7293" y="5193"/>
                  <a:pt x="7320" y="5180"/>
                  <a:pt x="7326" y="5167"/>
                </a:cubicBezTo>
                <a:cubicBezTo>
                  <a:pt x="7301" y="5174"/>
                  <a:pt x="7293" y="5161"/>
                  <a:pt x="7281" y="5122"/>
                </a:cubicBezTo>
                <a:cubicBezTo>
                  <a:pt x="7236" y="5135"/>
                  <a:pt x="7216" y="5167"/>
                  <a:pt x="7203" y="5199"/>
                </a:cubicBezTo>
                <a:cubicBezTo>
                  <a:pt x="7191" y="5193"/>
                  <a:pt x="7184" y="5161"/>
                  <a:pt x="7165" y="5180"/>
                </a:cubicBezTo>
                <a:cubicBezTo>
                  <a:pt x="7184" y="5186"/>
                  <a:pt x="7196" y="5231"/>
                  <a:pt x="7216" y="5212"/>
                </a:cubicBezTo>
                <a:cubicBezTo>
                  <a:pt x="7229" y="5250"/>
                  <a:pt x="7152" y="5257"/>
                  <a:pt x="7132" y="5288"/>
                </a:cubicBezTo>
                <a:cubicBezTo>
                  <a:pt x="7120" y="5268"/>
                  <a:pt x="7094" y="5256"/>
                  <a:pt x="7087" y="5237"/>
                </a:cubicBezTo>
                <a:cubicBezTo>
                  <a:pt x="7061" y="5244"/>
                  <a:pt x="7094" y="5263"/>
                  <a:pt x="7068" y="5276"/>
                </a:cubicBezTo>
                <a:cubicBezTo>
                  <a:pt x="7061" y="5257"/>
                  <a:pt x="7061" y="5269"/>
                  <a:pt x="7048" y="5263"/>
                </a:cubicBezTo>
                <a:cubicBezTo>
                  <a:pt x="7041" y="5244"/>
                  <a:pt x="7061" y="5250"/>
                  <a:pt x="7061" y="5231"/>
                </a:cubicBezTo>
                <a:cubicBezTo>
                  <a:pt x="7054" y="5225"/>
                  <a:pt x="7054" y="5225"/>
                  <a:pt x="7054" y="5219"/>
                </a:cubicBezTo>
                <a:cubicBezTo>
                  <a:pt x="7022" y="5219"/>
                  <a:pt x="7003" y="5238"/>
                  <a:pt x="7015" y="5270"/>
                </a:cubicBezTo>
                <a:cubicBezTo>
                  <a:pt x="6990" y="5276"/>
                  <a:pt x="6990" y="5315"/>
                  <a:pt x="6970" y="5328"/>
                </a:cubicBezTo>
                <a:cubicBezTo>
                  <a:pt x="6958" y="5321"/>
                  <a:pt x="6990" y="5309"/>
                  <a:pt x="6970" y="5296"/>
                </a:cubicBezTo>
                <a:cubicBezTo>
                  <a:pt x="6964" y="5302"/>
                  <a:pt x="6958" y="5309"/>
                  <a:pt x="6958" y="5315"/>
                </a:cubicBezTo>
                <a:cubicBezTo>
                  <a:pt x="6938" y="5302"/>
                  <a:pt x="6964" y="5283"/>
                  <a:pt x="6964" y="5270"/>
                </a:cubicBezTo>
                <a:cubicBezTo>
                  <a:pt x="6945" y="5231"/>
                  <a:pt x="6880" y="5276"/>
                  <a:pt x="6848" y="5289"/>
                </a:cubicBezTo>
                <a:cubicBezTo>
                  <a:pt x="6855" y="5309"/>
                  <a:pt x="6868" y="5315"/>
                  <a:pt x="6868" y="5334"/>
                </a:cubicBezTo>
                <a:cubicBezTo>
                  <a:pt x="6888" y="5334"/>
                  <a:pt x="6888" y="5321"/>
                  <a:pt x="6894" y="5309"/>
                </a:cubicBezTo>
                <a:cubicBezTo>
                  <a:pt x="6900" y="5334"/>
                  <a:pt x="6926" y="5321"/>
                  <a:pt x="6933" y="5328"/>
                </a:cubicBezTo>
                <a:cubicBezTo>
                  <a:pt x="6939" y="5353"/>
                  <a:pt x="6894" y="5378"/>
                  <a:pt x="6888" y="5417"/>
                </a:cubicBezTo>
                <a:cubicBezTo>
                  <a:pt x="6900" y="5423"/>
                  <a:pt x="6946" y="5391"/>
                  <a:pt x="6926" y="5372"/>
                </a:cubicBezTo>
                <a:cubicBezTo>
                  <a:pt x="6926" y="5359"/>
                  <a:pt x="6959" y="5391"/>
                  <a:pt x="6965" y="5372"/>
                </a:cubicBezTo>
                <a:cubicBezTo>
                  <a:pt x="6971" y="5378"/>
                  <a:pt x="6933" y="5398"/>
                  <a:pt x="6959" y="5417"/>
                </a:cubicBezTo>
                <a:cubicBezTo>
                  <a:pt x="6881" y="5423"/>
                  <a:pt x="6824" y="5455"/>
                  <a:pt x="6765" y="5506"/>
                </a:cubicBezTo>
                <a:cubicBezTo>
                  <a:pt x="6765" y="5519"/>
                  <a:pt x="6771" y="5519"/>
                  <a:pt x="6771" y="5531"/>
                </a:cubicBezTo>
                <a:cubicBezTo>
                  <a:pt x="6739" y="5525"/>
                  <a:pt x="6733" y="5569"/>
                  <a:pt x="6713" y="5550"/>
                </a:cubicBezTo>
                <a:cubicBezTo>
                  <a:pt x="6719" y="5570"/>
                  <a:pt x="6719" y="5583"/>
                  <a:pt x="6713" y="5602"/>
                </a:cubicBezTo>
                <a:cubicBezTo>
                  <a:pt x="6707" y="5595"/>
                  <a:pt x="6707" y="5583"/>
                  <a:pt x="6707" y="5570"/>
                </a:cubicBezTo>
                <a:cubicBezTo>
                  <a:pt x="6700" y="5576"/>
                  <a:pt x="6693" y="5576"/>
                  <a:pt x="6687" y="5576"/>
                </a:cubicBezTo>
                <a:cubicBezTo>
                  <a:pt x="6661" y="5602"/>
                  <a:pt x="6681" y="5621"/>
                  <a:pt x="6693" y="5659"/>
                </a:cubicBezTo>
                <a:cubicBezTo>
                  <a:pt x="6738" y="5653"/>
                  <a:pt x="6732" y="5595"/>
                  <a:pt x="6771" y="5583"/>
                </a:cubicBezTo>
                <a:cubicBezTo>
                  <a:pt x="6771" y="5621"/>
                  <a:pt x="6764" y="5647"/>
                  <a:pt x="6726" y="5659"/>
                </a:cubicBezTo>
                <a:cubicBezTo>
                  <a:pt x="6726" y="5672"/>
                  <a:pt x="6752" y="5678"/>
                  <a:pt x="6752" y="5666"/>
                </a:cubicBezTo>
                <a:cubicBezTo>
                  <a:pt x="6752" y="5685"/>
                  <a:pt x="6758" y="5704"/>
                  <a:pt x="6764" y="5730"/>
                </a:cubicBezTo>
                <a:cubicBezTo>
                  <a:pt x="6784" y="5723"/>
                  <a:pt x="6790" y="5685"/>
                  <a:pt x="6823" y="5704"/>
                </a:cubicBezTo>
                <a:cubicBezTo>
                  <a:pt x="6816" y="5717"/>
                  <a:pt x="6829" y="5723"/>
                  <a:pt x="6829" y="5736"/>
                </a:cubicBezTo>
                <a:cubicBezTo>
                  <a:pt x="6804" y="5723"/>
                  <a:pt x="6798" y="5723"/>
                  <a:pt x="6778" y="5742"/>
                </a:cubicBezTo>
                <a:cubicBezTo>
                  <a:pt x="6784" y="5755"/>
                  <a:pt x="6784" y="5761"/>
                  <a:pt x="6790" y="5767"/>
                </a:cubicBezTo>
                <a:cubicBezTo>
                  <a:pt x="6771" y="5780"/>
                  <a:pt x="6752" y="5761"/>
                  <a:pt x="6732" y="5761"/>
                </a:cubicBezTo>
                <a:cubicBezTo>
                  <a:pt x="6739" y="5729"/>
                  <a:pt x="6739" y="5754"/>
                  <a:pt x="6752" y="5722"/>
                </a:cubicBezTo>
                <a:cubicBezTo>
                  <a:pt x="6752" y="5716"/>
                  <a:pt x="6732" y="5722"/>
                  <a:pt x="6732" y="5710"/>
                </a:cubicBezTo>
                <a:cubicBezTo>
                  <a:pt x="6726" y="5716"/>
                  <a:pt x="6726" y="5729"/>
                  <a:pt x="6719" y="5741"/>
                </a:cubicBezTo>
                <a:cubicBezTo>
                  <a:pt x="6707" y="5728"/>
                  <a:pt x="6726" y="5715"/>
                  <a:pt x="6719" y="5696"/>
                </a:cubicBezTo>
                <a:cubicBezTo>
                  <a:pt x="6707" y="5696"/>
                  <a:pt x="6687" y="5696"/>
                  <a:pt x="6687" y="5709"/>
                </a:cubicBezTo>
                <a:cubicBezTo>
                  <a:pt x="6687" y="5703"/>
                  <a:pt x="6674" y="5671"/>
                  <a:pt x="6642" y="5677"/>
                </a:cubicBezTo>
                <a:cubicBezTo>
                  <a:pt x="6642" y="5665"/>
                  <a:pt x="6648" y="5652"/>
                  <a:pt x="6668" y="5659"/>
                </a:cubicBezTo>
                <a:cubicBezTo>
                  <a:pt x="6648" y="5639"/>
                  <a:pt x="6668" y="5620"/>
                  <a:pt x="6642" y="5620"/>
                </a:cubicBezTo>
                <a:cubicBezTo>
                  <a:pt x="6636" y="5601"/>
                  <a:pt x="6655" y="5607"/>
                  <a:pt x="6662" y="5607"/>
                </a:cubicBezTo>
                <a:cubicBezTo>
                  <a:pt x="6668" y="5581"/>
                  <a:pt x="6642" y="5581"/>
                  <a:pt x="6642" y="5556"/>
                </a:cubicBezTo>
                <a:cubicBezTo>
                  <a:pt x="6655" y="5537"/>
                  <a:pt x="6693" y="5537"/>
                  <a:pt x="6687" y="5498"/>
                </a:cubicBezTo>
                <a:cubicBezTo>
                  <a:pt x="6610" y="5486"/>
                  <a:pt x="6591" y="5595"/>
                  <a:pt x="6532" y="5601"/>
                </a:cubicBezTo>
                <a:cubicBezTo>
                  <a:pt x="6532" y="5626"/>
                  <a:pt x="6525" y="5652"/>
                  <a:pt x="6545" y="5665"/>
                </a:cubicBezTo>
                <a:cubicBezTo>
                  <a:pt x="6545" y="5685"/>
                  <a:pt x="6526" y="5685"/>
                  <a:pt x="6532" y="5704"/>
                </a:cubicBezTo>
                <a:cubicBezTo>
                  <a:pt x="6494" y="5704"/>
                  <a:pt x="6494" y="5736"/>
                  <a:pt x="6467" y="5742"/>
                </a:cubicBezTo>
                <a:cubicBezTo>
                  <a:pt x="6474" y="5767"/>
                  <a:pt x="6493" y="5774"/>
                  <a:pt x="6519" y="5767"/>
                </a:cubicBezTo>
                <a:cubicBezTo>
                  <a:pt x="6525" y="5800"/>
                  <a:pt x="6499" y="5825"/>
                  <a:pt x="6460" y="5831"/>
                </a:cubicBezTo>
                <a:cubicBezTo>
                  <a:pt x="6447" y="5818"/>
                  <a:pt x="6473" y="5812"/>
                  <a:pt x="6473" y="5786"/>
                </a:cubicBezTo>
                <a:cubicBezTo>
                  <a:pt x="6467" y="5780"/>
                  <a:pt x="6453" y="5780"/>
                  <a:pt x="6441" y="5780"/>
                </a:cubicBezTo>
                <a:cubicBezTo>
                  <a:pt x="6447" y="5767"/>
                  <a:pt x="6467" y="5774"/>
                  <a:pt x="6467" y="5761"/>
                </a:cubicBezTo>
                <a:cubicBezTo>
                  <a:pt x="6441" y="5774"/>
                  <a:pt x="6415" y="5774"/>
                  <a:pt x="6389" y="5761"/>
                </a:cubicBezTo>
                <a:cubicBezTo>
                  <a:pt x="6389" y="5755"/>
                  <a:pt x="6402" y="5749"/>
                  <a:pt x="6402" y="5742"/>
                </a:cubicBezTo>
                <a:cubicBezTo>
                  <a:pt x="6389" y="5736"/>
                  <a:pt x="6383" y="5711"/>
                  <a:pt x="6357" y="5717"/>
                </a:cubicBezTo>
                <a:cubicBezTo>
                  <a:pt x="6351" y="5781"/>
                  <a:pt x="6253" y="5812"/>
                  <a:pt x="6286" y="5876"/>
                </a:cubicBezTo>
                <a:cubicBezTo>
                  <a:pt x="6267" y="5902"/>
                  <a:pt x="6261" y="5864"/>
                  <a:pt x="6241" y="5870"/>
                </a:cubicBezTo>
                <a:cubicBezTo>
                  <a:pt x="6215" y="5876"/>
                  <a:pt x="6208" y="5895"/>
                  <a:pt x="6182" y="5902"/>
                </a:cubicBezTo>
                <a:cubicBezTo>
                  <a:pt x="6176" y="5921"/>
                  <a:pt x="6195" y="5921"/>
                  <a:pt x="6189" y="5940"/>
                </a:cubicBezTo>
                <a:cubicBezTo>
                  <a:pt x="6156" y="5915"/>
                  <a:pt x="6137" y="5934"/>
                  <a:pt x="6105" y="5928"/>
                </a:cubicBezTo>
                <a:cubicBezTo>
                  <a:pt x="6073" y="5953"/>
                  <a:pt x="6047" y="5992"/>
                  <a:pt x="6002" y="5998"/>
                </a:cubicBezTo>
                <a:cubicBezTo>
                  <a:pt x="5982" y="6018"/>
                  <a:pt x="5969" y="6062"/>
                  <a:pt x="5930" y="6043"/>
                </a:cubicBezTo>
                <a:cubicBezTo>
                  <a:pt x="5930" y="6030"/>
                  <a:pt x="5943" y="6037"/>
                  <a:pt x="5943" y="6024"/>
                </a:cubicBezTo>
                <a:cubicBezTo>
                  <a:pt x="5937" y="6011"/>
                  <a:pt x="5937" y="5999"/>
                  <a:pt x="5917" y="6005"/>
                </a:cubicBezTo>
                <a:cubicBezTo>
                  <a:pt x="5897" y="6011"/>
                  <a:pt x="5897" y="6038"/>
                  <a:pt x="5897" y="6063"/>
                </a:cubicBezTo>
                <a:cubicBezTo>
                  <a:pt x="5890" y="6063"/>
                  <a:pt x="5878" y="6063"/>
                  <a:pt x="5878" y="6069"/>
                </a:cubicBezTo>
                <a:cubicBezTo>
                  <a:pt x="5858" y="6063"/>
                  <a:pt x="5884" y="6056"/>
                  <a:pt x="5890" y="6050"/>
                </a:cubicBezTo>
                <a:cubicBezTo>
                  <a:pt x="5878" y="6050"/>
                  <a:pt x="5864" y="6025"/>
                  <a:pt x="5852" y="6038"/>
                </a:cubicBezTo>
                <a:cubicBezTo>
                  <a:pt x="5832" y="6044"/>
                  <a:pt x="5858" y="6050"/>
                  <a:pt x="5852" y="6063"/>
                </a:cubicBezTo>
                <a:cubicBezTo>
                  <a:pt x="5799" y="6069"/>
                  <a:pt x="5787" y="6108"/>
                  <a:pt x="5748" y="6120"/>
                </a:cubicBezTo>
                <a:cubicBezTo>
                  <a:pt x="5748" y="6108"/>
                  <a:pt x="5748" y="6089"/>
                  <a:pt x="5728" y="6095"/>
                </a:cubicBezTo>
                <a:cubicBezTo>
                  <a:pt x="5728" y="6146"/>
                  <a:pt x="5638" y="6159"/>
                  <a:pt x="5592" y="6159"/>
                </a:cubicBezTo>
                <a:cubicBezTo>
                  <a:pt x="5592" y="6134"/>
                  <a:pt x="5612" y="6165"/>
                  <a:pt x="5612" y="6140"/>
                </a:cubicBezTo>
                <a:cubicBezTo>
                  <a:pt x="5592" y="6134"/>
                  <a:pt x="5554" y="6147"/>
                  <a:pt x="5554" y="6179"/>
                </a:cubicBezTo>
                <a:cubicBezTo>
                  <a:pt x="5509" y="6179"/>
                  <a:pt x="5457" y="6173"/>
                  <a:pt x="5470" y="6204"/>
                </a:cubicBezTo>
                <a:cubicBezTo>
                  <a:pt x="5457" y="6204"/>
                  <a:pt x="5450" y="6210"/>
                  <a:pt x="5438" y="6210"/>
                </a:cubicBezTo>
                <a:cubicBezTo>
                  <a:pt x="5412" y="6268"/>
                  <a:pt x="5309" y="6312"/>
                  <a:pt x="5251" y="6300"/>
                </a:cubicBezTo>
                <a:cubicBezTo>
                  <a:pt x="5244" y="6312"/>
                  <a:pt x="5244" y="6338"/>
                  <a:pt x="5244" y="6357"/>
                </a:cubicBezTo>
                <a:cubicBezTo>
                  <a:pt x="5264" y="6345"/>
                  <a:pt x="5283" y="6338"/>
                  <a:pt x="5303" y="6332"/>
                </a:cubicBezTo>
                <a:cubicBezTo>
                  <a:pt x="5296" y="6358"/>
                  <a:pt x="5251" y="6371"/>
                  <a:pt x="5199" y="6377"/>
                </a:cubicBezTo>
                <a:cubicBezTo>
                  <a:pt x="5231" y="6345"/>
                  <a:pt x="5173" y="6377"/>
                  <a:pt x="5179" y="6338"/>
                </a:cubicBezTo>
                <a:cubicBezTo>
                  <a:pt x="5127" y="6345"/>
                  <a:pt x="5102" y="6377"/>
                  <a:pt x="5076" y="6409"/>
                </a:cubicBezTo>
                <a:cubicBezTo>
                  <a:pt x="5056" y="6402"/>
                  <a:pt x="5089" y="6390"/>
                  <a:pt x="5082" y="6377"/>
                </a:cubicBezTo>
                <a:cubicBezTo>
                  <a:pt x="5044" y="6383"/>
                  <a:pt x="5044" y="6422"/>
                  <a:pt x="5011" y="6441"/>
                </a:cubicBezTo>
                <a:cubicBezTo>
                  <a:pt x="4999" y="6416"/>
                  <a:pt x="4934" y="6448"/>
                  <a:pt x="4928" y="6409"/>
                </a:cubicBezTo>
                <a:cubicBezTo>
                  <a:pt x="4863" y="6428"/>
                  <a:pt x="4812" y="6467"/>
                  <a:pt x="4753" y="6486"/>
                </a:cubicBezTo>
                <a:cubicBezTo>
                  <a:pt x="4773" y="6518"/>
                  <a:pt x="4805" y="6466"/>
                  <a:pt x="4818" y="6505"/>
                </a:cubicBezTo>
                <a:cubicBezTo>
                  <a:pt x="4818" y="6485"/>
                  <a:pt x="4863" y="6473"/>
                  <a:pt x="4889" y="6460"/>
                </a:cubicBezTo>
                <a:cubicBezTo>
                  <a:pt x="4895" y="6479"/>
                  <a:pt x="4876" y="6485"/>
                  <a:pt x="4889" y="6485"/>
                </a:cubicBezTo>
                <a:cubicBezTo>
                  <a:pt x="4843" y="6504"/>
                  <a:pt x="4811" y="6537"/>
                  <a:pt x="4759" y="6543"/>
                </a:cubicBezTo>
                <a:cubicBezTo>
                  <a:pt x="4759" y="6543"/>
                  <a:pt x="4759" y="6543"/>
                  <a:pt x="4759" y="6568"/>
                </a:cubicBezTo>
                <a:cubicBezTo>
                  <a:pt x="4785" y="6568"/>
                  <a:pt x="4804" y="6562"/>
                  <a:pt x="4798" y="6537"/>
                </a:cubicBezTo>
                <a:cubicBezTo>
                  <a:pt x="4817" y="6543"/>
                  <a:pt x="4824" y="6549"/>
                  <a:pt x="4837" y="6549"/>
                </a:cubicBezTo>
                <a:cubicBezTo>
                  <a:pt x="4947" y="6499"/>
                  <a:pt x="5056" y="6447"/>
                  <a:pt x="5172" y="6396"/>
                </a:cubicBezTo>
                <a:cubicBezTo>
                  <a:pt x="5186" y="6402"/>
                  <a:pt x="5192" y="6409"/>
                  <a:pt x="5198" y="6409"/>
                </a:cubicBezTo>
                <a:cubicBezTo>
                  <a:pt x="5237" y="6389"/>
                  <a:pt x="5270" y="6370"/>
                  <a:pt x="5308" y="6357"/>
                </a:cubicBezTo>
                <a:cubicBezTo>
                  <a:pt x="5289" y="6415"/>
                  <a:pt x="5218" y="6428"/>
                  <a:pt x="5153" y="6440"/>
                </a:cubicBezTo>
                <a:cubicBezTo>
                  <a:pt x="5160" y="6472"/>
                  <a:pt x="5186" y="6484"/>
                  <a:pt x="5186" y="6529"/>
                </a:cubicBezTo>
                <a:cubicBezTo>
                  <a:pt x="5199" y="6510"/>
                  <a:pt x="5225" y="6504"/>
                  <a:pt x="5251" y="6498"/>
                </a:cubicBezTo>
                <a:cubicBezTo>
                  <a:pt x="5251" y="6510"/>
                  <a:pt x="5257" y="6510"/>
                  <a:pt x="5263" y="6517"/>
                </a:cubicBezTo>
                <a:cubicBezTo>
                  <a:pt x="5244" y="6543"/>
                  <a:pt x="5218" y="6562"/>
                  <a:pt x="5186" y="6574"/>
                </a:cubicBezTo>
                <a:cubicBezTo>
                  <a:pt x="5206" y="6581"/>
                  <a:pt x="5192" y="6600"/>
                  <a:pt x="5186" y="6619"/>
                </a:cubicBezTo>
                <a:cubicBezTo>
                  <a:pt x="5212" y="6638"/>
                  <a:pt x="5283" y="6574"/>
                  <a:pt x="5296" y="6632"/>
                </a:cubicBezTo>
                <a:cubicBezTo>
                  <a:pt x="5251" y="6651"/>
                  <a:pt x="5212" y="6600"/>
                  <a:pt x="5225" y="6664"/>
                </a:cubicBezTo>
                <a:cubicBezTo>
                  <a:pt x="5186" y="6689"/>
                  <a:pt x="5121" y="6683"/>
                  <a:pt x="5095" y="6740"/>
                </a:cubicBezTo>
                <a:cubicBezTo>
                  <a:pt x="5075" y="6747"/>
                  <a:pt x="5063" y="6753"/>
                  <a:pt x="5037" y="6747"/>
                </a:cubicBezTo>
                <a:cubicBezTo>
                  <a:pt x="5029" y="6721"/>
                  <a:pt x="5037" y="6690"/>
                  <a:pt x="5049" y="6651"/>
                </a:cubicBezTo>
                <a:cubicBezTo>
                  <a:pt x="4881" y="6670"/>
                  <a:pt x="4759" y="6779"/>
                  <a:pt x="4584" y="6804"/>
                </a:cubicBezTo>
                <a:cubicBezTo>
                  <a:pt x="4564" y="6836"/>
                  <a:pt x="4533" y="6849"/>
                  <a:pt x="4513" y="6874"/>
                </a:cubicBezTo>
                <a:cubicBezTo>
                  <a:pt x="4513" y="6887"/>
                  <a:pt x="4520" y="6893"/>
                  <a:pt x="4533" y="6893"/>
                </a:cubicBezTo>
                <a:lnTo>
                  <a:pt x="4539" y="6893"/>
                </a:lnTo>
                <a:cubicBezTo>
                  <a:pt x="4533" y="6893"/>
                  <a:pt x="4533" y="6900"/>
                  <a:pt x="4533" y="6906"/>
                </a:cubicBezTo>
                <a:cubicBezTo>
                  <a:pt x="4494" y="6893"/>
                  <a:pt x="4488" y="6945"/>
                  <a:pt x="4449" y="6945"/>
                </a:cubicBezTo>
                <a:cubicBezTo>
                  <a:pt x="4449" y="6965"/>
                  <a:pt x="4443" y="6977"/>
                  <a:pt x="4436" y="6990"/>
                </a:cubicBezTo>
                <a:cubicBezTo>
                  <a:pt x="4424" y="6990"/>
                  <a:pt x="4404" y="6977"/>
                  <a:pt x="4398" y="6990"/>
                </a:cubicBezTo>
                <a:cubicBezTo>
                  <a:pt x="4385" y="6990"/>
                  <a:pt x="4398" y="6971"/>
                  <a:pt x="4398" y="6965"/>
                </a:cubicBezTo>
                <a:cubicBezTo>
                  <a:pt x="4307" y="6920"/>
                  <a:pt x="4262" y="7028"/>
                  <a:pt x="4146" y="7010"/>
                </a:cubicBezTo>
                <a:cubicBezTo>
                  <a:pt x="4178" y="6990"/>
                  <a:pt x="4223" y="6983"/>
                  <a:pt x="4262" y="6965"/>
                </a:cubicBezTo>
                <a:cubicBezTo>
                  <a:pt x="4262" y="6958"/>
                  <a:pt x="4249" y="6958"/>
                  <a:pt x="4249" y="6952"/>
                </a:cubicBezTo>
                <a:cubicBezTo>
                  <a:pt x="4288" y="6965"/>
                  <a:pt x="4340" y="6946"/>
                  <a:pt x="4353" y="6901"/>
                </a:cubicBezTo>
                <a:cubicBezTo>
                  <a:pt x="4301" y="6901"/>
                  <a:pt x="4243" y="6933"/>
                  <a:pt x="4172" y="6946"/>
                </a:cubicBezTo>
                <a:cubicBezTo>
                  <a:pt x="4275" y="6888"/>
                  <a:pt x="4399" y="6856"/>
                  <a:pt x="4521" y="6811"/>
                </a:cubicBezTo>
                <a:cubicBezTo>
                  <a:pt x="4528" y="6811"/>
                  <a:pt x="4528" y="6818"/>
                  <a:pt x="4541" y="6818"/>
                </a:cubicBezTo>
                <a:cubicBezTo>
                  <a:pt x="4682" y="6728"/>
                  <a:pt x="4870" y="6677"/>
                  <a:pt x="5025" y="6600"/>
                </a:cubicBezTo>
                <a:cubicBezTo>
                  <a:pt x="5044" y="6524"/>
                  <a:pt x="5128" y="6550"/>
                  <a:pt x="5173" y="6505"/>
                </a:cubicBezTo>
                <a:cubicBezTo>
                  <a:pt x="5173" y="6492"/>
                  <a:pt x="5147" y="6499"/>
                  <a:pt x="5153" y="6473"/>
                </a:cubicBezTo>
                <a:cubicBezTo>
                  <a:pt x="5127" y="6492"/>
                  <a:pt x="5095" y="6473"/>
                  <a:pt x="5063" y="6480"/>
                </a:cubicBezTo>
                <a:cubicBezTo>
                  <a:pt x="4992" y="6544"/>
                  <a:pt x="4882" y="6563"/>
                  <a:pt x="4798" y="6608"/>
                </a:cubicBezTo>
                <a:cubicBezTo>
                  <a:pt x="4785" y="6601"/>
                  <a:pt x="4798" y="6601"/>
                  <a:pt x="4798" y="6589"/>
                </a:cubicBezTo>
                <a:cubicBezTo>
                  <a:pt x="4779" y="6589"/>
                  <a:pt x="4766" y="6601"/>
                  <a:pt x="4753" y="6589"/>
                </a:cubicBezTo>
                <a:cubicBezTo>
                  <a:pt x="4740" y="6575"/>
                  <a:pt x="4759" y="6569"/>
                  <a:pt x="4753" y="6544"/>
                </a:cubicBezTo>
                <a:cubicBezTo>
                  <a:pt x="4714" y="6570"/>
                  <a:pt x="4669" y="6601"/>
                  <a:pt x="4617" y="6589"/>
                </a:cubicBezTo>
                <a:cubicBezTo>
                  <a:pt x="4604" y="6596"/>
                  <a:pt x="4604" y="6615"/>
                  <a:pt x="4591" y="6627"/>
                </a:cubicBezTo>
                <a:cubicBezTo>
                  <a:pt x="4494" y="6653"/>
                  <a:pt x="4417" y="6685"/>
                  <a:pt x="4346" y="6730"/>
                </a:cubicBezTo>
                <a:cubicBezTo>
                  <a:pt x="4410" y="6775"/>
                  <a:pt x="4481" y="6711"/>
                  <a:pt x="4533" y="6724"/>
                </a:cubicBezTo>
                <a:cubicBezTo>
                  <a:pt x="4520" y="6749"/>
                  <a:pt x="4488" y="6755"/>
                  <a:pt x="4449" y="6755"/>
                </a:cubicBezTo>
                <a:cubicBezTo>
                  <a:pt x="4378" y="6793"/>
                  <a:pt x="4301" y="6832"/>
                  <a:pt x="4203" y="6851"/>
                </a:cubicBezTo>
                <a:cubicBezTo>
                  <a:pt x="4203" y="6838"/>
                  <a:pt x="4216" y="6838"/>
                  <a:pt x="4210" y="6819"/>
                </a:cubicBezTo>
                <a:cubicBezTo>
                  <a:pt x="4126" y="6819"/>
                  <a:pt x="4132" y="6908"/>
                  <a:pt x="4055" y="6908"/>
                </a:cubicBezTo>
                <a:cubicBezTo>
                  <a:pt x="4016" y="6877"/>
                  <a:pt x="3932" y="6852"/>
                  <a:pt x="3887" y="6877"/>
                </a:cubicBezTo>
                <a:cubicBezTo>
                  <a:pt x="3751" y="6877"/>
                  <a:pt x="3686" y="6934"/>
                  <a:pt x="3570" y="6972"/>
                </a:cubicBezTo>
                <a:cubicBezTo>
                  <a:pt x="3570" y="7010"/>
                  <a:pt x="3518" y="7043"/>
                  <a:pt x="3473" y="7049"/>
                </a:cubicBezTo>
                <a:cubicBezTo>
                  <a:pt x="3473" y="7030"/>
                  <a:pt x="3499" y="7036"/>
                  <a:pt x="3499" y="7024"/>
                </a:cubicBezTo>
                <a:cubicBezTo>
                  <a:pt x="3499" y="6992"/>
                  <a:pt x="3447" y="7011"/>
                  <a:pt x="3434" y="6992"/>
                </a:cubicBezTo>
                <a:cubicBezTo>
                  <a:pt x="3441" y="6967"/>
                  <a:pt x="3479" y="7006"/>
                  <a:pt x="3486" y="6967"/>
                </a:cubicBezTo>
                <a:cubicBezTo>
                  <a:pt x="3427" y="6941"/>
                  <a:pt x="3350" y="6992"/>
                  <a:pt x="3285" y="6992"/>
                </a:cubicBezTo>
                <a:cubicBezTo>
                  <a:pt x="3317" y="6941"/>
                  <a:pt x="3420" y="6953"/>
                  <a:pt x="3479" y="6928"/>
                </a:cubicBezTo>
                <a:cubicBezTo>
                  <a:pt x="3479" y="6916"/>
                  <a:pt x="3452" y="6928"/>
                  <a:pt x="3446" y="6922"/>
                </a:cubicBezTo>
                <a:cubicBezTo>
                  <a:pt x="3465" y="6909"/>
                  <a:pt x="3446" y="6890"/>
                  <a:pt x="3420" y="6890"/>
                </a:cubicBezTo>
                <a:cubicBezTo>
                  <a:pt x="3427" y="6871"/>
                  <a:pt x="3434" y="6858"/>
                  <a:pt x="3440" y="6845"/>
                </a:cubicBezTo>
                <a:cubicBezTo>
                  <a:pt x="3446" y="6871"/>
                  <a:pt x="3498" y="6852"/>
                  <a:pt x="3479" y="6871"/>
                </a:cubicBezTo>
                <a:cubicBezTo>
                  <a:pt x="3498" y="6871"/>
                  <a:pt x="3486" y="6852"/>
                  <a:pt x="3498" y="6845"/>
                </a:cubicBezTo>
                <a:cubicBezTo>
                  <a:pt x="3518" y="6852"/>
                  <a:pt x="3505" y="6858"/>
                  <a:pt x="3498" y="6871"/>
                </a:cubicBezTo>
                <a:cubicBezTo>
                  <a:pt x="3498" y="6896"/>
                  <a:pt x="3531" y="6858"/>
                  <a:pt x="3524" y="6889"/>
                </a:cubicBezTo>
                <a:cubicBezTo>
                  <a:pt x="3544" y="6889"/>
                  <a:pt x="3544" y="6863"/>
                  <a:pt x="3544" y="6838"/>
                </a:cubicBezTo>
                <a:cubicBezTo>
                  <a:pt x="3564" y="6832"/>
                  <a:pt x="3564" y="6844"/>
                  <a:pt x="3576" y="6844"/>
                </a:cubicBezTo>
                <a:cubicBezTo>
                  <a:pt x="3576" y="6819"/>
                  <a:pt x="3551" y="6819"/>
                  <a:pt x="3531" y="6813"/>
                </a:cubicBezTo>
                <a:cubicBezTo>
                  <a:pt x="3519" y="6813"/>
                  <a:pt x="3538" y="6844"/>
                  <a:pt x="3525" y="6838"/>
                </a:cubicBezTo>
                <a:cubicBezTo>
                  <a:pt x="3493" y="6838"/>
                  <a:pt x="3525" y="6826"/>
                  <a:pt x="3525" y="6807"/>
                </a:cubicBezTo>
                <a:cubicBezTo>
                  <a:pt x="3493" y="6807"/>
                  <a:pt x="3505" y="6820"/>
                  <a:pt x="3499" y="6845"/>
                </a:cubicBezTo>
                <a:cubicBezTo>
                  <a:pt x="3474" y="6845"/>
                  <a:pt x="3474" y="6814"/>
                  <a:pt x="3448" y="6814"/>
                </a:cubicBezTo>
                <a:cubicBezTo>
                  <a:pt x="3448" y="6776"/>
                  <a:pt x="3441" y="6763"/>
                  <a:pt x="3448" y="6724"/>
                </a:cubicBezTo>
                <a:cubicBezTo>
                  <a:pt x="3473" y="6743"/>
                  <a:pt x="3479" y="6718"/>
                  <a:pt x="3499" y="6724"/>
                </a:cubicBezTo>
                <a:cubicBezTo>
                  <a:pt x="3493" y="6673"/>
                  <a:pt x="3428" y="6654"/>
                  <a:pt x="3428" y="6616"/>
                </a:cubicBezTo>
                <a:cubicBezTo>
                  <a:pt x="3409" y="6622"/>
                  <a:pt x="3363" y="6661"/>
                  <a:pt x="3389" y="6673"/>
                </a:cubicBezTo>
                <a:cubicBezTo>
                  <a:pt x="3377" y="6666"/>
                  <a:pt x="3312" y="6660"/>
                  <a:pt x="3312" y="6705"/>
                </a:cubicBezTo>
                <a:cubicBezTo>
                  <a:pt x="3287" y="6711"/>
                  <a:pt x="3280" y="6692"/>
                  <a:pt x="3261" y="6692"/>
                </a:cubicBezTo>
                <a:cubicBezTo>
                  <a:pt x="3228" y="6717"/>
                  <a:pt x="3190" y="6794"/>
                  <a:pt x="3144" y="6769"/>
                </a:cubicBezTo>
                <a:cubicBezTo>
                  <a:pt x="3048" y="6833"/>
                  <a:pt x="2919" y="6871"/>
                  <a:pt x="2848" y="6961"/>
                </a:cubicBezTo>
                <a:cubicBezTo>
                  <a:pt x="2815" y="6980"/>
                  <a:pt x="2803" y="7012"/>
                  <a:pt x="2770" y="7025"/>
                </a:cubicBezTo>
                <a:cubicBezTo>
                  <a:pt x="2744" y="7018"/>
                  <a:pt x="2719" y="7012"/>
                  <a:pt x="2693" y="7006"/>
                </a:cubicBezTo>
                <a:cubicBezTo>
                  <a:pt x="2705" y="6987"/>
                  <a:pt x="2686" y="6961"/>
                  <a:pt x="2699" y="6935"/>
                </a:cubicBezTo>
                <a:cubicBezTo>
                  <a:pt x="2660" y="6916"/>
                  <a:pt x="2634" y="6884"/>
                  <a:pt x="2602" y="6859"/>
                </a:cubicBezTo>
                <a:cubicBezTo>
                  <a:pt x="2596" y="6782"/>
                  <a:pt x="2506" y="6795"/>
                  <a:pt x="2447" y="6776"/>
                </a:cubicBezTo>
                <a:cubicBezTo>
                  <a:pt x="2480" y="6687"/>
                  <a:pt x="2493" y="6610"/>
                  <a:pt x="2577" y="6559"/>
                </a:cubicBezTo>
                <a:cubicBezTo>
                  <a:pt x="2564" y="6539"/>
                  <a:pt x="2551" y="6507"/>
                  <a:pt x="2525" y="6520"/>
                </a:cubicBezTo>
                <a:cubicBezTo>
                  <a:pt x="2512" y="6500"/>
                  <a:pt x="2518" y="6494"/>
                  <a:pt x="2506" y="6475"/>
                </a:cubicBezTo>
                <a:cubicBezTo>
                  <a:pt x="2480" y="6475"/>
                  <a:pt x="2473" y="6488"/>
                  <a:pt x="2447" y="6488"/>
                </a:cubicBezTo>
                <a:cubicBezTo>
                  <a:pt x="2447" y="6475"/>
                  <a:pt x="2467" y="6481"/>
                  <a:pt x="2467" y="6469"/>
                </a:cubicBezTo>
                <a:cubicBezTo>
                  <a:pt x="2461" y="6450"/>
                  <a:pt x="2454" y="6469"/>
                  <a:pt x="2435" y="6462"/>
                </a:cubicBezTo>
                <a:cubicBezTo>
                  <a:pt x="2427" y="6450"/>
                  <a:pt x="2447" y="6456"/>
                  <a:pt x="2447" y="6443"/>
                </a:cubicBezTo>
                <a:cubicBezTo>
                  <a:pt x="2427" y="6418"/>
                  <a:pt x="2389" y="6399"/>
                  <a:pt x="2356" y="6418"/>
                </a:cubicBezTo>
                <a:cubicBezTo>
                  <a:pt x="2350" y="6392"/>
                  <a:pt x="2304" y="6386"/>
                  <a:pt x="2259" y="6379"/>
                </a:cubicBezTo>
                <a:cubicBezTo>
                  <a:pt x="2273" y="6366"/>
                  <a:pt x="2259" y="6341"/>
                  <a:pt x="2247" y="6341"/>
                </a:cubicBezTo>
                <a:cubicBezTo>
                  <a:pt x="2247" y="6321"/>
                  <a:pt x="2266" y="6321"/>
                  <a:pt x="2259" y="6296"/>
                </a:cubicBezTo>
                <a:cubicBezTo>
                  <a:pt x="2233" y="6282"/>
                  <a:pt x="2214" y="6257"/>
                  <a:pt x="2188" y="6251"/>
                </a:cubicBezTo>
                <a:cubicBezTo>
                  <a:pt x="2208" y="6161"/>
                  <a:pt x="2124" y="6174"/>
                  <a:pt x="2104" y="6219"/>
                </a:cubicBezTo>
                <a:cubicBezTo>
                  <a:pt x="2112" y="6233"/>
                  <a:pt x="2112" y="6251"/>
                  <a:pt x="2124" y="6258"/>
                </a:cubicBezTo>
                <a:cubicBezTo>
                  <a:pt x="2118" y="6277"/>
                  <a:pt x="2112" y="6290"/>
                  <a:pt x="2118" y="6315"/>
                </a:cubicBezTo>
                <a:cubicBezTo>
                  <a:pt x="2092" y="6367"/>
                  <a:pt x="2034" y="6386"/>
                  <a:pt x="2014" y="6443"/>
                </a:cubicBezTo>
                <a:cubicBezTo>
                  <a:pt x="1969" y="6443"/>
                  <a:pt x="1917" y="6443"/>
                  <a:pt x="1879" y="6443"/>
                </a:cubicBezTo>
                <a:cubicBezTo>
                  <a:pt x="1846" y="6476"/>
                  <a:pt x="1800" y="6495"/>
                  <a:pt x="1788" y="6546"/>
                </a:cubicBezTo>
                <a:cubicBezTo>
                  <a:pt x="1788" y="6565"/>
                  <a:pt x="1794" y="6565"/>
                  <a:pt x="1814" y="6565"/>
                </a:cubicBezTo>
                <a:cubicBezTo>
                  <a:pt x="1768" y="6635"/>
                  <a:pt x="1672" y="6610"/>
                  <a:pt x="1607" y="6629"/>
                </a:cubicBezTo>
                <a:cubicBezTo>
                  <a:pt x="1601" y="6610"/>
                  <a:pt x="1627" y="6616"/>
                  <a:pt x="1627" y="6597"/>
                </a:cubicBezTo>
                <a:cubicBezTo>
                  <a:pt x="1594" y="6604"/>
                  <a:pt x="1575" y="6610"/>
                  <a:pt x="1556" y="6623"/>
                </a:cubicBezTo>
                <a:cubicBezTo>
                  <a:pt x="1537" y="6609"/>
                  <a:pt x="1556" y="6578"/>
                  <a:pt x="1517" y="6578"/>
                </a:cubicBezTo>
                <a:cubicBezTo>
                  <a:pt x="1569" y="6514"/>
                  <a:pt x="1659" y="6495"/>
                  <a:pt x="1718" y="6443"/>
                </a:cubicBezTo>
                <a:cubicBezTo>
                  <a:pt x="1744" y="6476"/>
                  <a:pt x="1802" y="6456"/>
                  <a:pt x="1815" y="6431"/>
                </a:cubicBezTo>
                <a:cubicBezTo>
                  <a:pt x="1815" y="6412"/>
                  <a:pt x="1796" y="6418"/>
                  <a:pt x="1776" y="6418"/>
                </a:cubicBezTo>
                <a:cubicBezTo>
                  <a:pt x="1782" y="6392"/>
                  <a:pt x="1808" y="6386"/>
                  <a:pt x="1808" y="6360"/>
                </a:cubicBezTo>
                <a:cubicBezTo>
                  <a:pt x="1802" y="6335"/>
                  <a:pt x="1789" y="6354"/>
                  <a:pt x="1770" y="6354"/>
                </a:cubicBezTo>
                <a:cubicBezTo>
                  <a:pt x="1815" y="6290"/>
                  <a:pt x="1924" y="6297"/>
                  <a:pt x="1944" y="6207"/>
                </a:cubicBezTo>
                <a:cubicBezTo>
                  <a:pt x="1924" y="6188"/>
                  <a:pt x="1931" y="6175"/>
                  <a:pt x="1918" y="6143"/>
                </a:cubicBezTo>
                <a:cubicBezTo>
                  <a:pt x="1802" y="6136"/>
                  <a:pt x="1757" y="6239"/>
                  <a:pt x="1666" y="6239"/>
                </a:cubicBezTo>
                <a:cubicBezTo>
                  <a:pt x="1666" y="6214"/>
                  <a:pt x="1725" y="6239"/>
                  <a:pt x="1705" y="6207"/>
                </a:cubicBezTo>
                <a:cubicBezTo>
                  <a:pt x="1769" y="6201"/>
                  <a:pt x="1782" y="6143"/>
                  <a:pt x="1827" y="6124"/>
                </a:cubicBezTo>
                <a:cubicBezTo>
                  <a:pt x="1821" y="6112"/>
                  <a:pt x="1834" y="6086"/>
                  <a:pt x="1815" y="6093"/>
                </a:cubicBezTo>
                <a:cubicBezTo>
                  <a:pt x="1834" y="6068"/>
                  <a:pt x="1860" y="6048"/>
                  <a:pt x="1879" y="6023"/>
                </a:cubicBezTo>
                <a:cubicBezTo>
                  <a:pt x="1853" y="6010"/>
                  <a:pt x="1893" y="5990"/>
                  <a:pt x="1873" y="5971"/>
                </a:cubicBezTo>
                <a:cubicBezTo>
                  <a:pt x="1834" y="5996"/>
                  <a:pt x="1796" y="6016"/>
                  <a:pt x="1763" y="6041"/>
                </a:cubicBezTo>
                <a:cubicBezTo>
                  <a:pt x="1763" y="6060"/>
                  <a:pt x="1789" y="6048"/>
                  <a:pt x="1789" y="6060"/>
                </a:cubicBezTo>
                <a:cubicBezTo>
                  <a:pt x="1802" y="6073"/>
                  <a:pt x="1789" y="6086"/>
                  <a:pt x="1770" y="6086"/>
                </a:cubicBezTo>
                <a:cubicBezTo>
                  <a:pt x="1770" y="6098"/>
                  <a:pt x="1796" y="6086"/>
                  <a:pt x="1802" y="6092"/>
                </a:cubicBezTo>
                <a:cubicBezTo>
                  <a:pt x="1770" y="6117"/>
                  <a:pt x="1725" y="6137"/>
                  <a:pt x="1699" y="6169"/>
                </a:cubicBezTo>
                <a:cubicBezTo>
                  <a:pt x="1680" y="6136"/>
                  <a:pt x="1744" y="6130"/>
                  <a:pt x="1763" y="6111"/>
                </a:cubicBezTo>
                <a:cubicBezTo>
                  <a:pt x="1757" y="6047"/>
                  <a:pt x="1699" y="6066"/>
                  <a:pt x="1647" y="6072"/>
                </a:cubicBezTo>
                <a:cubicBezTo>
                  <a:pt x="1666" y="6060"/>
                  <a:pt x="1673" y="6021"/>
                  <a:pt x="1660" y="6015"/>
                </a:cubicBezTo>
                <a:cubicBezTo>
                  <a:pt x="1685" y="6008"/>
                  <a:pt x="1691" y="5963"/>
                  <a:pt x="1711" y="5976"/>
                </a:cubicBezTo>
                <a:cubicBezTo>
                  <a:pt x="1718" y="5956"/>
                  <a:pt x="1704" y="5950"/>
                  <a:pt x="1724" y="5937"/>
                </a:cubicBezTo>
                <a:cubicBezTo>
                  <a:pt x="1691" y="5925"/>
                  <a:pt x="1672" y="6001"/>
                  <a:pt x="1627" y="5989"/>
                </a:cubicBezTo>
                <a:cubicBezTo>
                  <a:pt x="1613" y="5995"/>
                  <a:pt x="1607" y="6001"/>
                  <a:pt x="1607" y="6008"/>
                </a:cubicBezTo>
                <a:cubicBezTo>
                  <a:pt x="1620" y="6020"/>
                  <a:pt x="1613" y="5989"/>
                  <a:pt x="1639" y="6001"/>
                </a:cubicBezTo>
                <a:cubicBezTo>
                  <a:pt x="1639" y="6015"/>
                  <a:pt x="1607" y="6027"/>
                  <a:pt x="1633" y="6040"/>
                </a:cubicBezTo>
                <a:cubicBezTo>
                  <a:pt x="1627" y="6053"/>
                  <a:pt x="1568" y="6027"/>
                  <a:pt x="1594" y="6059"/>
                </a:cubicBezTo>
                <a:cubicBezTo>
                  <a:pt x="1575" y="6065"/>
                  <a:pt x="1556" y="6065"/>
                  <a:pt x="1543" y="6071"/>
                </a:cubicBezTo>
                <a:cubicBezTo>
                  <a:pt x="1523" y="6053"/>
                  <a:pt x="1562" y="6065"/>
                  <a:pt x="1556" y="6040"/>
                </a:cubicBezTo>
                <a:cubicBezTo>
                  <a:pt x="1543" y="6027"/>
                  <a:pt x="1530" y="6053"/>
                  <a:pt x="1517" y="6059"/>
                </a:cubicBezTo>
                <a:cubicBezTo>
                  <a:pt x="1511" y="6090"/>
                  <a:pt x="1530" y="6078"/>
                  <a:pt x="1537" y="6084"/>
                </a:cubicBezTo>
                <a:cubicBezTo>
                  <a:pt x="1543" y="6109"/>
                  <a:pt x="1517" y="6078"/>
                  <a:pt x="1517" y="6097"/>
                </a:cubicBezTo>
                <a:cubicBezTo>
                  <a:pt x="1510" y="6084"/>
                  <a:pt x="1517" y="6078"/>
                  <a:pt x="1497" y="6065"/>
                </a:cubicBezTo>
                <a:cubicBezTo>
                  <a:pt x="1485" y="6091"/>
                  <a:pt x="1432" y="6078"/>
                  <a:pt x="1426" y="6116"/>
                </a:cubicBezTo>
                <a:cubicBezTo>
                  <a:pt x="1374" y="6097"/>
                  <a:pt x="1374" y="6142"/>
                  <a:pt x="1329" y="6135"/>
                </a:cubicBezTo>
                <a:cubicBezTo>
                  <a:pt x="1309" y="6135"/>
                  <a:pt x="1335" y="6129"/>
                  <a:pt x="1342" y="6129"/>
                </a:cubicBezTo>
                <a:cubicBezTo>
                  <a:pt x="1368" y="6104"/>
                  <a:pt x="1387" y="6071"/>
                  <a:pt x="1432" y="6065"/>
                </a:cubicBezTo>
                <a:cubicBezTo>
                  <a:pt x="1471" y="6020"/>
                  <a:pt x="1516" y="5982"/>
                  <a:pt x="1555" y="5937"/>
                </a:cubicBezTo>
                <a:cubicBezTo>
                  <a:pt x="1575" y="5937"/>
                  <a:pt x="1600" y="5937"/>
                  <a:pt x="1620" y="5944"/>
                </a:cubicBezTo>
                <a:lnTo>
                  <a:pt x="1626" y="5937"/>
                </a:lnTo>
                <a:cubicBezTo>
                  <a:pt x="1632" y="5918"/>
                  <a:pt x="1620" y="5911"/>
                  <a:pt x="1626" y="5892"/>
                </a:cubicBezTo>
                <a:cubicBezTo>
                  <a:pt x="1549" y="5899"/>
                  <a:pt x="1510" y="5911"/>
                  <a:pt x="1465" y="5956"/>
                </a:cubicBezTo>
                <a:cubicBezTo>
                  <a:pt x="1452" y="5950"/>
                  <a:pt x="1459" y="5924"/>
                  <a:pt x="1459" y="5911"/>
                </a:cubicBezTo>
                <a:cubicBezTo>
                  <a:pt x="1477" y="5905"/>
                  <a:pt x="1497" y="5899"/>
                  <a:pt x="1504" y="5880"/>
                </a:cubicBezTo>
                <a:cubicBezTo>
                  <a:pt x="1516" y="5886"/>
                  <a:pt x="1536" y="5886"/>
                  <a:pt x="1542" y="5899"/>
                </a:cubicBezTo>
                <a:cubicBezTo>
                  <a:pt x="1568" y="5880"/>
                  <a:pt x="1562" y="5854"/>
                  <a:pt x="1601" y="5841"/>
                </a:cubicBezTo>
                <a:cubicBezTo>
                  <a:pt x="1587" y="5835"/>
                  <a:pt x="1555" y="5854"/>
                  <a:pt x="1542" y="5835"/>
                </a:cubicBezTo>
                <a:cubicBezTo>
                  <a:pt x="1542" y="5822"/>
                  <a:pt x="1568" y="5822"/>
                  <a:pt x="1568" y="5803"/>
                </a:cubicBezTo>
                <a:cubicBezTo>
                  <a:pt x="1549" y="5803"/>
                  <a:pt x="1542" y="5809"/>
                  <a:pt x="1530" y="5816"/>
                </a:cubicBezTo>
                <a:cubicBezTo>
                  <a:pt x="1517" y="5816"/>
                  <a:pt x="1504" y="5816"/>
                  <a:pt x="1497" y="5803"/>
                </a:cubicBezTo>
                <a:cubicBezTo>
                  <a:pt x="1439" y="5841"/>
                  <a:pt x="1355" y="5861"/>
                  <a:pt x="1290" y="5892"/>
                </a:cubicBezTo>
                <a:cubicBezTo>
                  <a:pt x="1239" y="5924"/>
                  <a:pt x="1200" y="5988"/>
                  <a:pt x="1129" y="5981"/>
                </a:cubicBezTo>
                <a:cubicBezTo>
                  <a:pt x="1116" y="5994"/>
                  <a:pt x="1103" y="6013"/>
                  <a:pt x="1071" y="6007"/>
                </a:cubicBezTo>
                <a:cubicBezTo>
                  <a:pt x="1142" y="5930"/>
                  <a:pt x="1271" y="5917"/>
                  <a:pt x="1316" y="5821"/>
                </a:cubicBezTo>
                <a:cubicBezTo>
                  <a:pt x="1316" y="5809"/>
                  <a:pt x="1310" y="5802"/>
                  <a:pt x="1290" y="5802"/>
                </a:cubicBezTo>
                <a:cubicBezTo>
                  <a:pt x="1303" y="5796"/>
                  <a:pt x="1323" y="5796"/>
                  <a:pt x="1323" y="5777"/>
                </a:cubicBezTo>
                <a:cubicBezTo>
                  <a:pt x="1303" y="5777"/>
                  <a:pt x="1297" y="5783"/>
                  <a:pt x="1290" y="5796"/>
                </a:cubicBezTo>
                <a:cubicBezTo>
                  <a:pt x="1219" y="5802"/>
                  <a:pt x="1136" y="5841"/>
                  <a:pt x="1064" y="5866"/>
                </a:cubicBezTo>
                <a:cubicBezTo>
                  <a:pt x="1077" y="5821"/>
                  <a:pt x="1187" y="5827"/>
                  <a:pt x="1181" y="5751"/>
                </a:cubicBezTo>
                <a:cubicBezTo>
                  <a:pt x="1174" y="5738"/>
                  <a:pt x="1155" y="5757"/>
                  <a:pt x="1142" y="5757"/>
                </a:cubicBezTo>
                <a:cubicBezTo>
                  <a:pt x="1168" y="5726"/>
                  <a:pt x="1187" y="5693"/>
                  <a:pt x="1213" y="5662"/>
                </a:cubicBezTo>
                <a:cubicBezTo>
                  <a:pt x="1232" y="5675"/>
                  <a:pt x="1252" y="5655"/>
                  <a:pt x="1252" y="5630"/>
                </a:cubicBezTo>
                <a:cubicBezTo>
                  <a:pt x="1245" y="5617"/>
                  <a:pt x="1226" y="5643"/>
                  <a:pt x="1213" y="5624"/>
                </a:cubicBezTo>
                <a:cubicBezTo>
                  <a:pt x="1194" y="5630"/>
                  <a:pt x="1213" y="5649"/>
                  <a:pt x="1200" y="5655"/>
                </a:cubicBezTo>
                <a:cubicBezTo>
                  <a:pt x="1162" y="5668"/>
                  <a:pt x="1129" y="5687"/>
                  <a:pt x="1117" y="5726"/>
                </a:cubicBezTo>
                <a:cubicBezTo>
                  <a:pt x="1104" y="5732"/>
                  <a:pt x="1104" y="5726"/>
                  <a:pt x="1104" y="5713"/>
                </a:cubicBezTo>
                <a:cubicBezTo>
                  <a:pt x="1020" y="5771"/>
                  <a:pt x="904" y="5828"/>
                  <a:pt x="801" y="5880"/>
                </a:cubicBezTo>
                <a:cubicBezTo>
                  <a:pt x="801" y="5892"/>
                  <a:pt x="807" y="5899"/>
                  <a:pt x="813" y="5899"/>
                </a:cubicBezTo>
                <a:cubicBezTo>
                  <a:pt x="762" y="5911"/>
                  <a:pt x="742" y="5931"/>
                  <a:pt x="704" y="5956"/>
                </a:cubicBezTo>
                <a:cubicBezTo>
                  <a:pt x="697" y="5936"/>
                  <a:pt x="762" y="5905"/>
                  <a:pt x="775" y="5905"/>
                </a:cubicBezTo>
                <a:cubicBezTo>
                  <a:pt x="806" y="5854"/>
                  <a:pt x="916" y="5841"/>
                  <a:pt x="936" y="5764"/>
                </a:cubicBezTo>
                <a:cubicBezTo>
                  <a:pt x="955" y="5758"/>
                  <a:pt x="967" y="5758"/>
                  <a:pt x="987" y="5758"/>
                </a:cubicBezTo>
                <a:cubicBezTo>
                  <a:pt x="1012" y="5745"/>
                  <a:pt x="993" y="5726"/>
                  <a:pt x="1000" y="5707"/>
                </a:cubicBezTo>
                <a:cubicBezTo>
                  <a:pt x="1051" y="5694"/>
                  <a:pt x="1071" y="5649"/>
                  <a:pt x="1116" y="5630"/>
                </a:cubicBezTo>
                <a:cubicBezTo>
                  <a:pt x="1122" y="5643"/>
                  <a:pt x="1083" y="5656"/>
                  <a:pt x="1090" y="5681"/>
                </a:cubicBezTo>
                <a:cubicBezTo>
                  <a:pt x="1090" y="5688"/>
                  <a:pt x="1096" y="5688"/>
                  <a:pt x="1096" y="5694"/>
                </a:cubicBezTo>
                <a:cubicBezTo>
                  <a:pt x="1200" y="5636"/>
                  <a:pt x="1277" y="5553"/>
                  <a:pt x="1361" y="5483"/>
                </a:cubicBezTo>
                <a:cubicBezTo>
                  <a:pt x="1368" y="5464"/>
                  <a:pt x="1348" y="5471"/>
                  <a:pt x="1348" y="5452"/>
                </a:cubicBezTo>
                <a:cubicBezTo>
                  <a:pt x="1380" y="5452"/>
                  <a:pt x="1400" y="5407"/>
                  <a:pt x="1413" y="5381"/>
                </a:cubicBezTo>
                <a:cubicBezTo>
                  <a:pt x="1406" y="5375"/>
                  <a:pt x="1393" y="5375"/>
                  <a:pt x="1387" y="5369"/>
                </a:cubicBezTo>
                <a:cubicBezTo>
                  <a:pt x="1387" y="5356"/>
                  <a:pt x="1400" y="5356"/>
                  <a:pt x="1406" y="5343"/>
                </a:cubicBezTo>
                <a:cubicBezTo>
                  <a:pt x="1354" y="5337"/>
                  <a:pt x="1342" y="5331"/>
                  <a:pt x="1303" y="5350"/>
                </a:cubicBezTo>
                <a:cubicBezTo>
                  <a:pt x="1335" y="5331"/>
                  <a:pt x="1342" y="5286"/>
                  <a:pt x="1387" y="5286"/>
                </a:cubicBezTo>
                <a:cubicBezTo>
                  <a:pt x="1387" y="5286"/>
                  <a:pt x="1387" y="5286"/>
                  <a:pt x="1387" y="5254"/>
                </a:cubicBezTo>
                <a:cubicBezTo>
                  <a:pt x="1387" y="5248"/>
                  <a:pt x="1374" y="5248"/>
                  <a:pt x="1374" y="5242"/>
                </a:cubicBezTo>
                <a:cubicBezTo>
                  <a:pt x="1354" y="5254"/>
                  <a:pt x="1322" y="5254"/>
                  <a:pt x="1309" y="5273"/>
                </a:cubicBezTo>
                <a:cubicBezTo>
                  <a:pt x="1303" y="5267"/>
                  <a:pt x="1303" y="5254"/>
                  <a:pt x="1303" y="5248"/>
                </a:cubicBezTo>
                <a:cubicBezTo>
                  <a:pt x="1284" y="5248"/>
                  <a:pt x="1284" y="5254"/>
                  <a:pt x="1264" y="5248"/>
                </a:cubicBezTo>
                <a:cubicBezTo>
                  <a:pt x="1245" y="5254"/>
                  <a:pt x="1258" y="5287"/>
                  <a:pt x="1264" y="5299"/>
                </a:cubicBezTo>
                <a:cubicBezTo>
                  <a:pt x="1232" y="5319"/>
                  <a:pt x="1218" y="5351"/>
                  <a:pt x="1173" y="5351"/>
                </a:cubicBezTo>
                <a:cubicBezTo>
                  <a:pt x="1147" y="5376"/>
                  <a:pt x="1109" y="5407"/>
                  <a:pt x="1070" y="5382"/>
                </a:cubicBezTo>
                <a:cubicBezTo>
                  <a:pt x="1076" y="5337"/>
                  <a:pt x="1128" y="5344"/>
                  <a:pt x="1147" y="5306"/>
                </a:cubicBezTo>
                <a:cubicBezTo>
                  <a:pt x="1128" y="5306"/>
                  <a:pt x="1115" y="5318"/>
                  <a:pt x="1109" y="5325"/>
                </a:cubicBezTo>
                <a:cubicBezTo>
                  <a:pt x="1090" y="5317"/>
                  <a:pt x="1122" y="5298"/>
                  <a:pt x="1102" y="5286"/>
                </a:cubicBezTo>
                <a:cubicBezTo>
                  <a:pt x="1083" y="5286"/>
                  <a:pt x="1083" y="5298"/>
                  <a:pt x="1064" y="5292"/>
                </a:cubicBezTo>
                <a:cubicBezTo>
                  <a:pt x="1070" y="5285"/>
                  <a:pt x="1076" y="5266"/>
                  <a:pt x="1076" y="5253"/>
                </a:cubicBezTo>
                <a:cubicBezTo>
                  <a:pt x="1070" y="5247"/>
                  <a:pt x="1057" y="5241"/>
                  <a:pt x="1044" y="5241"/>
                </a:cubicBezTo>
                <a:cubicBezTo>
                  <a:pt x="1044" y="5227"/>
                  <a:pt x="1050" y="5221"/>
                  <a:pt x="1050" y="5202"/>
                </a:cubicBezTo>
                <a:cubicBezTo>
                  <a:pt x="1044" y="5189"/>
                  <a:pt x="1031" y="5208"/>
                  <a:pt x="1018" y="5202"/>
                </a:cubicBezTo>
                <a:cubicBezTo>
                  <a:pt x="1063" y="5151"/>
                  <a:pt x="1154" y="5138"/>
                  <a:pt x="1192" y="5068"/>
                </a:cubicBezTo>
                <a:cubicBezTo>
                  <a:pt x="1211" y="5068"/>
                  <a:pt x="1218" y="5049"/>
                  <a:pt x="1244" y="5055"/>
                </a:cubicBezTo>
                <a:cubicBezTo>
                  <a:pt x="1289" y="5023"/>
                  <a:pt x="1315" y="4972"/>
                  <a:pt x="1360" y="4946"/>
                </a:cubicBezTo>
                <a:cubicBezTo>
                  <a:pt x="1327" y="4920"/>
                  <a:pt x="1289" y="4940"/>
                  <a:pt x="1256" y="4959"/>
                </a:cubicBezTo>
                <a:cubicBezTo>
                  <a:pt x="1263" y="4946"/>
                  <a:pt x="1276" y="4940"/>
                  <a:pt x="1276" y="4927"/>
                </a:cubicBezTo>
                <a:cubicBezTo>
                  <a:pt x="1263" y="4915"/>
                  <a:pt x="1257" y="4908"/>
                  <a:pt x="1237" y="4902"/>
                </a:cubicBezTo>
                <a:cubicBezTo>
                  <a:pt x="1231" y="4934"/>
                  <a:pt x="1199" y="4934"/>
                  <a:pt x="1160" y="4934"/>
                </a:cubicBezTo>
                <a:cubicBezTo>
                  <a:pt x="1166" y="4915"/>
                  <a:pt x="1199" y="4915"/>
                  <a:pt x="1205" y="4902"/>
                </a:cubicBezTo>
                <a:cubicBezTo>
                  <a:pt x="1192" y="4889"/>
                  <a:pt x="1166" y="4896"/>
                  <a:pt x="1147" y="4883"/>
                </a:cubicBezTo>
                <a:cubicBezTo>
                  <a:pt x="1159" y="4877"/>
                  <a:pt x="1166" y="4870"/>
                  <a:pt x="1185" y="4870"/>
                </a:cubicBezTo>
                <a:cubicBezTo>
                  <a:pt x="1179" y="4864"/>
                  <a:pt x="1173" y="4852"/>
                  <a:pt x="1185" y="4852"/>
                </a:cubicBezTo>
                <a:cubicBezTo>
                  <a:pt x="1185" y="4839"/>
                  <a:pt x="1153" y="4858"/>
                  <a:pt x="1147" y="4845"/>
                </a:cubicBezTo>
                <a:cubicBezTo>
                  <a:pt x="1147" y="4762"/>
                  <a:pt x="1204" y="4698"/>
                  <a:pt x="1269" y="4653"/>
                </a:cubicBezTo>
                <a:cubicBezTo>
                  <a:pt x="1269" y="4608"/>
                  <a:pt x="1282" y="4589"/>
                  <a:pt x="1301" y="4551"/>
                </a:cubicBezTo>
                <a:cubicBezTo>
                  <a:pt x="1391" y="4538"/>
                  <a:pt x="1411" y="4454"/>
                  <a:pt x="1489" y="4435"/>
                </a:cubicBezTo>
                <a:cubicBezTo>
                  <a:pt x="1495" y="4410"/>
                  <a:pt x="1489" y="4390"/>
                  <a:pt x="1482" y="4371"/>
                </a:cubicBezTo>
                <a:cubicBezTo>
                  <a:pt x="1495" y="4365"/>
                  <a:pt x="1495" y="4353"/>
                  <a:pt x="1515" y="4359"/>
                </a:cubicBezTo>
                <a:cubicBezTo>
                  <a:pt x="1534" y="4263"/>
                  <a:pt x="1631" y="4244"/>
                  <a:pt x="1657" y="4161"/>
                </a:cubicBezTo>
                <a:cubicBezTo>
                  <a:pt x="1611" y="4116"/>
                  <a:pt x="1515" y="4154"/>
                  <a:pt x="1456" y="4116"/>
                </a:cubicBezTo>
                <a:cubicBezTo>
                  <a:pt x="1449" y="4116"/>
                  <a:pt x="1436" y="4116"/>
                  <a:pt x="1436" y="4122"/>
                </a:cubicBezTo>
                <a:cubicBezTo>
                  <a:pt x="1429" y="4116"/>
                  <a:pt x="1443" y="4103"/>
                  <a:pt x="1417" y="4097"/>
                </a:cubicBezTo>
                <a:cubicBezTo>
                  <a:pt x="1410" y="4142"/>
                  <a:pt x="1365" y="4142"/>
                  <a:pt x="1333" y="4161"/>
                </a:cubicBezTo>
                <a:cubicBezTo>
                  <a:pt x="1352" y="4141"/>
                  <a:pt x="1359" y="4103"/>
                  <a:pt x="1410" y="4109"/>
                </a:cubicBezTo>
                <a:cubicBezTo>
                  <a:pt x="1403" y="4071"/>
                  <a:pt x="1346" y="4059"/>
                  <a:pt x="1320" y="4078"/>
                </a:cubicBezTo>
                <a:cubicBezTo>
                  <a:pt x="1352" y="4034"/>
                  <a:pt x="1242" y="4052"/>
                  <a:pt x="1268" y="3982"/>
                </a:cubicBezTo>
                <a:cubicBezTo>
                  <a:pt x="1372" y="3944"/>
                  <a:pt x="1501" y="4020"/>
                  <a:pt x="1650" y="4007"/>
                </a:cubicBezTo>
                <a:cubicBezTo>
                  <a:pt x="1695" y="3974"/>
                  <a:pt x="1731" y="3936"/>
                  <a:pt x="1791" y="3918"/>
                </a:cubicBezTo>
                <a:lnTo>
                  <a:pt x="1796" y="3917"/>
                </a:lnTo>
                <a:lnTo>
                  <a:pt x="1799" y="3917"/>
                </a:lnTo>
                <a:cubicBezTo>
                  <a:pt x="1805" y="3916"/>
                  <a:pt x="1811" y="3914"/>
                  <a:pt x="1818" y="3912"/>
                </a:cubicBezTo>
                <a:cubicBezTo>
                  <a:pt x="1813" y="3913"/>
                  <a:pt x="1808" y="3914"/>
                  <a:pt x="1804" y="3915"/>
                </a:cubicBezTo>
                <a:lnTo>
                  <a:pt x="1796" y="3917"/>
                </a:lnTo>
                <a:lnTo>
                  <a:pt x="1789" y="3917"/>
                </a:lnTo>
                <a:cubicBezTo>
                  <a:pt x="1747" y="3916"/>
                  <a:pt x="1707" y="3887"/>
                  <a:pt x="1676" y="3887"/>
                </a:cubicBezTo>
                <a:cubicBezTo>
                  <a:pt x="1630" y="3887"/>
                  <a:pt x="1559" y="3912"/>
                  <a:pt x="1507" y="3899"/>
                </a:cubicBezTo>
                <a:cubicBezTo>
                  <a:pt x="1469" y="3892"/>
                  <a:pt x="1430" y="3867"/>
                  <a:pt x="1385" y="3861"/>
                </a:cubicBezTo>
                <a:cubicBezTo>
                  <a:pt x="1391" y="3841"/>
                  <a:pt x="1404" y="3835"/>
                  <a:pt x="1391" y="3809"/>
                </a:cubicBezTo>
                <a:cubicBezTo>
                  <a:pt x="1424" y="3816"/>
                  <a:pt x="1456" y="3764"/>
                  <a:pt x="1430" y="3739"/>
                </a:cubicBezTo>
                <a:cubicBezTo>
                  <a:pt x="1430" y="3681"/>
                  <a:pt x="1469" y="3662"/>
                  <a:pt x="1495" y="3624"/>
                </a:cubicBezTo>
                <a:cubicBezTo>
                  <a:pt x="1502" y="3611"/>
                  <a:pt x="1489" y="3617"/>
                  <a:pt x="1482" y="3617"/>
                </a:cubicBezTo>
                <a:cubicBezTo>
                  <a:pt x="1489" y="3585"/>
                  <a:pt x="1507" y="3585"/>
                  <a:pt x="1534" y="3572"/>
                </a:cubicBezTo>
                <a:cubicBezTo>
                  <a:pt x="1572" y="3547"/>
                  <a:pt x="1579" y="3471"/>
                  <a:pt x="1669" y="3489"/>
                </a:cubicBezTo>
                <a:cubicBezTo>
                  <a:pt x="1683" y="3482"/>
                  <a:pt x="1689" y="3463"/>
                  <a:pt x="1695" y="3451"/>
                </a:cubicBezTo>
                <a:cubicBezTo>
                  <a:pt x="1695" y="3438"/>
                  <a:pt x="1695" y="3413"/>
                  <a:pt x="1676" y="3419"/>
                </a:cubicBezTo>
                <a:cubicBezTo>
                  <a:pt x="1689" y="3400"/>
                  <a:pt x="1702" y="3387"/>
                  <a:pt x="1695" y="3362"/>
                </a:cubicBezTo>
                <a:cubicBezTo>
                  <a:pt x="1664" y="3330"/>
                  <a:pt x="1599" y="3355"/>
                  <a:pt x="1573" y="3355"/>
                </a:cubicBezTo>
                <a:cubicBezTo>
                  <a:pt x="1567" y="3349"/>
                  <a:pt x="1573" y="3343"/>
                  <a:pt x="1573" y="3336"/>
                </a:cubicBezTo>
                <a:cubicBezTo>
                  <a:pt x="1541" y="3343"/>
                  <a:pt x="1522" y="3356"/>
                  <a:pt x="1522" y="3375"/>
                </a:cubicBezTo>
                <a:cubicBezTo>
                  <a:pt x="1477" y="3381"/>
                  <a:pt x="1463" y="3407"/>
                  <a:pt x="1457" y="3452"/>
                </a:cubicBezTo>
                <a:cubicBezTo>
                  <a:pt x="1444" y="3439"/>
                  <a:pt x="1431" y="3452"/>
                  <a:pt x="1418" y="3439"/>
                </a:cubicBezTo>
                <a:cubicBezTo>
                  <a:pt x="1393" y="3452"/>
                  <a:pt x="1373" y="3471"/>
                  <a:pt x="1335" y="3471"/>
                </a:cubicBezTo>
                <a:cubicBezTo>
                  <a:pt x="1342" y="3464"/>
                  <a:pt x="1348" y="3452"/>
                  <a:pt x="1354" y="3445"/>
                </a:cubicBezTo>
                <a:cubicBezTo>
                  <a:pt x="1354" y="3433"/>
                  <a:pt x="1348" y="3433"/>
                  <a:pt x="1342" y="3433"/>
                </a:cubicBezTo>
                <a:cubicBezTo>
                  <a:pt x="1342" y="3420"/>
                  <a:pt x="1354" y="3420"/>
                  <a:pt x="1354" y="3407"/>
                </a:cubicBezTo>
                <a:cubicBezTo>
                  <a:pt x="1309" y="3426"/>
                  <a:pt x="1218" y="3446"/>
                  <a:pt x="1212" y="3529"/>
                </a:cubicBezTo>
                <a:cubicBezTo>
                  <a:pt x="1173" y="3535"/>
                  <a:pt x="1155" y="3523"/>
                  <a:pt x="1128" y="3548"/>
                </a:cubicBezTo>
                <a:cubicBezTo>
                  <a:pt x="1135" y="3573"/>
                  <a:pt x="1173" y="3554"/>
                  <a:pt x="1193" y="3554"/>
                </a:cubicBezTo>
                <a:cubicBezTo>
                  <a:pt x="1187" y="3599"/>
                  <a:pt x="1122" y="3599"/>
                  <a:pt x="1090" y="3593"/>
                </a:cubicBezTo>
                <a:cubicBezTo>
                  <a:pt x="1090" y="3561"/>
                  <a:pt x="1116" y="3561"/>
                  <a:pt x="1122" y="3535"/>
                </a:cubicBezTo>
                <a:cubicBezTo>
                  <a:pt x="1077" y="3542"/>
                  <a:pt x="1032" y="3529"/>
                  <a:pt x="1000" y="3542"/>
                </a:cubicBezTo>
                <a:cubicBezTo>
                  <a:pt x="1007" y="3510"/>
                  <a:pt x="1019" y="3433"/>
                  <a:pt x="987" y="3407"/>
                </a:cubicBezTo>
                <a:cubicBezTo>
                  <a:pt x="1052" y="3376"/>
                  <a:pt x="1103" y="3337"/>
                  <a:pt x="1194" y="3331"/>
                </a:cubicBezTo>
                <a:cubicBezTo>
                  <a:pt x="1188" y="3344"/>
                  <a:pt x="1181" y="3351"/>
                  <a:pt x="1188" y="3369"/>
                </a:cubicBezTo>
                <a:cubicBezTo>
                  <a:pt x="1162" y="3363"/>
                  <a:pt x="1130" y="3369"/>
                  <a:pt x="1143" y="3395"/>
                </a:cubicBezTo>
                <a:cubicBezTo>
                  <a:pt x="1143" y="3407"/>
                  <a:pt x="1169" y="3401"/>
                  <a:pt x="1175" y="3401"/>
                </a:cubicBezTo>
                <a:cubicBezTo>
                  <a:pt x="1169" y="3433"/>
                  <a:pt x="1188" y="3440"/>
                  <a:pt x="1201" y="3452"/>
                </a:cubicBezTo>
                <a:cubicBezTo>
                  <a:pt x="1298" y="3440"/>
                  <a:pt x="1312" y="3350"/>
                  <a:pt x="1292" y="3273"/>
                </a:cubicBezTo>
                <a:cubicBezTo>
                  <a:pt x="1286" y="3267"/>
                  <a:pt x="1278" y="3254"/>
                  <a:pt x="1266" y="3254"/>
                </a:cubicBezTo>
                <a:cubicBezTo>
                  <a:pt x="1260" y="3235"/>
                  <a:pt x="1272" y="3242"/>
                  <a:pt x="1272" y="3229"/>
                </a:cubicBezTo>
                <a:cubicBezTo>
                  <a:pt x="1241" y="3197"/>
                  <a:pt x="1195" y="3273"/>
                  <a:pt x="1150" y="3248"/>
                </a:cubicBezTo>
                <a:cubicBezTo>
                  <a:pt x="1169" y="3114"/>
                  <a:pt x="1027" y="3223"/>
                  <a:pt x="975" y="3242"/>
                </a:cubicBezTo>
                <a:cubicBezTo>
                  <a:pt x="1001" y="3210"/>
                  <a:pt x="1059" y="3203"/>
                  <a:pt x="1085" y="3171"/>
                </a:cubicBezTo>
                <a:cubicBezTo>
                  <a:pt x="1079" y="3133"/>
                  <a:pt x="1027" y="3152"/>
                  <a:pt x="988" y="3152"/>
                </a:cubicBezTo>
                <a:cubicBezTo>
                  <a:pt x="988" y="3126"/>
                  <a:pt x="1020" y="3139"/>
                  <a:pt x="1014" y="3114"/>
                </a:cubicBezTo>
                <a:cubicBezTo>
                  <a:pt x="994" y="3069"/>
                  <a:pt x="943" y="3107"/>
                  <a:pt x="917" y="3101"/>
                </a:cubicBezTo>
                <a:cubicBezTo>
                  <a:pt x="929" y="3095"/>
                  <a:pt x="929" y="3063"/>
                  <a:pt x="949" y="3076"/>
                </a:cubicBezTo>
                <a:cubicBezTo>
                  <a:pt x="1013" y="3037"/>
                  <a:pt x="994" y="2935"/>
                  <a:pt x="1033" y="2890"/>
                </a:cubicBezTo>
                <a:cubicBezTo>
                  <a:pt x="1065" y="2903"/>
                  <a:pt x="1098" y="2870"/>
                  <a:pt x="1104" y="2839"/>
                </a:cubicBezTo>
                <a:cubicBezTo>
                  <a:pt x="1136" y="2826"/>
                  <a:pt x="1155" y="2800"/>
                  <a:pt x="1175" y="2775"/>
                </a:cubicBezTo>
                <a:cubicBezTo>
                  <a:pt x="1175" y="2762"/>
                  <a:pt x="1155" y="2769"/>
                  <a:pt x="1143" y="2769"/>
                </a:cubicBezTo>
                <a:cubicBezTo>
                  <a:pt x="1175" y="2743"/>
                  <a:pt x="1201" y="2705"/>
                  <a:pt x="1201" y="2653"/>
                </a:cubicBezTo>
                <a:cubicBezTo>
                  <a:pt x="1046" y="2717"/>
                  <a:pt x="917" y="2819"/>
                  <a:pt x="768" y="2870"/>
                </a:cubicBezTo>
                <a:cubicBezTo>
                  <a:pt x="768" y="2794"/>
                  <a:pt x="678" y="2806"/>
                  <a:pt x="626" y="2781"/>
                </a:cubicBezTo>
                <a:cubicBezTo>
                  <a:pt x="626" y="2768"/>
                  <a:pt x="645" y="2768"/>
                  <a:pt x="639" y="2743"/>
                </a:cubicBezTo>
                <a:cubicBezTo>
                  <a:pt x="633" y="2736"/>
                  <a:pt x="633" y="2736"/>
                  <a:pt x="633" y="2730"/>
                </a:cubicBezTo>
                <a:cubicBezTo>
                  <a:pt x="600" y="2743"/>
                  <a:pt x="529" y="2775"/>
                  <a:pt x="497" y="2736"/>
                </a:cubicBezTo>
                <a:cubicBezTo>
                  <a:pt x="497" y="2716"/>
                  <a:pt x="503" y="2704"/>
                  <a:pt x="509" y="2698"/>
                </a:cubicBezTo>
                <a:cubicBezTo>
                  <a:pt x="483" y="2653"/>
                  <a:pt x="406" y="2691"/>
                  <a:pt x="367" y="2685"/>
                </a:cubicBezTo>
                <a:cubicBezTo>
                  <a:pt x="367" y="2666"/>
                  <a:pt x="393" y="2672"/>
                  <a:pt x="393" y="2653"/>
                </a:cubicBezTo>
                <a:cubicBezTo>
                  <a:pt x="374" y="2641"/>
                  <a:pt x="342" y="2666"/>
                  <a:pt x="316" y="2666"/>
                </a:cubicBezTo>
                <a:cubicBezTo>
                  <a:pt x="335" y="2621"/>
                  <a:pt x="412" y="2583"/>
                  <a:pt x="432" y="2525"/>
                </a:cubicBezTo>
                <a:cubicBezTo>
                  <a:pt x="419" y="2519"/>
                  <a:pt x="406" y="2525"/>
                  <a:pt x="412" y="2538"/>
                </a:cubicBezTo>
                <a:cubicBezTo>
                  <a:pt x="399" y="2513"/>
                  <a:pt x="419" y="2493"/>
                  <a:pt x="425" y="2474"/>
                </a:cubicBezTo>
                <a:cubicBezTo>
                  <a:pt x="471" y="2488"/>
                  <a:pt x="496" y="2468"/>
                  <a:pt x="516" y="2442"/>
                </a:cubicBezTo>
                <a:cubicBezTo>
                  <a:pt x="561" y="2455"/>
                  <a:pt x="587" y="2455"/>
                  <a:pt x="632" y="2436"/>
                </a:cubicBezTo>
                <a:cubicBezTo>
                  <a:pt x="618" y="2397"/>
                  <a:pt x="651" y="2366"/>
                  <a:pt x="677" y="2385"/>
                </a:cubicBezTo>
                <a:cubicBezTo>
                  <a:pt x="729" y="2327"/>
                  <a:pt x="825" y="2340"/>
                  <a:pt x="845" y="2244"/>
                </a:cubicBezTo>
                <a:cubicBezTo>
                  <a:pt x="896" y="2264"/>
                  <a:pt x="929" y="2180"/>
                  <a:pt x="987" y="2219"/>
                </a:cubicBezTo>
                <a:cubicBezTo>
                  <a:pt x="1006" y="2213"/>
                  <a:pt x="1019" y="2194"/>
                  <a:pt x="1038" y="2187"/>
                </a:cubicBezTo>
                <a:cubicBezTo>
                  <a:pt x="1038" y="2161"/>
                  <a:pt x="1032" y="2168"/>
                  <a:pt x="1038" y="2149"/>
                </a:cubicBezTo>
                <a:cubicBezTo>
                  <a:pt x="1116" y="2155"/>
                  <a:pt x="1187" y="2123"/>
                  <a:pt x="1252" y="2085"/>
                </a:cubicBezTo>
                <a:cubicBezTo>
                  <a:pt x="1252" y="2085"/>
                  <a:pt x="1252" y="2085"/>
                  <a:pt x="1252" y="2053"/>
                </a:cubicBezTo>
                <a:cubicBezTo>
                  <a:pt x="1264" y="2053"/>
                  <a:pt x="1284" y="2041"/>
                  <a:pt x="1284" y="2060"/>
                </a:cubicBezTo>
                <a:cubicBezTo>
                  <a:pt x="1523" y="1918"/>
                  <a:pt x="1801" y="1810"/>
                  <a:pt x="1995" y="1624"/>
                </a:cubicBezTo>
                <a:cubicBezTo>
                  <a:pt x="1995" y="1593"/>
                  <a:pt x="1943" y="1618"/>
                  <a:pt x="1924" y="1618"/>
                </a:cubicBezTo>
                <a:cubicBezTo>
                  <a:pt x="1924" y="1612"/>
                  <a:pt x="1930" y="1606"/>
                  <a:pt x="1930" y="1599"/>
                </a:cubicBezTo>
                <a:cubicBezTo>
                  <a:pt x="1898" y="1587"/>
                  <a:pt x="1872" y="1561"/>
                  <a:pt x="1827" y="1568"/>
                </a:cubicBezTo>
                <a:cubicBezTo>
                  <a:pt x="1827" y="1504"/>
                  <a:pt x="1762" y="1574"/>
                  <a:pt x="1729" y="1549"/>
                </a:cubicBezTo>
                <a:cubicBezTo>
                  <a:pt x="1742" y="1504"/>
                  <a:pt x="1691" y="1491"/>
                  <a:pt x="1671" y="1459"/>
                </a:cubicBezTo>
                <a:cubicBezTo>
                  <a:pt x="1626" y="1466"/>
                  <a:pt x="1600" y="1530"/>
                  <a:pt x="1549" y="1504"/>
                </a:cubicBezTo>
                <a:cubicBezTo>
                  <a:pt x="1536" y="1504"/>
                  <a:pt x="1542" y="1517"/>
                  <a:pt x="1542" y="1530"/>
                </a:cubicBezTo>
                <a:cubicBezTo>
                  <a:pt x="1485" y="1536"/>
                  <a:pt x="1471" y="1536"/>
                  <a:pt x="1420" y="1549"/>
                </a:cubicBezTo>
                <a:cubicBezTo>
                  <a:pt x="1420" y="1516"/>
                  <a:pt x="1452" y="1516"/>
                  <a:pt x="1465" y="1497"/>
                </a:cubicBezTo>
                <a:cubicBezTo>
                  <a:pt x="1401" y="1465"/>
                  <a:pt x="1310" y="1504"/>
                  <a:pt x="1233" y="1529"/>
                </a:cubicBezTo>
                <a:cubicBezTo>
                  <a:pt x="1258" y="1510"/>
                  <a:pt x="1278" y="1484"/>
                  <a:pt x="1316" y="1471"/>
                </a:cubicBezTo>
                <a:cubicBezTo>
                  <a:pt x="1304" y="1465"/>
                  <a:pt x="1284" y="1471"/>
                  <a:pt x="1271" y="1471"/>
                </a:cubicBezTo>
                <a:cubicBezTo>
                  <a:pt x="1290" y="1407"/>
                  <a:pt x="1459" y="1388"/>
                  <a:pt x="1426" y="1298"/>
                </a:cubicBezTo>
                <a:cubicBezTo>
                  <a:pt x="1517" y="1215"/>
                  <a:pt x="1633" y="1158"/>
                  <a:pt x="1749" y="1100"/>
                </a:cubicBezTo>
                <a:cubicBezTo>
                  <a:pt x="1755" y="1094"/>
                  <a:pt x="1755" y="1088"/>
                  <a:pt x="1762" y="1075"/>
                </a:cubicBezTo>
                <a:cubicBezTo>
                  <a:pt x="1768" y="1075"/>
                  <a:pt x="1768" y="1081"/>
                  <a:pt x="1768" y="1088"/>
                </a:cubicBezTo>
                <a:cubicBezTo>
                  <a:pt x="1968" y="998"/>
                  <a:pt x="2201" y="825"/>
                  <a:pt x="2459" y="755"/>
                </a:cubicBezTo>
                <a:cubicBezTo>
                  <a:pt x="2479" y="749"/>
                  <a:pt x="2504" y="749"/>
                  <a:pt x="2530" y="742"/>
                </a:cubicBezTo>
                <a:cubicBezTo>
                  <a:pt x="2569" y="730"/>
                  <a:pt x="2595" y="704"/>
                  <a:pt x="2627" y="691"/>
                </a:cubicBezTo>
                <a:cubicBezTo>
                  <a:pt x="2698" y="659"/>
                  <a:pt x="2756" y="652"/>
                  <a:pt x="2853" y="634"/>
                </a:cubicBezTo>
                <a:cubicBezTo>
                  <a:pt x="2885" y="627"/>
                  <a:pt x="2918" y="615"/>
                  <a:pt x="2950" y="646"/>
                </a:cubicBezTo>
                <a:cubicBezTo>
                  <a:pt x="2950" y="671"/>
                  <a:pt x="2938" y="685"/>
                  <a:pt x="2944" y="710"/>
                </a:cubicBezTo>
                <a:cubicBezTo>
                  <a:pt x="2950" y="729"/>
                  <a:pt x="2983" y="723"/>
                  <a:pt x="2983" y="742"/>
                </a:cubicBezTo>
                <a:cubicBezTo>
                  <a:pt x="2970" y="806"/>
                  <a:pt x="2860" y="787"/>
                  <a:pt x="2860" y="863"/>
                </a:cubicBezTo>
                <a:cubicBezTo>
                  <a:pt x="2848" y="863"/>
                  <a:pt x="2834" y="870"/>
                  <a:pt x="2828" y="870"/>
                </a:cubicBezTo>
                <a:cubicBezTo>
                  <a:pt x="2828" y="889"/>
                  <a:pt x="2840" y="882"/>
                  <a:pt x="2834" y="901"/>
                </a:cubicBezTo>
                <a:cubicBezTo>
                  <a:pt x="2783" y="934"/>
                  <a:pt x="2744" y="984"/>
                  <a:pt x="2686" y="1023"/>
                </a:cubicBezTo>
                <a:cubicBezTo>
                  <a:pt x="2803" y="997"/>
                  <a:pt x="2938" y="875"/>
                  <a:pt x="3106" y="914"/>
                </a:cubicBezTo>
                <a:cubicBezTo>
                  <a:pt x="3106" y="933"/>
                  <a:pt x="3086" y="946"/>
                  <a:pt x="3086" y="971"/>
                </a:cubicBezTo>
                <a:cubicBezTo>
                  <a:pt x="3105" y="971"/>
                  <a:pt x="3105" y="953"/>
                  <a:pt x="3131" y="953"/>
                </a:cubicBezTo>
                <a:cubicBezTo>
                  <a:pt x="3144" y="965"/>
                  <a:pt x="3144" y="1004"/>
                  <a:pt x="3131" y="1016"/>
                </a:cubicBezTo>
                <a:cubicBezTo>
                  <a:pt x="3144" y="1023"/>
                  <a:pt x="3163" y="1029"/>
                  <a:pt x="3176" y="1042"/>
                </a:cubicBezTo>
                <a:cubicBezTo>
                  <a:pt x="3350" y="978"/>
                  <a:pt x="3473" y="876"/>
                  <a:pt x="3660" y="831"/>
                </a:cubicBezTo>
                <a:cubicBezTo>
                  <a:pt x="3699" y="793"/>
                  <a:pt x="3822" y="773"/>
                  <a:pt x="3867" y="825"/>
                </a:cubicBezTo>
                <a:cubicBezTo>
                  <a:pt x="3906" y="805"/>
                  <a:pt x="3957" y="805"/>
                  <a:pt x="3983" y="773"/>
                </a:cubicBezTo>
                <a:cubicBezTo>
                  <a:pt x="3983" y="767"/>
                  <a:pt x="3963" y="754"/>
                  <a:pt x="3957" y="773"/>
                </a:cubicBezTo>
                <a:cubicBezTo>
                  <a:pt x="3938" y="767"/>
                  <a:pt x="3977" y="742"/>
                  <a:pt x="3951" y="742"/>
                </a:cubicBezTo>
                <a:cubicBezTo>
                  <a:pt x="4009" y="678"/>
                  <a:pt x="4099" y="645"/>
                  <a:pt x="4132" y="562"/>
                </a:cubicBezTo>
                <a:cubicBezTo>
                  <a:pt x="4144" y="569"/>
                  <a:pt x="4125" y="569"/>
                  <a:pt x="4138" y="581"/>
                </a:cubicBezTo>
                <a:cubicBezTo>
                  <a:pt x="4190" y="575"/>
                  <a:pt x="4190" y="524"/>
                  <a:pt x="4235" y="511"/>
                </a:cubicBezTo>
                <a:cubicBezTo>
                  <a:pt x="4274" y="536"/>
                  <a:pt x="4319" y="485"/>
                  <a:pt x="4351" y="466"/>
                </a:cubicBezTo>
                <a:cubicBezTo>
                  <a:pt x="4345" y="460"/>
                  <a:pt x="4345" y="447"/>
                  <a:pt x="4345" y="435"/>
                </a:cubicBezTo>
                <a:cubicBezTo>
                  <a:pt x="4371" y="428"/>
                  <a:pt x="4384" y="428"/>
                  <a:pt x="4410" y="416"/>
                </a:cubicBezTo>
                <a:cubicBezTo>
                  <a:pt x="4410" y="428"/>
                  <a:pt x="4390" y="428"/>
                  <a:pt x="4384" y="441"/>
                </a:cubicBezTo>
                <a:cubicBezTo>
                  <a:pt x="4468" y="409"/>
                  <a:pt x="4578" y="415"/>
                  <a:pt x="4661" y="402"/>
                </a:cubicBezTo>
                <a:close/>
                <a:moveTo>
                  <a:pt x="7842" y="230"/>
                </a:moveTo>
                <a:cubicBezTo>
                  <a:pt x="7829" y="243"/>
                  <a:pt x="7816" y="262"/>
                  <a:pt x="7778" y="255"/>
                </a:cubicBezTo>
                <a:cubicBezTo>
                  <a:pt x="7790" y="224"/>
                  <a:pt x="7823" y="243"/>
                  <a:pt x="7842" y="230"/>
                </a:cubicBezTo>
                <a:close/>
                <a:moveTo>
                  <a:pt x="8010" y="161"/>
                </a:moveTo>
                <a:cubicBezTo>
                  <a:pt x="7996" y="167"/>
                  <a:pt x="7996" y="186"/>
                  <a:pt x="7984" y="192"/>
                </a:cubicBezTo>
                <a:cubicBezTo>
                  <a:pt x="7991" y="198"/>
                  <a:pt x="7991" y="217"/>
                  <a:pt x="8003" y="211"/>
                </a:cubicBezTo>
                <a:cubicBezTo>
                  <a:pt x="8003" y="224"/>
                  <a:pt x="7984" y="217"/>
                  <a:pt x="7984" y="230"/>
                </a:cubicBezTo>
                <a:cubicBezTo>
                  <a:pt x="7991" y="236"/>
                  <a:pt x="8003" y="236"/>
                  <a:pt x="8003" y="230"/>
                </a:cubicBezTo>
                <a:cubicBezTo>
                  <a:pt x="8003" y="262"/>
                  <a:pt x="7932" y="274"/>
                  <a:pt x="7887" y="275"/>
                </a:cubicBezTo>
                <a:cubicBezTo>
                  <a:pt x="7900" y="237"/>
                  <a:pt x="7997" y="224"/>
                  <a:pt x="7971" y="192"/>
                </a:cubicBezTo>
                <a:cubicBezTo>
                  <a:pt x="7984" y="180"/>
                  <a:pt x="7990" y="161"/>
                  <a:pt x="8010" y="161"/>
                </a:cubicBezTo>
                <a:close/>
                <a:moveTo>
                  <a:pt x="7855" y="115"/>
                </a:moveTo>
                <a:cubicBezTo>
                  <a:pt x="7861" y="146"/>
                  <a:pt x="7829" y="146"/>
                  <a:pt x="7804" y="146"/>
                </a:cubicBezTo>
                <a:cubicBezTo>
                  <a:pt x="7810" y="127"/>
                  <a:pt x="7823" y="115"/>
                  <a:pt x="7855" y="115"/>
                </a:cubicBezTo>
                <a:close/>
                <a:moveTo>
                  <a:pt x="7868" y="82"/>
                </a:moveTo>
                <a:cubicBezTo>
                  <a:pt x="7841" y="115"/>
                  <a:pt x="7803" y="115"/>
                  <a:pt x="7758" y="121"/>
                </a:cubicBezTo>
                <a:cubicBezTo>
                  <a:pt x="7770" y="108"/>
                  <a:pt x="7829" y="89"/>
                  <a:pt x="7868" y="82"/>
                </a:cubicBezTo>
                <a:close/>
                <a:moveTo>
                  <a:pt x="7630" y="0"/>
                </a:moveTo>
                <a:cubicBezTo>
                  <a:pt x="7650" y="0"/>
                  <a:pt x="7670" y="3"/>
                  <a:pt x="7692" y="12"/>
                </a:cubicBezTo>
                <a:cubicBezTo>
                  <a:pt x="7699" y="44"/>
                  <a:pt x="7660" y="38"/>
                  <a:pt x="7654" y="63"/>
                </a:cubicBezTo>
                <a:cubicBezTo>
                  <a:pt x="7666" y="76"/>
                  <a:pt x="7673" y="95"/>
                  <a:pt x="7705" y="89"/>
                </a:cubicBezTo>
                <a:cubicBezTo>
                  <a:pt x="7692" y="108"/>
                  <a:pt x="7692" y="108"/>
                  <a:pt x="7692" y="127"/>
                </a:cubicBezTo>
                <a:cubicBezTo>
                  <a:pt x="7686" y="140"/>
                  <a:pt x="7718" y="140"/>
                  <a:pt x="7718" y="127"/>
                </a:cubicBezTo>
                <a:cubicBezTo>
                  <a:pt x="7725" y="146"/>
                  <a:pt x="7666" y="165"/>
                  <a:pt x="7692" y="210"/>
                </a:cubicBezTo>
                <a:cubicBezTo>
                  <a:pt x="7731" y="243"/>
                  <a:pt x="7777" y="191"/>
                  <a:pt x="7822" y="191"/>
                </a:cubicBezTo>
                <a:cubicBezTo>
                  <a:pt x="7796" y="230"/>
                  <a:pt x="7757" y="255"/>
                  <a:pt x="7731" y="294"/>
                </a:cubicBezTo>
                <a:cubicBezTo>
                  <a:pt x="7796" y="300"/>
                  <a:pt x="7821" y="269"/>
                  <a:pt x="7879" y="269"/>
                </a:cubicBezTo>
                <a:cubicBezTo>
                  <a:pt x="7854" y="294"/>
                  <a:pt x="7822" y="320"/>
                  <a:pt x="7796" y="345"/>
                </a:cubicBezTo>
                <a:cubicBezTo>
                  <a:pt x="7796" y="358"/>
                  <a:pt x="7808" y="358"/>
                  <a:pt x="7802" y="371"/>
                </a:cubicBezTo>
                <a:cubicBezTo>
                  <a:pt x="7822" y="377"/>
                  <a:pt x="7822" y="358"/>
                  <a:pt x="7834" y="371"/>
                </a:cubicBezTo>
                <a:cubicBezTo>
                  <a:pt x="7841" y="422"/>
                  <a:pt x="7802" y="428"/>
                  <a:pt x="7763" y="441"/>
                </a:cubicBezTo>
                <a:cubicBezTo>
                  <a:pt x="7744" y="461"/>
                  <a:pt x="7731" y="480"/>
                  <a:pt x="7705" y="480"/>
                </a:cubicBezTo>
                <a:cubicBezTo>
                  <a:pt x="7691" y="486"/>
                  <a:pt x="7698" y="505"/>
                  <a:pt x="7685" y="511"/>
                </a:cubicBezTo>
                <a:cubicBezTo>
                  <a:pt x="7665" y="517"/>
                  <a:pt x="7665" y="499"/>
                  <a:pt x="7659" y="499"/>
                </a:cubicBezTo>
                <a:cubicBezTo>
                  <a:pt x="7646" y="499"/>
                  <a:pt x="7633" y="505"/>
                  <a:pt x="7633" y="524"/>
                </a:cubicBezTo>
                <a:cubicBezTo>
                  <a:pt x="7724" y="536"/>
                  <a:pt x="7789" y="479"/>
                  <a:pt x="7872" y="454"/>
                </a:cubicBezTo>
                <a:cubicBezTo>
                  <a:pt x="7846" y="472"/>
                  <a:pt x="7820" y="492"/>
                  <a:pt x="7814" y="524"/>
                </a:cubicBezTo>
                <a:cubicBezTo>
                  <a:pt x="7820" y="555"/>
                  <a:pt x="7846" y="581"/>
                  <a:pt x="7840" y="607"/>
                </a:cubicBezTo>
                <a:cubicBezTo>
                  <a:pt x="7885" y="614"/>
                  <a:pt x="7911" y="588"/>
                  <a:pt x="7943" y="575"/>
                </a:cubicBezTo>
                <a:cubicBezTo>
                  <a:pt x="7917" y="645"/>
                  <a:pt x="7821" y="697"/>
                  <a:pt x="7801" y="773"/>
                </a:cubicBezTo>
                <a:cubicBezTo>
                  <a:pt x="7853" y="850"/>
                  <a:pt x="7931" y="754"/>
                  <a:pt x="7982" y="735"/>
                </a:cubicBezTo>
                <a:cubicBezTo>
                  <a:pt x="7963" y="773"/>
                  <a:pt x="7937" y="818"/>
                  <a:pt x="7898" y="837"/>
                </a:cubicBezTo>
                <a:cubicBezTo>
                  <a:pt x="7898" y="881"/>
                  <a:pt x="7859" y="933"/>
                  <a:pt x="7879" y="984"/>
                </a:cubicBezTo>
                <a:cubicBezTo>
                  <a:pt x="7866" y="997"/>
                  <a:pt x="7840" y="990"/>
                  <a:pt x="7827" y="1003"/>
                </a:cubicBezTo>
                <a:cubicBezTo>
                  <a:pt x="7841" y="1022"/>
                  <a:pt x="7853" y="1047"/>
                  <a:pt x="7886" y="1028"/>
                </a:cubicBezTo>
                <a:cubicBezTo>
                  <a:pt x="7886" y="1054"/>
                  <a:pt x="7866" y="1054"/>
                  <a:pt x="7853" y="1067"/>
                </a:cubicBezTo>
                <a:cubicBezTo>
                  <a:pt x="7841" y="1073"/>
                  <a:pt x="7860" y="1042"/>
                  <a:pt x="7841" y="1042"/>
                </a:cubicBezTo>
                <a:cubicBezTo>
                  <a:pt x="7828" y="1054"/>
                  <a:pt x="7834" y="1061"/>
                  <a:pt x="7834" y="1073"/>
                </a:cubicBezTo>
                <a:cubicBezTo>
                  <a:pt x="7802" y="1073"/>
                  <a:pt x="7783" y="1092"/>
                  <a:pt x="7757" y="1105"/>
                </a:cubicBezTo>
                <a:cubicBezTo>
                  <a:pt x="7763" y="1092"/>
                  <a:pt x="7757" y="1086"/>
                  <a:pt x="7757" y="1080"/>
                </a:cubicBezTo>
                <a:cubicBezTo>
                  <a:pt x="7725" y="1086"/>
                  <a:pt x="7692" y="1137"/>
                  <a:pt x="7718" y="1169"/>
                </a:cubicBezTo>
                <a:cubicBezTo>
                  <a:pt x="7680" y="1195"/>
                  <a:pt x="7609" y="1214"/>
                  <a:pt x="7537" y="1214"/>
                </a:cubicBezTo>
                <a:cubicBezTo>
                  <a:pt x="7570" y="1163"/>
                  <a:pt x="7680" y="1111"/>
                  <a:pt x="7615" y="1022"/>
                </a:cubicBezTo>
                <a:cubicBezTo>
                  <a:pt x="7627" y="1016"/>
                  <a:pt x="7647" y="1016"/>
                  <a:pt x="7654" y="997"/>
                </a:cubicBezTo>
                <a:cubicBezTo>
                  <a:pt x="7609" y="971"/>
                  <a:pt x="7647" y="939"/>
                  <a:pt x="7647" y="888"/>
                </a:cubicBezTo>
                <a:cubicBezTo>
                  <a:pt x="7647" y="875"/>
                  <a:pt x="7634" y="875"/>
                  <a:pt x="7621" y="869"/>
                </a:cubicBezTo>
                <a:cubicBezTo>
                  <a:pt x="7576" y="958"/>
                  <a:pt x="7383" y="958"/>
                  <a:pt x="7292" y="939"/>
                </a:cubicBezTo>
                <a:cubicBezTo>
                  <a:pt x="7292" y="913"/>
                  <a:pt x="7279" y="888"/>
                  <a:pt x="7253" y="888"/>
                </a:cubicBezTo>
                <a:cubicBezTo>
                  <a:pt x="7228" y="900"/>
                  <a:pt x="7222" y="926"/>
                  <a:pt x="7202" y="939"/>
                </a:cubicBezTo>
                <a:cubicBezTo>
                  <a:pt x="7202" y="958"/>
                  <a:pt x="7209" y="964"/>
                  <a:pt x="7222" y="964"/>
                </a:cubicBezTo>
                <a:cubicBezTo>
                  <a:pt x="7222" y="984"/>
                  <a:pt x="7202" y="984"/>
                  <a:pt x="7202" y="1009"/>
                </a:cubicBezTo>
                <a:cubicBezTo>
                  <a:pt x="7169" y="1003"/>
                  <a:pt x="7131" y="1022"/>
                  <a:pt x="7105" y="1035"/>
                </a:cubicBezTo>
                <a:cubicBezTo>
                  <a:pt x="7098" y="1015"/>
                  <a:pt x="7156" y="1009"/>
                  <a:pt x="7176" y="990"/>
                </a:cubicBezTo>
                <a:cubicBezTo>
                  <a:pt x="7163" y="983"/>
                  <a:pt x="7143" y="958"/>
                  <a:pt x="7176" y="958"/>
                </a:cubicBezTo>
                <a:cubicBezTo>
                  <a:pt x="7163" y="945"/>
                  <a:pt x="7157" y="964"/>
                  <a:pt x="7137" y="952"/>
                </a:cubicBezTo>
                <a:cubicBezTo>
                  <a:pt x="7106" y="856"/>
                  <a:pt x="7331" y="908"/>
                  <a:pt x="7267" y="792"/>
                </a:cubicBezTo>
                <a:cubicBezTo>
                  <a:pt x="7183" y="818"/>
                  <a:pt x="7125" y="825"/>
                  <a:pt x="7034" y="844"/>
                </a:cubicBezTo>
                <a:cubicBezTo>
                  <a:pt x="7034" y="825"/>
                  <a:pt x="7015" y="825"/>
                  <a:pt x="7008" y="818"/>
                </a:cubicBezTo>
                <a:cubicBezTo>
                  <a:pt x="7027" y="761"/>
                  <a:pt x="7131" y="786"/>
                  <a:pt x="7124" y="709"/>
                </a:cubicBezTo>
                <a:cubicBezTo>
                  <a:pt x="7124" y="703"/>
                  <a:pt x="7118" y="709"/>
                  <a:pt x="7118" y="697"/>
                </a:cubicBezTo>
                <a:cubicBezTo>
                  <a:pt x="7073" y="741"/>
                  <a:pt x="7015" y="748"/>
                  <a:pt x="6982" y="780"/>
                </a:cubicBezTo>
                <a:cubicBezTo>
                  <a:pt x="6956" y="773"/>
                  <a:pt x="6995" y="741"/>
                  <a:pt x="6989" y="709"/>
                </a:cubicBezTo>
                <a:cubicBezTo>
                  <a:pt x="6925" y="741"/>
                  <a:pt x="6892" y="767"/>
                  <a:pt x="6828" y="792"/>
                </a:cubicBezTo>
                <a:cubicBezTo>
                  <a:pt x="6815" y="792"/>
                  <a:pt x="6828" y="767"/>
                  <a:pt x="6813" y="767"/>
                </a:cubicBezTo>
                <a:cubicBezTo>
                  <a:pt x="6852" y="722"/>
                  <a:pt x="6877" y="664"/>
                  <a:pt x="6936" y="645"/>
                </a:cubicBezTo>
                <a:cubicBezTo>
                  <a:pt x="6962" y="613"/>
                  <a:pt x="6948" y="569"/>
                  <a:pt x="6936" y="530"/>
                </a:cubicBezTo>
                <a:cubicBezTo>
                  <a:pt x="6974" y="505"/>
                  <a:pt x="6993" y="460"/>
                  <a:pt x="7058" y="460"/>
                </a:cubicBezTo>
                <a:cubicBezTo>
                  <a:pt x="7064" y="486"/>
                  <a:pt x="7071" y="486"/>
                  <a:pt x="7058" y="505"/>
                </a:cubicBezTo>
                <a:cubicBezTo>
                  <a:pt x="7064" y="517"/>
                  <a:pt x="7078" y="499"/>
                  <a:pt x="7091" y="505"/>
                </a:cubicBezTo>
                <a:cubicBezTo>
                  <a:pt x="7098" y="562"/>
                  <a:pt x="7065" y="633"/>
                  <a:pt x="7007" y="645"/>
                </a:cubicBezTo>
                <a:cubicBezTo>
                  <a:pt x="7013" y="633"/>
                  <a:pt x="7007" y="633"/>
                  <a:pt x="7000" y="620"/>
                </a:cubicBezTo>
                <a:cubicBezTo>
                  <a:pt x="6988" y="626"/>
                  <a:pt x="6974" y="633"/>
                  <a:pt x="6968" y="652"/>
                </a:cubicBezTo>
                <a:cubicBezTo>
                  <a:pt x="6988" y="671"/>
                  <a:pt x="7039" y="645"/>
                  <a:pt x="7065" y="671"/>
                </a:cubicBezTo>
                <a:cubicBezTo>
                  <a:pt x="7149" y="633"/>
                  <a:pt x="7155" y="530"/>
                  <a:pt x="7110" y="454"/>
                </a:cubicBezTo>
                <a:cubicBezTo>
                  <a:pt x="7103" y="427"/>
                  <a:pt x="7129" y="427"/>
                  <a:pt x="7123" y="402"/>
                </a:cubicBezTo>
                <a:cubicBezTo>
                  <a:pt x="7109" y="390"/>
                  <a:pt x="7091" y="377"/>
                  <a:pt x="7064" y="371"/>
                </a:cubicBezTo>
                <a:cubicBezTo>
                  <a:pt x="7071" y="364"/>
                  <a:pt x="7078" y="352"/>
                  <a:pt x="7058" y="358"/>
                </a:cubicBezTo>
                <a:cubicBezTo>
                  <a:pt x="7162" y="281"/>
                  <a:pt x="7323" y="281"/>
                  <a:pt x="7401" y="185"/>
                </a:cubicBezTo>
                <a:cubicBezTo>
                  <a:pt x="7388" y="153"/>
                  <a:pt x="7356" y="191"/>
                  <a:pt x="7330" y="191"/>
                </a:cubicBezTo>
                <a:cubicBezTo>
                  <a:pt x="7343" y="166"/>
                  <a:pt x="7350" y="146"/>
                  <a:pt x="7350" y="121"/>
                </a:cubicBezTo>
                <a:cubicBezTo>
                  <a:pt x="7459" y="121"/>
                  <a:pt x="7526" y="2"/>
                  <a:pt x="7630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>
            <p:custDataLst>
              <p:tags r:id="rId1"/>
            </p:custDataLst>
          </p:nvPr>
        </p:nvSpPr>
        <p:spPr>
          <a:xfrm>
            <a:off x="4489734" y="4197309"/>
            <a:ext cx="3273285" cy="690150"/>
          </a:xfrm>
          <a:prstGeom prst="roundRect">
            <a:avLst>
              <a:gd name="adj" fmla="val 28095"/>
            </a:avLst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650433" y="4197309"/>
            <a:ext cx="3273285" cy="690150"/>
          </a:xfrm>
          <a:prstGeom prst="roundRect">
            <a:avLst>
              <a:gd name="adj" fmla="val 28095"/>
            </a:avLst>
          </a:prstGeom>
          <a:gradFill>
            <a:gsLst>
              <a:gs pos="50000">
                <a:schemeClr val="accent6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</p:sp>
      <p:sp>
        <p:nvSpPr>
          <p:cNvPr id="4" name="AutoShape 4"/>
          <p:cNvSpPr/>
          <p:nvPr>
            <p:custDataLst>
              <p:tags r:id="rId3"/>
            </p:custDataLst>
          </p:nvPr>
        </p:nvSpPr>
        <p:spPr>
          <a:xfrm>
            <a:off x="4489734" y="1474577"/>
            <a:ext cx="3273285" cy="690150"/>
          </a:xfrm>
          <a:prstGeom prst="roundRect">
            <a:avLst>
              <a:gd name="adj" fmla="val 28095"/>
            </a:avLst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</p:spPr>
      </p:sp>
      <p:sp>
        <p:nvSpPr>
          <p:cNvPr id="5" name="AutoShape 5"/>
          <p:cNvSpPr/>
          <p:nvPr>
            <p:custDataLst>
              <p:tags r:id="rId4"/>
            </p:custDataLst>
          </p:nvPr>
        </p:nvSpPr>
        <p:spPr>
          <a:xfrm>
            <a:off x="650433" y="1474577"/>
            <a:ext cx="3273285" cy="690150"/>
          </a:xfrm>
          <a:prstGeom prst="roundRect">
            <a:avLst>
              <a:gd name="adj" fmla="val 28095"/>
            </a:avLst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100000"/>
          </a:blip>
          <a:srcRect t="4109" b="4109"/>
          <a:stretch>
            <a:fillRect/>
          </a:stretch>
        </p:blipFill>
        <p:spPr>
          <a:xfrm>
            <a:off x="8293144" y="1482730"/>
            <a:ext cx="3422379" cy="4563172"/>
          </a:xfrm>
          <a:prstGeom prst="roundRect">
            <a:avLst/>
          </a:prstGeom>
        </p:spPr>
      </p:pic>
      <p:sp>
        <p:nvSpPr>
          <p:cNvPr id="7" name="TextBox 7"/>
          <p:cNvSpPr txBox="1"/>
          <p:nvPr>
            <p:custDataLst>
              <p:tags r:id="rId6"/>
            </p:custDataLst>
          </p:nvPr>
        </p:nvSpPr>
        <p:spPr>
          <a:xfrm>
            <a:off x="570176" y="2177640"/>
            <a:ext cx="3433799" cy="125977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红茶性温，具有暖胃驱寒、促进血液循环的功效，特别适合冬季饮用，能有效缓解手脚冰凉和胃寒不适。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8" name="TextBox 8"/>
          <p:cNvSpPr txBox="1"/>
          <p:nvPr>
            <p:custDataLst>
              <p:tags r:id="rId7"/>
            </p:custDataLst>
          </p:nvPr>
        </p:nvSpPr>
        <p:spPr>
          <a:xfrm>
            <a:off x="4409477" y="2177640"/>
            <a:ext cx="3433799" cy="1259772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黑茶性温，有助于消除体内湿寒，促进消化，适合在寒冷潮湿的冬季饮用，如安化黑茶等。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9" name="TextBox 9"/>
          <p:cNvSpPr txBox="1"/>
          <p:nvPr>
            <p:custDataLst>
              <p:tags r:id="rId8"/>
            </p:custDataLst>
          </p:nvPr>
        </p:nvSpPr>
        <p:spPr>
          <a:xfrm>
            <a:off x="570176" y="4915720"/>
            <a:ext cx="3433799" cy="1262987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乌龙茶介于绿茶和红茶之间，具有生津解渴、促进代谢的作用，适合缓解冬季干燥和促进身体代谢。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10" name="TextBox 10"/>
          <p:cNvSpPr txBox="1"/>
          <p:nvPr>
            <p:custDataLst>
              <p:tags r:id="rId9"/>
            </p:custDataLst>
          </p:nvPr>
        </p:nvSpPr>
        <p:spPr>
          <a:xfrm>
            <a:off x="4407114" y="4915720"/>
            <a:ext cx="3438525" cy="1262987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姜茶具有温中散寒、驱寒暖胃的功效，特别适合体寒怕冷的人群，能有效提升身体温度，缓解冬季不适。</a:t>
            </a:r>
            <a:endParaRPr lang="en-US">
              <a:solidFill>
                <a:schemeClr val="dk1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6023" y="265328"/>
            <a:ext cx="11239500" cy="110934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b="1">
                <a:solidFill>
                  <a:schemeClr val="dk2">
                    <a:alpha val="10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Noto Sans SC"/>
              </a:rPr>
              <a:t>适宜冬季饮用的茶叶种类</a:t>
            </a:r>
            <a:endParaRPr lang="en-US" sz="4000" b="1">
              <a:solidFill>
                <a:schemeClr val="dk2">
                  <a:alpha val="10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Noto Sans SC"/>
            </a:endParaRPr>
          </a:p>
        </p:txBody>
      </p:sp>
      <p:sp>
        <p:nvSpPr>
          <p:cNvPr id="12" name="TextBox 12"/>
          <p:cNvSpPr txBox="1"/>
          <p:nvPr>
            <p:custDataLst>
              <p:tags r:id="rId10"/>
            </p:custDataLst>
          </p:nvPr>
        </p:nvSpPr>
        <p:spPr>
          <a:xfrm>
            <a:off x="838067" y="1502085"/>
            <a:ext cx="2898018" cy="635136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chemeClr val="bg1">
                    <a:alpha val="100000"/>
                  </a:schemeClr>
                </a:solidFill>
                <a:latin typeface="Noto Sans SC"/>
                <a:ea typeface="Noto Sans SC"/>
                <a:cs typeface="Noto Sans SC"/>
              </a:rPr>
              <a:t>红茶</a:t>
            </a:r>
            <a:endParaRPr lang="en-US" sz="2400" b="1">
              <a:solidFill>
                <a:schemeClr val="bg1">
                  <a:alpha val="100000"/>
                </a:scheme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3" name="TextBox 13"/>
          <p:cNvSpPr txBox="1"/>
          <p:nvPr>
            <p:custDataLst>
              <p:tags r:id="rId11"/>
            </p:custDataLst>
          </p:nvPr>
        </p:nvSpPr>
        <p:spPr>
          <a:xfrm>
            <a:off x="4677367" y="1502085"/>
            <a:ext cx="2898018" cy="635136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黑茶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4" name="TextBox 14"/>
          <p:cNvSpPr txBox="1"/>
          <p:nvPr>
            <p:custDataLst>
              <p:tags r:id="rId12"/>
            </p:custDataLst>
          </p:nvPr>
        </p:nvSpPr>
        <p:spPr>
          <a:xfrm>
            <a:off x="838067" y="4224817"/>
            <a:ext cx="2898018" cy="635136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乌龙茶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  <p:sp>
        <p:nvSpPr>
          <p:cNvPr id="15" name="TextBox 15"/>
          <p:cNvSpPr txBox="1"/>
          <p:nvPr>
            <p:custDataLst>
              <p:tags r:id="rId13"/>
            </p:custDataLst>
          </p:nvPr>
        </p:nvSpPr>
        <p:spPr>
          <a:xfrm>
            <a:off x="4677367" y="4224817"/>
            <a:ext cx="2898018" cy="635136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FFFFFF">
                    <a:alpha val="100000"/>
                  </a:srgbClr>
                </a:solidFill>
                <a:latin typeface="Noto Sans SC"/>
                <a:ea typeface="Noto Sans SC"/>
                <a:cs typeface="Noto Sans SC"/>
              </a:rPr>
              <a:t>姜茶</a:t>
            </a:r>
            <a:endParaRPr lang="en-US" sz="2400" b="1">
              <a:solidFill>
                <a:srgbClr val="FFFFFF">
                  <a:alpha val="100000"/>
                </a:srgbClr>
              </a:solidFill>
              <a:latin typeface="Noto Sans SC"/>
              <a:ea typeface="Noto Sans SC"/>
              <a:cs typeface="Noto Sans S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70380" y="1513205"/>
            <a:ext cx="10226040" cy="3830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5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泡上一杯茶，</a:t>
            </a:r>
            <a:endParaRPr lang="zh-CN" altLang="en-US" sz="5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5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让这份古老的饮品，</a:t>
            </a:r>
            <a:endParaRPr lang="zh-CN" altLang="en-US" sz="5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5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化作守护</a:t>
            </a:r>
            <a:r>
              <a:rPr lang="zh-CN" altLang="en-US" sz="5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你健康的使者</a:t>
            </a:r>
            <a:r>
              <a:rPr lang="en-US" altLang="zh-CN" sz="5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zh-CN" altLang="en-US" sz="5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。</a:t>
            </a:r>
            <a:endParaRPr lang="zh-CN" altLang="en-US" sz="5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4" name="图片 3" descr="7968382_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/>
          <a:srcRect l="-13" t="2011" r="-13" b="2011"/>
          <a:stretch>
            <a:fillRect/>
          </a:stretch>
        </p:blipFill>
        <p:spPr>
          <a:xfrm>
            <a:off x="8943975" y="433153"/>
            <a:ext cx="2487295" cy="220074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75" h="7589">
                <a:moveTo>
                  <a:pt x="3890" y="7547"/>
                </a:moveTo>
                <a:cubicBezTo>
                  <a:pt x="3910" y="7547"/>
                  <a:pt x="3929" y="7550"/>
                  <a:pt x="3954" y="7550"/>
                </a:cubicBezTo>
                <a:cubicBezTo>
                  <a:pt x="3935" y="7569"/>
                  <a:pt x="3903" y="7569"/>
                  <a:pt x="3870" y="7569"/>
                </a:cubicBezTo>
                <a:cubicBezTo>
                  <a:pt x="3870" y="7556"/>
                  <a:pt x="3863" y="7550"/>
                  <a:pt x="3850" y="7550"/>
                </a:cubicBezTo>
                <a:cubicBezTo>
                  <a:pt x="3865" y="7547"/>
                  <a:pt x="3878" y="7547"/>
                  <a:pt x="3890" y="7547"/>
                </a:cubicBezTo>
                <a:close/>
                <a:moveTo>
                  <a:pt x="3676" y="7505"/>
                </a:moveTo>
                <a:cubicBezTo>
                  <a:pt x="3670" y="7537"/>
                  <a:pt x="3708" y="7518"/>
                  <a:pt x="3728" y="7524"/>
                </a:cubicBezTo>
                <a:cubicBezTo>
                  <a:pt x="3708" y="7542"/>
                  <a:pt x="3657" y="7524"/>
                  <a:pt x="3637" y="7530"/>
                </a:cubicBezTo>
                <a:cubicBezTo>
                  <a:pt x="3637" y="7511"/>
                  <a:pt x="3663" y="7511"/>
                  <a:pt x="3676" y="7505"/>
                </a:cubicBezTo>
                <a:close/>
                <a:moveTo>
                  <a:pt x="5471" y="7493"/>
                </a:moveTo>
                <a:cubicBezTo>
                  <a:pt x="5407" y="7531"/>
                  <a:pt x="5303" y="7569"/>
                  <a:pt x="5239" y="7588"/>
                </a:cubicBezTo>
                <a:cubicBezTo>
                  <a:pt x="5239" y="7550"/>
                  <a:pt x="5291" y="7556"/>
                  <a:pt x="5310" y="7550"/>
                </a:cubicBezTo>
                <a:cubicBezTo>
                  <a:pt x="5361" y="7531"/>
                  <a:pt x="5412" y="7499"/>
                  <a:pt x="5471" y="7493"/>
                </a:cubicBezTo>
                <a:close/>
                <a:moveTo>
                  <a:pt x="3869" y="7383"/>
                </a:moveTo>
                <a:cubicBezTo>
                  <a:pt x="3888" y="7383"/>
                  <a:pt x="3882" y="7402"/>
                  <a:pt x="3908" y="7396"/>
                </a:cubicBezTo>
                <a:cubicBezTo>
                  <a:pt x="3902" y="7415"/>
                  <a:pt x="3914" y="7422"/>
                  <a:pt x="3914" y="7434"/>
                </a:cubicBezTo>
                <a:cubicBezTo>
                  <a:pt x="3889" y="7434"/>
                  <a:pt x="3869" y="7460"/>
                  <a:pt x="3843" y="7440"/>
                </a:cubicBezTo>
                <a:cubicBezTo>
                  <a:pt x="3863" y="7427"/>
                  <a:pt x="3882" y="7421"/>
                  <a:pt x="3902" y="7421"/>
                </a:cubicBezTo>
                <a:cubicBezTo>
                  <a:pt x="3902" y="7402"/>
                  <a:pt x="3883" y="7402"/>
                  <a:pt x="3863" y="7402"/>
                </a:cubicBezTo>
                <a:cubicBezTo>
                  <a:pt x="3863" y="7396"/>
                  <a:pt x="3863" y="7396"/>
                  <a:pt x="3869" y="7396"/>
                </a:cubicBezTo>
                <a:cubicBezTo>
                  <a:pt x="3869" y="7396"/>
                  <a:pt x="3869" y="7396"/>
                  <a:pt x="3869" y="7383"/>
                </a:cubicBezTo>
                <a:close/>
                <a:moveTo>
                  <a:pt x="3923" y="7368"/>
                </a:moveTo>
                <a:cubicBezTo>
                  <a:pt x="3938" y="7368"/>
                  <a:pt x="3961" y="7374"/>
                  <a:pt x="3973" y="7370"/>
                </a:cubicBezTo>
                <a:cubicBezTo>
                  <a:pt x="3967" y="7383"/>
                  <a:pt x="3921" y="7389"/>
                  <a:pt x="3908" y="7377"/>
                </a:cubicBezTo>
                <a:cubicBezTo>
                  <a:pt x="3908" y="7370"/>
                  <a:pt x="3914" y="7368"/>
                  <a:pt x="3923" y="7368"/>
                </a:cubicBezTo>
                <a:close/>
                <a:moveTo>
                  <a:pt x="3726" y="7364"/>
                </a:moveTo>
                <a:cubicBezTo>
                  <a:pt x="3736" y="7364"/>
                  <a:pt x="3748" y="7366"/>
                  <a:pt x="3760" y="7371"/>
                </a:cubicBezTo>
                <a:cubicBezTo>
                  <a:pt x="3727" y="7435"/>
                  <a:pt x="3689" y="7454"/>
                  <a:pt x="3611" y="7460"/>
                </a:cubicBezTo>
                <a:cubicBezTo>
                  <a:pt x="3605" y="7441"/>
                  <a:pt x="3599" y="7434"/>
                  <a:pt x="3599" y="7409"/>
                </a:cubicBezTo>
                <a:cubicBezTo>
                  <a:pt x="3645" y="7404"/>
                  <a:pt x="3680" y="7365"/>
                  <a:pt x="3726" y="7364"/>
                </a:cubicBezTo>
                <a:close/>
                <a:moveTo>
                  <a:pt x="4531" y="7322"/>
                </a:moveTo>
                <a:cubicBezTo>
                  <a:pt x="4549" y="7323"/>
                  <a:pt x="4566" y="7332"/>
                  <a:pt x="4572" y="7351"/>
                </a:cubicBezTo>
                <a:cubicBezTo>
                  <a:pt x="4527" y="7364"/>
                  <a:pt x="4475" y="7370"/>
                  <a:pt x="4430" y="7383"/>
                </a:cubicBezTo>
                <a:cubicBezTo>
                  <a:pt x="4372" y="7402"/>
                  <a:pt x="4308" y="7441"/>
                  <a:pt x="4275" y="7402"/>
                </a:cubicBezTo>
                <a:cubicBezTo>
                  <a:pt x="4320" y="7409"/>
                  <a:pt x="4353" y="7370"/>
                  <a:pt x="4379" y="7370"/>
                </a:cubicBezTo>
                <a:cubicBezTo>
                  <a:pt x="4392" y="7364"/>
                  <a:pt x="4399" y="7377"/>
                  <a:pt x="4399" y="7377"/>
                </a:cubicBezTo>
                <a:cubicBezTo>
                  <a:pt x="4431" y="7370"/>
                  <a:pt x="4451" y="7332"/>
                  <a:pt x="4489" y="7345"/>
                </a:cubicBezTo>
                <a:cubicBezTo>
                  <a:pt x="4496" y="7329"/>
                  <a:pt x="4514" y="7321"/>
                  <a:pt x="4531" y="7322"/>
                </a:cubicBezTo>
                <a:close/>
                <a:moveTo>
                  <a:pt x="5871" y="7300"/>
                </a:moveTo>
                <a:cubicBezTo>
                  <a:pt x="5865" y="7332"/>
                  <a:pt x="5794" y="7351"/>
                  <a:pt x="5749" y="7364"/>
                </a:cubicBezTo>
                <a:cubicBezTo>
                  <a:pt x="5716" y="7390"/>
                  <a:pt x="5684" y="7415"/>
                  <a:pt x="5633" y="7422"/>
                </a:cubicBezTo>
                <a:cubicBezTo>
                  <a:pt x="5645" y="7390"/>
                  <a:pt x="5724" y="7390"/>
                  <a:pt x="5716" y="7358"/>
                </a:cubicBezTo>
                <a:cubicBezTo>
                  <a:pt x="5768" y="7351"/>
                  <a:pt x="5826" y="7319"/>
                  <a:pt x="5871" y="7300"/>
                </a:cubicBezTo>
                <a:close/>
                <a:moveTo>
                  <a:pt x="4677" y="7300"/>
                </a:moveTo>
                <a:cubicBezTo>
                  <a:pt x="4658" y="7320"/>
                  <a:pt x="4632" y="7326"/>
                  <a:pt x="4606" y="7339"/>
                </a:cubicBezTo>
                <a:cubicBezTo>
                  <a:pt x="4599" y="7320"/>
                  <a:pt x="4658" y="7314"/>
                  <a:pt x="4677" y="7300"/>
                </a:cubicBezTo>
                <a:close/>
                <a:moveTo>
                  <a:pt x="4180" y="7294"/>
                </a:moveTo>
                <a:cubicBezTo>
                  <a:pt x="4184" y="7294"/>
                  <a:pt x="4188" y="7294"/>
                  <a:pt x="4192" y="7295"/>
                </a:cubicBezTo>
                <a:cubicBezTo>
                  <a:pt x="4160" y="7301"/>
                  <a:pt x="4121" y="7326"/>
                  <a:pt x="4095" y="7320"/>
                </a:cubicBezTo>
                <a:cubicBezTo>
                  <a:pt x="4113" y="7297"/>
                  <a:pt x="4149" y="7294"/>
                  <a:pt x="4180" y="7294"/>
                </a:cubicBezTo>
                <a:close/>
                <a:moveTo>
                  <a:pt x="3925" y="7275"/>
                </a:moveTo>
                <a:cubicBezTo>
                  <a:pt x="3934" y="7275"/>
                  <a:pt x="3942" y="7278"/>
                  <a:pt x="3947" y="7287"/>
                </a:cubicBezTo>
                <a:cubicBezTo>
                  <a:pt x="3940" y="7300"/>
                  <a:pt x="3914" y="7294"/>
                  <a:pt x="3888" y="7294"/>
                </a:cubicBezTo>
                <a:cubicBezTo>
                  <a:pt x="3893" y="7286"/>
                  <a:pt x="3910" y="7276"/>
                  <a:pt x="3925" y="7275"/>
                </a:cubicBezTo>
                <a:close/>
                <a:moveTo>
                  <a:pt x="5975" y="7256"/>
                </a:moveTo>
                <a:cubicBezTo>
                  <a:pt x="5949" y="7281"/>
                  <a:pt x="5923" y="7294"/>
                  <a:pt x="5885" y="7301"/>
                </a:cubicBezTo>
                <a:cubicBezTo>
                  <a:pt x="5917" y="7287"/>
                  <a:pt x="5943" y="7268"/>
                  <a:pt x="5975" y="7256"/>
                </a:cubicBezTo>
                <a:close/>
                <a:moveTo>
                  <a:pt x="5528" y="7248"/>
                </a:moveTo>
                <a:cubicBezTo>
                  <a:pt x="5492" y="7247"/>
                  <a:pt x="5456" y="7282"/>
                  <a:pt x="5426" y="7294"/>
                </a:cubicBezTo>
                <a:cubicBezTo>
                  <a:pt x="5465" y="7300"/>
                  <a:pt x="5497" y="7287"/>
                  <a:pt x="5529" y="7281"/>
                </a:cubicBezTo>
                <a:cubicBezTo>
                  <a:pt x="5523" y="7262"/>
                  <a:pt x="5536" y="7262"/>
                  <a:pt x="5536" y="7249"/>
                </a:cubicBezTo>
                <a:cubicBezTo>
                  <a:pt x="5533" y="7248"/>
                  <a:pt x="5531" y="7248"/>
                  <a:pt x="5528" y="7248"/>
                </a:cubicBezTo>
                <a:close/>
                <a:moveTo>
                  <a:pt x="3689" y="7230"/>
                </a:moveTo>
                <a:cubicBezTo>
                  <a:pt x="3676" y="7256"/>
                  <a:pt x="3644" y="7287"/>
                  <a:pt x="3611" y="7275"/>
                </a:cubicBezTo>
                <a:cubicBezTo>
                  <a:pt x="3630" y="7255"/>
                  <a:pt x="3669" y="7249"/>
                  <a:pt x="3689" y="7230"/>
                </a:cubicBezTo>
                <a:close/>
                <a:moveTo>
                  <a:pt x="4050" y="7224"/>
                </a:moveTo>
                <a:cubicBezTo>
                  <a:pt x="4038" y="7237"/>
                  <a:pt x="3999" y="7224"/>
                  <a:pt x="3999" y="7250"/>
                </a:cubicBezTo>
                <a:cubicBezTo>
                  <a:pt x="4018" y="7242"/>
                  <a:pt x="4044" y="7250"/>
                  <a:pt x="4050" y="7224"/>
                </a:cubicBezTo>
                <a:close/>
                <a:moveTo>
                  <a:pt x="4838" y="7223"/>
                </a:moveTo>
                <a:cubicBezTo>
                  <a:pt x="4832" y="7250"/>
                  <a:pt x="4819" y="7268"/>
                  <a:pt x="4793" y="7275"/>
                </a:cubicBezTo>
                <a:cubicBezTo>
                  <a:pt x="4800" y="7242"/>
                  <a:pt x="4812" y="7242"/>
                  <a:pt x="4838" y="7223"/>
                </a:cubicBezTo>
                <a:close/>
                <a:moveTo>
                  <a:pt x="4874" y="7220"/>
                </a:moveTo>
                <a:lnTo>
                  <a:pt x="4874" y="7220"/>
                </a:lnTo>
                <a:cubicBezTo>
                  <a:pt x="4874" y="7220"/>
                  <a:pt x="4873" y="7220"/>
                  <a:pt x="4872" y="7220"/>
                </a:cubicBezTo>
                <a:lnTo>
                  <a:pt x="4874" y="7220"/>
                </a:lnTo>
                <a:close/>
                <a:moveTo>
                  <a:pt x="4166" y="7166"/>
                </a:moveTo>
                <a:cubicBezTo>
                  <a:pt x="4147" y="7178"/>
                  <a:pt x="4141" y="7198"/>
                  <a:pt x="4140" y="7216"/>
                </a:cubicBezTo>
                <a:cubicBezTo>
                  <a:pt x="4089" y="7235"/>
                  <a:pt x="4050" y="7261"/>
                  <a:pt x="3992" y="7280"/>
                </a:cubicBezTo>
                <a:cubicBezTo>
                  <a:pt x="3992" y="7268"/>
                  <a:pt x="3979" y="7268"/>
                  <a:pt x="3979" y="7261"/>
                </a:cubicBezTo>
                <a:cubicBezTo>
                  <a:pt x="3998" y="7242"/>
                  <a:pt x="3986" y="7242"/>
                  <a:pt x="3959" y="7230"/>
                </a:cubicBezTo>
                <a:cubicBezTo>
                  <a:pt x="4024" y="7205"/>
                  <a:pt x="4089" y="7178"/>
                  <a:pt x="4166" y="7166"/>
                </a:cubicBezTo>
                <a:close/>
                <a:moveTo>
                  <a:pt x="5203" y="7121"/>
                </a:moveTo>
                <a:cubicBezTo>
                  <a:pt x="5211" y="7121"/>
                  <a:pt x="5219" y="7122"/>
                  <a:pt x="5226" y="7122"/>
                </a:cubicBezTo>
                <a:cubicBezTo>
                  <a:pt x="5213" y="7128"/>
                  <a:pt x="5194" y="7134"/>
                  <a:pt x="5175" y="7134"/>
                </a:cubicBezTo>
                <a:cubicBezTo>
                  <a:pt x="5179" y="7122"/>
                  <a:pt x="5190" y="7120"/>
                  <a:pt x="5203" y="7121"/>
                </a:cubicBezTo>
                <a:close/>
                <a:moveTo>
                  <a:pt x="5274" y="7082"/>
                </a:moveTo>
                <a:cubicBezTo>
                  <a:pt x="5285" y="7082"/>
                  <a:pt x="5294" y="7085"/>
                  <a:pt x="5296" y="7089"/>
                </a:cubicBezTo>
                <a:cubicBezTo>
                  <a:pt x="5296" y="7121"/>
                  <a:pt x="5258" y="7077"/>
                  <a:pt x="5245" y="7096"/>
                </a:cubicBezTo>
                <a:cubicBezTo>
                  <a:pt x="5237" y="7088"/>
                  <a:pt x="5257" y="7082"/>
                  <a:pt x="5274" y="7082"/>
                </a:cubicBezTo>
                <a:close/>
                <a:moveTo>
                  <a:pt x="5878" y="7077"/>
                </a:moveTo>
                <a:cubicBezTo>
                  <a:pt x="5897" y="7083"/>
                  <a:pt x="5885" y="7115"/>
                  <a:pt x="5879" y="7130"/>
                </a:cubicBezTo>
                <a:cubicBezTo>
                  <a:pt x="5944" y="7116"/>
                  <a:pt x="5976" y="7110"/>
                  <a:pt x="6021" y="7091"/>
                </a:cubicBezTo>
                <a:cubicBezTo>
                  <a:pt x="6021" y="7103"/>
                  <a:pt x="6009" y="7103"/>
                  <a:pt x="6009" y="7122"/>
                </a:cubicBezTo>
                <a:cubicBezTo>
                  <a:pt x="5905" y="7160"/>
                  <a:pt x="5808" y="7154"/>
                  <a:pt x="5724" y="7212"/>
                </a:cubicBezTo>
                <a:cubicBezTo>
                  <a:pt x="5679" y="7224"/>
                  <a:pt x="5615" y="7212"/>
                  <a:pt x="5570" y="7237"/>
                </a:cubicBezTo>
                <a:cubicBezTo>
                  <a:pt x="5563" y="7262"/>
                  <a:pt x="5596" y="7250"/>
                  <a:pt x="5596" y="7262"/>
                </a:cubicBezTo>
                <a:cubicBezTo>
                  <a:pt x="5537" y="7307"/>
                  <a:pt x="5466" y="7333"/>
                  <a:pt x="5395" y="7365"/>
                </a:cubicBezTo>
                <a:cubicBezTo>
                  <a:pt x="5395" y="7429"/>
                  <a:pt x="5317" y="7416"/>
                  <a:pt x="5304" y="7474"/>
                </a:cubicBezTo>
                <a:cubicBezTo>
                  <a:pt x="5227" y="7506"/>
                  <a:pt x="5149" y="7531"/>
                  <a:pt x="5091" y="7589"/>
                </a:cubicBezTo>
                <a:cubicBezTo>
                  <a:pt x="5059" y="7570"/>
                  <a:pt x="5026" y="7486"/>
                  <a:pt x="4994" y="7525"/>
                </a:cubicBezTo>
                <a:cubicBezTo>
                  <a:pt x="4981" y="7474"/>
                  <a:pt x="4974" y="7340"/>
                  <a:pt x="5065" y="7378"/>
                </a:cubicBezTo>
                <a:cubicBezTo>
                  <a:pt x="5104" y="7346"/>
                  <a:pt x="5181" y="7321"/>
                  <a:pt x="5226" y="7327"/>
                </a:cubicBezTo>
                <a:cubicBezTo>
                  <a:pt x="5239" y="7346"/>
                  <a:pt x="5213" y="7372"/>
                  <a:pt x="5232" y="7385"/>
                </a:cubicBezTo>
                <a:cubicBezTo>
                  <a:pt x="5194" y="7404"/>
                  <a:pt x="5168" y="7435"/>
                  <a:pt x="5155" y="7474"/>
                </a:cubicBezTo>
                <a:cubicBezTo>
                  <a:pt x="5213" y="7512"/>
                  <a:pt x="5258" y="7448"/>
                  <a:pt x="5291" y="7429"/>
                </a:cubicBezTo>
                <a:cubicBezTo>
                  <a:pt x="5291" y="7416"/>
                  <a:pt x="5265" y="7441"/>
                  <a:pt x="5252" y="7422"/>
                </a:cubicBezTo>
                <a:cubicBezTo>
                  <a:pt x="5311" y="7409"/>
                  <a:pt x="5323" y="7352"/>
                  <a:pt x="5349" y="7314"/>
                </a:cubicBezTo>
                <a:cubicBezTo>
                  <a:pt x="5343" y="7301"/>
                  <a:pt x="5304" y="7320"/>
                  <a:pt x="5311" y="7295"/>
                </a:cubicBezTo>
                <a:cubicBezTo>
                  <a:pt x="5330" y="7288"/>
                  <a:pt x="5349" y="7282"/>
                  <a:pt x="5362" y="7276"/>
                </a:cubicBezTo>
                <a:cubicBezTo>
                  <a:pt x="5368" y="7250"/>
                  <a:pt x="5342" y="7256"/>
                  <a:pt x="5342" y="7231"/>
                </a:cubicBezTo>
                <a:cubicBezTo>
                  <a:pt x="5356" y="7237"/>
                  <a:pt x="5356" y="7224"/>
                  <a:pt x="5368" y="7224"/>
                </a:cubicBezTo>
                <a:cubicBezTo>
                  <a:pt x="5356" y="7186"/>
                  <a:pt x="5433" y="7167"/>
                  <a:pt x="5478" y="7154"/>
                </a:cubicBezTo>
                <a:cubicBezTo>
                  <a:pt x="5484" y="7205"/>
                  <a:pt x="5413" y="7174"/>
                  <a:pt x="5401" y="7205"/>
                </a:cubicBezTo>
                <a:cubicBezTo>
                  <a:pt x="5401" y="7224"/>
                  <a:pt x="5420" y="7231"/>
                  <a:pt x="5433" y="7237"/>
                </a:cubicBezTo>
                <a:cubicBezTo>
                  <a:pt x="5446" y="7198"/>
                  <a:pt x="5536" y="7173"/>
                  <a:pt x="5575" y="7192"/>
                </a:cubicBezTo>
                <a:cubicBezTo>
                  <a:pt x="5659" y="7128"/>
                  <a:pt x="5795" y="7141"/>
                  <a:pt x="5878" y="7077"/>
                </a:cubicBezTo>
                <a:close/>
                <a:moveTo>
                  <a:pt x="5620" y="7070"/>
                </a:moveTo>
                <a:cubicBezTo>
                  <a:pt x="5614" y="7115"/>
                  <a:pt x="5626" y="7128"/>
                  <a:pt x="5569" y="7128"/>
                </a:cubicBezTo>
                <a:cubicBezTo>
                  <a:pt x="5575" y="7115"/>
                  <a:pt x="5588" y="7108"/>
                  <a:pt x="5575" y="7083"/>
                </a:cubicBezTo>
                <a:cubicBezTo>
                  <a:pt x="5594" y="7083"/>
                  <a:pt x="5600" y="7070"/>
                  <a:pt x="5620" y="7070"/>
                </a:cubicBezTo>
                <a:close/>
                <a:moveTo>
                  <a:pt x="3624" y="7051"/>
                </a:moveTo>
                <a:cubicBezTo>
                  <a:pt x="3618" y="7077"/>
                  <a:pt x="3559" y="7077"/>
                  <a:pt x="3533" y="7064"/>
                </a:cubicBezTo>
                <a:cubicBezTo>
                  <a:pt x="3553" y="7039"/>
                  <a:pt x="3604" y="7064"/>
                  <a:pt x="3624" y="7051"/>
                </a:cubicBezTo>
                <a:close/>
                <a:moveTo>
                  <a:pt x="5138" y="7043"/>
                </a:moveTo>
                <a:cubicBezTo>
                  <a:pt x="5111" y="7044"/>
                  <a:pt x="5076" y="7055"/>
                  <a:pt x="5071" y="7070"/>
                </a:cubicBezTo>
                <a:cubicBezTo>
                  <a:pt x="5103" y="7064"/>
                  <a:pt x="5135" y="7058"/>
                  <a:pt x="5154" y="7045"/>
                </a:cubicBezTo>
                <a:cubicBezTo>
                  <a:pt x="5149" y="7044"/>
                  <a:pt x="5144" y="7043"/>
                  <a:pt x="5138" y="7043"/>
                </a:cubicBezTo>
                <a:close/>
                <a:moveTo>
                  <a:pt x="4451" y="7039"/>
                </a:moveTo>
                <a:cubicBezTo>
                  <a:pt x="4451" y="7051"/>
                  <a:pt x="4418" y="7051"/>
                  <a:pt x="4444" y="7070"/>
                </a:cubicBezTo>
                <a:cubicBezTo>
                  <a:pt x="4470" y="7070"/>
                  <a:pt x="4477" y="7064"/>
                  <a:pt x="4503" y="7070"/>
                </a:cubicBezTo>
                <a:cubicBezTo>
                  <a:pt x="4489" y="7096"/>
                  <a:pt x="4425" y="7096"/>
                  <a:pt x="4406" y="7096"/>
                </a:cubicBezTo>
                <a:cubicBezTo>
                  <a:pt x="4412" y="7083"/>
                  <a:pt x="4432" y="7083"/>
                  <a:pt x="4406" y="7070"/>
                </a:cubicBezTo>
                <a:cubicBezTo>
                  <a:pt x="4438" y="7058"/>
                  <a:pt x="4406" y="7039"/>
                  <a:pt x="4451" y="7039"/>
                </a:cubicBezTo>
                <a:close/>
                <a:moveTo>
                  <a:pt x="4102" y="7013"/>
                </a:moveTo>
                <a:cubicBezTo>
                  <a:pt x="4096" y="7032"/>
                  <a:pt x="4064" y="7032"/>
                  <a:pt x="4038" y="7038"/>
                </a:cubicBezTo>
                <a:cubicBezTo>
                  <a:pt x="4057" y="7019"/>
                  <a:pt x="4076" y="7019"/>
                  <a:pt x="4102" y="7013"/>
                </a:cubicBezTo>
                <a:close/>
                <a:moveTo>
                  <a:pt x="6066" y="7000"/>
                </a:moveTo>
                <a:cubicBezTo>
                  <a:pt x="6078" y="7000"/>
                  <a:pt x="6072" y="7013"/>
                  <a:pt x="6072" y="7019"/>
                </a:cubicBezTo>
                <a:cubicBezTo>
                  <a:pt x="6027" y="7019"/>
                  <a:pt x="5994" y="7070"/>
                  <a:pt x="5923" y="7070"/>
                </a:cubicBezTo>
                <a:cubicBezTo>
                  <a:pt x="5968" y="7045"/>
                  <a:pt x="6021" y="7025"/>
                  <a:pt x="6066" y="7000"/>
                </a:cubicBezTo>
                <a:close/>
                <a:moveTo>
                  <a:pt x="5840" y="6987"/>
                </a:moveTo>
                <a:cubicBezTo>
                  <a:pt x="5859" y="6994"/>
                  <a:pt x="5840" y="7006"/>
                  <a:pt x="5833" y="7013"/>
                </a:cubicBezTo>
                <a:cubicBezTo>
                  <a:pt x="5833" y="7019"/>
                  <a:pt x="5878" y="7013"/>
                  <a:pt x="5885" y="7006"/>
                </a:cubicBezTo>
                <a:cubicBezTo>
                  <a:pt x="5852" y="7044"/>
                  <a:pt x="5730" y="7051"/>
                  <a:pt x="5671" y="7089"/>
                </a:cubicBezTo>
                <a:cubicBezTo>
                  <a:pt x="5653" y="7089"/>
                  <a:pt x="5659" y="7070"/>
                  <a:pt x="5639" y="7070"/>
                </a:cubicBezTo>
                <a:cubicBezTo>
                  <a:pt x="5704" y="7039"/>
                  <a:pt x="5769" y="7019"/>
                  <a:pt x="5840" y="6987"/>
                </a:cubicBezTo>
                <a:close/>
                <a:moveTo>
                  <a:pt x="6291" y="6981"/>
                </a:moveTo>
                <a:cubicBezTo>
                  <a:pt x="6279" y="6994"/>
                  <a:pt x="6260" y="7013"/>
                  <a:pt x="6227" y="7013"/>
                </a:cubicBezTo>
                <a:cubicBezTo>
                  <a:pt x="6246" y="7000"/>
                  <a:pt x="6265" y="6987"/>
                  <a:pt x="6291" y="6981"/>
                </a:cubicBezTo>
                <a:close/>
                <a:moveTo>
                  <a:pt x="5821" y="6953"/>
                </a:moveTo>
                <a:cubicBezTo>
                  <a:pt x="5824" y="6953"/>
                  <a:pt x="5828" y="6953"/>
                  <a:pt x="5833" y="6955"/>
                </a:cubicBezTo>
                <a:cubicBezTo>
                  <a:pt x="5820" y="6974"/>
                  <a:pt x="5781" y="6968"/>
                  <a:pt x="5769" y="6980"/>
                </a:cubicBezTo>
                <a:cubicBezTo>
                  <a:pt x="5756" y="6961"/>
                  <a:pt x="5795" y="6980"/>
                  <a:pt x="5795" y="6955"/>
                </a:cubicBezTo>
                <a:cubicBezTo>
                  <a:pt x="5804" y="6960"/>
                  <a:pt x="5810" y="6954"/>
                  <a:pt x="5821" y="6953"/>
                </a:cubicBezTo>
                <a:close/>
                <a:moveTo>
                  <a:pt x="6040" y="6949"/>
                </a:moveTo>
                <a:cubicBezTo>
                  <a:pt x="6002" y="6975"/>
                  <a:pt x="5956" y="6987"/>
                  <a:pt x="5911" y="7006"/>
                </a:cubicBezTo>
                <a:cubicBezTo>
                  <a:pt x="5930" y="6987"/>
                  <a:pt x="5988" y="6955"/>
                  <a:pt x="6040" y="6949"/>
                </a:cubicBezTo>
                <a:close/>
                <a:moveTo>
                  <a:pt x="6272" y="6937"/>
                </a:moveTo>
                <a:cubicBezTo>
                  <a:pt x="6260" y="6949"/>
                  <a:pt x="6272" y="6949"/>
                  <a:pt x="6272" y="6962"/>
                </a:cubicBezTo>
                <a:cubicBezTo>
                  <a:pt x="6246" y="6975"/>
                  <a:pt x="6227" y="6987"/>
                  <a:pt x="6201" y="6987"/>
                </a:cubicBezTo>
                <a:cubicBezTo>
                  <a:pt x="6220" y="6974"/>
                  <a:pt x="6240" y="6968"/>
                  <a:pt x="6266" y="6962"/>
                </a:cubicBezTo>
                <a:cubicBezTo>
                  <a:pt x="6266" y="6943"/>
                  <a:pt x="6234" y="6962"/>
                  <a:pt x="6240" y="6949"/>
                </a:cubicBezTo>
                <a:cubicBezTo>
                  <a:pt x="6240" y="6924"/>
                  <a:pt x="6253" y="6949"/>
                  <a:pt x="6272" y="6937"/>
                </a:cubicBezTo>
                <a:close/>
                <a:moveTo>
                  <a:pt x="5342" y="6936"/>
                </a:moveTo>
                <a:cubicBezTo>
                  <a:pt x="5330" y="6936"/>
                  <a:pt x="5310" y="6936"/>
                  <a:pt x="5303" y="6942"/>
                </a:cubicBezTo>
                <a:cubicBezTo>
                  <a:pt x="5303" y="6955"/>
                  <a:pt x="5303" y="6961"/>
                  <a:pt x="5316" y="6961"/>
                </a:cubicBezTo>
                <a:cubicBezTo>
                  <a:pt x="5330" y="6955"/>
                  <a:pt x="5336" y="6949"/>
                  <a:pt x="5342" y="6936"/>
                </a:cubicBezTo>
                <a:close/>
                <a:moveTo>
                  <a:pt x="4658" y="6918"/>
                </a:moveTo>
                <a:cubicBezTo>
                  <a:pt x="4670" y="6924"/>
                  <a:pt x="4684" y="6937"/>
                  <a:pt x="4696" y="6949"/>
                </a:cubicBezTo>
                <a:cubicBezTo>
                  <a:pt x="4696" y="6956"/>
                  <a:pt x="4676" y="6949"/>
                  <a:pt x="4676" y="6962"/>
                </a:cubicBezTo>
                <a:cubicBezTo>
                  <a:pt x="4676" y="6975"/>
                  <a:pt x="4690" y="6968"/>
                  <a:pt x="4703" y="6968"/>
                </a:cubicBezTo>
                <a:cubicBezTo>
                  <a:pt x="4690" y="6981"/>
                  <a:pt x="4703" y="7000"/>
                  <a:pt x="4722" y="7000"/>
                </a:cubicBezTo>
                <a:cubicBezTo>
                  <a:pt x="4709" y="7013"/>
                  <a:pt x="4684" y="7025"/>
                  <a:pt x="4664" y="7013"/>
                </a:cubicBezTo>
                <a:cubicBezTo>
                  <a:pt x="4664" y="7000"/>
                  <a:pt x="4684" y="7006"/>
                  <a:pt x="4684" y="6994"/>
                </a:cubicBezTo>
                <a:cubicBezTo>
                  <a:pt x="4664" y="6981"/>
                  <a:pt x="4632" y="7006"/>
                  <a:pt x="4613" y="7013"/>
                </a:cubicBezTo>
                <a:cubicBezTo>
                  <a:pt x="4625" y="7032"/>
                  <a:pt x="4638" y="7006"/>
                  <a:pt x="4658" y="7013"/>
                </a:cubicBezTo>
                <a:cubicBezTo>
                  <a:pt x="4638" y="7025"/>
                  <a:pt x="4619" y="7044"/>
                  <a:pt x="4586" y="7044"/>
                </a:cubicBezTo>
                <a:cubicBezTo>
                  <a:pt x="4586" y="7032"/>
                  <a:pt x="4593" y="7038"/>
                  <a:pt x="4613" y="7032"/>
                </a:cubicBezTo>
                <a:cubicBezTo>
                  <a:pt x="4606" y="7019"/>
                  <a:pt x="4593" y="7019"/>
                  <a:pt x="4580" y="7019"/>
                </a:cubicBezTo>
                <a:cubicBezTo>
                  <a:pt x="4580" y="6993"/>
                  <a:pt x="4580" y="6987"/>
                  <a:pt x="4613" y="6980"/>
                </a:cubicBezTo>
                <a:cubicBezTo>
                  <a:pt x="4619" y="6961"/>
                  <a:pt x="4599" y="6974"/>
                  <a:pt x="4586" y="6968"/>
                </a:cubicBezTo>
                <a:cubicBezTo>
                  <a:pt x="4599" y="6936"/>
                  <a:pt x="4651" y="6955"/>
                  <a:pt x="4658" y="6918"/>
                </a:cubicBezTo>
                <a:close/>
                <a:moveTo>
                  <a:pt x="4586" y="6910"/>
                </a:moveTo>
                <a:cubicBezTo>
                  <a:pt x="4606" y="6917"/>
                  <a:pt x="4599" y="6936"/>
                  <a:pt x="4594" y="6948"/>
                </a:cubicBezTo>
                <a:cubicBezTo>
                  <a:pt x="4567" y="6948"/>
                  <a:pt x="4548" y="6948"/>
                  <a:pt x="4535" y="6942"/>
                </a:cubicBezTo>
                <a:cubicBezTo>
                  <a:pt x="4535" y="6916"/>
                  <a:pt x="4574" y="6923"/>
                  <a:pt x="4586" y="6910"/>
                </a:cubicBezTo>
                <a:close/>
                <a:moveTo>
                  <a:pt x="4684" y="6885"/>
                </a:moveTo>
                <a:cubicBezTo>
                  <a:pt x="4690" y="6891"/>
                  <a:pt x="4651" y="6910"/>
                  <a:pt x="4651" y="6910"/>
                </a:cubicBezTo>
                <a:cubicBezTo>
                  <a:pt x="4631" y="6897"/>
                  <a:pt x="4670" y="6891"/>
                  <a:pt x="4684" y="6885"/>
                </a:cubicBezTo>
                <a:close/>
                <a:moveTo>
                  <a:pt x="2597" y="6885"/>
                </a:moveTo>
                <a:cubicBezTo>
                  <a:pt x="2616" y="6891"/>
                  <a:pt x="2604" y="6910"/>
                  <a:pt x="2597" y="6916"/>
                </a:cubicBezTo>
                <a:cubicBezTo>
                  <a:pt x="2578" y="6916"/>
                  <a:pt x="2597" y="6891"/>
                  <a:pt x="2578" y="6897"/>
                </a:cubicBezTo>
                <a:cubicBezTo>
                  <a:pt x="2578" y="6891"/>
                  <a:pt x="2597" y="6897"/>
                  <a:pt x="2597" y="6885"/>
                </a:cubicBezTo>
                <a:close/>
                <a:moveTo>
                  <a:pt x="5258" y="6878"/>
                </a:moveTo>
                <a:cubicBezTo>
                  <a:pt x="5226" y="6886"/>
                  <a:pt x="5168" y="6859"/>
                  <a:pt x="5168" y="6917"/>
                </a:cubicBezTo>
                <a:cubicBezTo>
                  <a:pt x="5135" y="6930"/>
                  <a:pt x="5078" y="6917"/>
                  <a:pt x="5065" y="6949"/>
                </a:cubicBezTo>
                <a:cubicBezTo>
                  <a:pt x="5104" y="7000"/>
                  <a:pt x="5232" y="6936"/>
                  <a:pt x="5258" y="6878"/>
                </a:cubicBezTo>
                <a:close/>
                <a:moveTo>
                  <a:pt x="4449" y="6869"/>
                </a:moveTo>
                <a:cubicBezTo>
                  <a:pt x="4427" y="6868"/>
                  <a:pt x="4407" y="6886"/>
                  <a:pt x="4412" y="6891"/>
                </a:cubicBezTo>
                <a:cubicBezTo>
                  <a:pt x="4425" y="6891"/>
                  <a:pt x="4457" y="6904"/>
                  <a:pt x="4463" y="6872"/>
                </a:cubicBezTo>
                <a:cubicBezTo>
                  <a:pt x="4459" y="6870"/>
                  <a:pt x="4454" y="6869"/>
                  <a:pt x="4449" y="6869"/>
                </a:cubicBezTo>
                <a:close/>
                <a:moveTo>
                  <a:pt x="4591" y="6849"/>
                </a:moveTo>
                <a:cubicBezTo>
                  <a:pt x="4599" y="6849"/>
                  <a:pt x="4608" y="6854"/>
                  <a:pt x="4618" y="6866"/>
                </a:cubicBezTo>
                <a:cubicBezTo>
                  <a:pt x="4599" y="6878"/>
                  <a:pt x="4547" y="6872"/>
                  <a:pt x="4534" y="6891"/>
                </a:cubicBezTo>
                <a:cubicBezTo>
                  <a:pt x="4534" y="6885"/>
                  <a:pt x="4515" y="6891"/>
                  <a:pt x="4522" y="6872"/>
                </a:cubicBezTo>
                <a:cubicBezTo>
                  <a:pt x="4553" y="6868"/>
                  <a:pt x="4572" y="6848"/>
                  <a:pt x="4591" y="6849"/>
                </a:cubicBezTo>
                <a:close/>
                <a:moveTo>
                  <a:pt x="6769" y="6827"/>
                </a:moveTo>
                <a:cubicBezTo>
                  <a:pt x="6789" y="6865"/>
                  <a:pt x="6685" y="6910"/>
                  <a:pt x="6647" y="6910"/>
                </a:cubicBezTo>
                <a:cubicBezTo>
                  <a:pt x="6679" y="6878"/>
                  <a:pt x="6738" y="6859"/>
                  <a:pt x="6769" y="6827"/>
                </a:cubicBezTo>
                <a:close/>
                <a:moveTo>
                  <a:pt x="5265" y="6827"/>
                </a:moveTo>
                <a:cubicBezTo>
                  <a:pt x="5232" y="6827"/>
                  <a:pt x="5181" y="6840"/>
                  <a:pt x="5200" y="6871"/>
                </a:cubicBezTo>
                <a:cubicBezTo>
                  <a:pt x="5206" y="6840"/>
                  <a:pt x="5232" y="6865"/>
                  <a:pt x="5265" y="6852"/>
                </a:cubicBezTo>
                <a:cubicBezTo>
                  <a:pt x="5265" y="6852"/>
                  <a:pt x="5265" y="6852"/>
                  <a:pt x="5265" y="6827"/>
                </a:cubicBezTo>
                <a:close/>
                <a:moveTo>
                  <a:pt x="5781" y="6796"/>
                </a:moveTo>
                <a:cubicBezTo>
                  <a:pt x="5820" y="6827"/>
                  <a:pt x="5859" y="6827"/>
                  <a:pt x="5891" y="6796"/>
                </a:cubicBezTo>
                <a:cubicBezTo>
                  <a:pt x="5872" y="6814"/>
                  <a:pt x="5904" y="6808"/>
                  <a:pt x="5924" y="6808"/>
                </a:cubicBezTo>
                <a:cubicBezTo>
                  <a:pt x="5885" y="6847"/>
                  <a:pt x="5822" y="6866"/>
                  <a:pt x="5763" y="6878"/>
                </a:cubicBezTo>
                <a:cubicBezTo>
                  <a:pt x="5763" y="6866"/>
                  <a:pt x="5769" y="6866"/>
                  <a:pt x="5769" y="6853"/>
                </a:cubicBezTo>
                <a:cubicBezTo>
                  <a:pt x="5717" y="6847"/>
                  <a:pt x="5717" y="6892"/>
                  <a:pt x="5672" y="6892"/>
                </a:cubicBezTo>
                <a:cubicBezTo>
                  <a:pt x="5685" y="6904"/>
                  <a:pt x="5704" y="6886"/>
                  <a:pt x="5724" y="6886"/>
                </a:cubicBezTo>
                <a:cubicBezTo>
                  <a:pt x="5691" y="6905"/>
                  <a:pt x="5685" y="6943"/>
                  <a:pt x="5626" y="6937"/>
                </a:cubicBezTo>
                <a:cubicBezTo>
                  <a:pt x="5633" y="6911"/>
                  <a:pt x="5626" y="6917"/>
                  <a:pt x="5620" y="6898"/>
                </a:cubicBezTo>
                <a:cubicBezTo>
                  <a:pt x="5652" y="6841"/>
                  <a:pt x="5736" y="6847"/>
                  <a:pt x="5781" y="6796"/>
                </a:cubicBezTo>
                <a:close/>
                <a:moveTo>
                  <a:pt x="5396" y="6775"/>
                </a:moveTo>
                <a:cubicBezTo>
                  <a:pt x="5372" y="6774"/>
                  <a:pt x="5363" y="6791"/>
                  <a:pt x="5368" y="6801"/>
                </a:cubicBezTo>
                <a:cubicBezTo>
                  <a:pt x="5387" y="6801"/>
                  <a:pt x="5407" y="6795"/>
                  <a:pt x="5407" y="6776"/>
                </a:cubicBezTo>
                <a:cubicBezTo>
                  <a:pt x="5403" y="6775"/>
                  <a:pt x="5399" y="6775"/>
                  <a:pt x="5396" y="6775"/>
                </a:cubicBezTo>
                <a:close/>
                <a:moveTo>
                  <a:pt x="4826" y="6769"/>
                </a:moveTo>
                <a:cubicBezTo>
                  <a:pt x="4819" y="6776"/>
                  <a:pt x="4800" y="6776"/>
                  <a:pt x="4806" y="6795"/>
                </a:cubicBezTo>
                <a:cubicBezTo>
                  <a:pt x="4735" y="6795"/>
                  <a:pt x="4696" y="6859"/>
                  <a:pt x="4625" y="6846"/>
                </a:cubicBezTo>
                <a:cubicBezTo>
                  <a:pt x="4677" y="6814"/>
                  <a:pt x="4755" y="6776"/>
                  <a:pt x="4826" y="6769"/>
                </a:cubicBezTo>
                <a:close/>
                <a:moveTo>
                  <a:pt x="4586" y="6751"/>
                </a:moveTo>
                <a:cubicBezTo>
                  <a:pt x="4534" y="6789"/>
                  <a:pt x="4463" y="6840"/>
                  <a:pt x="4380" y="6821"/>
                </a:cubicBezTo>
                <a:cubicBezTo>
                  <a:pt x="4373" y="6802"/>
                  <a:pt x="4406" y="6821"/>
                  <a:pt x="4399" y="6796"/>
                </a:cubicBezTo>
                <a:cubicBezTo>
                  <a:pt x="4406" y="6802"/>
                  <a:pt x="4406" y="6808"/>
                  <a:pt x="4406" y="6814"/>
                </a:cubicBezTo>
                <a:cubicBezTo>
                  <a:pt x="4444" y="6776"/>
                  <a:pt x="4515" y="6763"/>
                  <a:pt x="4586" y="6751"/>
                </a:cubicBezTo>
                <a:close/>
                <a:moveTo>
                  <a:pt x="6053" y="6750"/>
                </a:moveTo>
                <a:cubicBezTo>
                  <a:pt x="6055" y="6750"/>
                  <a:pt x="6057" y="6750"/>
                  <a:pt x="6059" y="6751"/>
                </a:cubicBezTo>
                <a:cubicBezTo>
                  <a:pt x="6039" y="6776"/>
                  <a:pt x="5988" y="6769"/>
                  <a:pt x="5968" y="6796"/>
                </a:cubicBezTo>
                <a:cubicBezTo>
                  <a:pt x="5975" y="6783"/>
                  <a:pt x="6021" y="6749"/>
                  <a:pt x="6053" y="6750"/>
                </a:cubicBezTo>
                <a:close/>
                <a:moveTo>
                  <a:pt x="3391" y="6749"/>
                </a:moveTo>
                <a:cubicBezTo>
                  <a:pt x="3393" y="6749"/>
                  <a:pt x="3396" y="6750"/>
                  <a:pt x="3398" y="6751"/>
                </a:cubicBezTo>
                <a:cubicBezTo>
                  <a:pt x="3398" y="6770"/>
                  <a:pt x="3385" y="6770"/>
                  <a:pt x="3385" y="6789"/>
                </a:cubicBezTo>
                <a:cubicBezTo>
                  <a:pt x="3366" y="6783"/>
                  <a:pt x="3333" y="6796"/>
                  <a:pt x="3327" y="6782"/>
                </a:cubicBezTo>
                <a:cubicBezTo>
                  <a:pt x="3327" y="6757"/>
                  <a:pt x="3372" y="6789"/>
                  <a:pt x="3372" y="6751"/>
                </a:cubicBezTo>
                <a:cubicBezTo>
                  <a:pt x="3377" y="6762"/>
                  <a:pt x="3378" y="6748"/>
                  <a:pt x="3391" y="6749"/>
                </a:cubicBezTo>
                <a:close/>
                <a:moveTo>
                  <a:pt x="5930" y="6744"/>
                </a:moveTo>
                <a:cubicBezTo>
                  <a:pt x="5930" y="6751"/>
                  <a:pt x="5936" y="6757"/>
                  <a:pt x="5936" y="6757"/>
                </a:cubicBezTo>
                <a:cubicBezTo>
                  <a:pt x="5911" y="6777"/>
                  <a:pt x="5885" y="6789"/>
                  <a:pt x="5852" y="6796"/>
                </a:cubicBezTo>
                <a:cubicBezTo>
                  <a:pt x="5852" y="6757"/>
                  <a:pt x="5904" y="6763"/>
                  <a:pt x="5930" y="6744"/>
                </a:cubicBezTo>
                <a:close/>
                <a:moveTo>
                  <a:pt x="6840" y="6732"/>
                </a:moveTo>
                <a:cubicBezTo>
                  <a:pt x="6847" y="6771"/>
                  <a:pt x="6750" y="6816"/>
                  <a:pt x="6685" y="6835"/>
                </a:cubicBezTo>
                <a:cubicBezTo>
                  <a:pt x="6673" y="6841"/>
                  <a:pt x="6692" y="6841"/>
                  <a:pt x="6679" y="6854"/>
                </a:cubicBezTo>
                <a:cubicBezTo>
                  <a:pt x="6589" y="6848"/>
                  <a:pt x="6595" y="6931"/>
                  <a:pt x="6518" y="6937"/>
                </a:cubicBezTo>
                <a:cubicBezTo>
                  <a:pt x="6531" y="6911"/>
                  <a:pt x="6570" y="6923"/>
                  <a:pt x="6576" y="6892"/>
                </a:cubicBezTo>
                <a:cubicBezTo>
                  <a:pt x="6531" y="6892"/>
                  <a:pt x="6518" y="6917"/>
                  <a:pt x="6479" y="6923"/>
                </a:cubicBezTo>
                <a:cubicBezTo>
                  <a:pt x="6576" y="6840"/>
                  <a:pt x="6731" y="6796"/>
                  <a:pt x="6840" y="6732"/>
                </a:cubicBezTo>
                <a:close/>
                <a:moveTo>
                  <a:pt x="4638" y="6725"/>
                </a:moveTo>
                <a:cubicBezTo>
                  <a:pt x="4638" y="6744"/>
                  <a:pt x="4619" y="6751"/>
                  <a:pt x="4599" y="6757"/>
                </a:cubicBezTo>
                <a:cubicBezTo>
                  <a:pt x="4605" y="6751"/>
                  <a:pt x="4605" y="6744"/>
                  <a:pt x="4599" y="6744"/>
                </a:cubicBezTo>
                <a:cubicBezTo>
                  <a:pt x="4605" y="6732"/>
                  <a:pt x="4618" y="6725"/>
                  <a:pt x="4638" y="6725"/>
                </a:cubicBezTo>
                <a:close/>
                <a:moveTo>
                  <a:pt x="666" y="6719"/>
                </a:moveTo>
                <a:cubicBezTo>
                  <a:pt x="692" y="6725"/>
                  <a:pt x="653" y="6732"/>
                  <a:pt x="666" y="6751"/>
                </a:cubicBezTo>
                <a:cubicBezTo>
                  <a:pt x="666" y="6751"/>
                  <a:pt x="666" y="6751"/>
                  <a:pt x="640" y="6751"/>
                </a:cubicBezTo>
                <a:cubicBezTo>
                  <a:pt x="640" y="6732"/>
                  <a:pt x="672" y="6744"/>
                  <a:pt x="666" y="6719"/>
                </a:cubicBezTo>
                <a:close/>
                <a:moveTo>
                  <a:pt x="4941" y="6708"/>
                </a:moveTo>
                <a:cubicBezTo>
                  <a:pt x="4947" y="6707"/>
                  <a:pt x="4953" y="6708"/>
                  <a:pt x="4961" y="6712"/>
                </a:cubicBezTo>
                <a:cubicBezTo>
                  <a:pt x="4948" y="6738"/>
                  <a:pt x="4916" y="6732"/>
                  <a:pt x="4897" y="6756"/>
                </a:cubicBezTo>
                <a:cubicBezTo>
                  <a:pt x="4890" y="6750"/>
                  <a:pt x="4877" y="6750"/>
                  <a:pt x="4877" y="6731"/>
                </a:cubicBezTo>
                <a:cubicBezTo>
                  <a:pt x="4903" y="6741"/>
                  <a:pt x="4917" y="6710"/>
                  <a:pt x="4941" y="6708"/>
                </a:cubicBezTo>
                <a:close/>
                <a:moveTo>
                  <a:pt x="6059" y="6693"/>
                </a:moveTo>
                <a:cubicBezTo>
                  <a:pt x="6033" y="6713"/>
                  <a:pt x="5994" y="6713"/>
                  <a:pt x="5982" y="6744"/>
                </a:cubicBezTo>
                <a:cubicBezTo>
                  <a:pt x="5975" y="6738"/>
                  <a:pt x="5956" y="6738"/>
                  <a:pt x="5949" y="6732"/>
                </a:cubicBezTo>
                <a:cubicBezTo>
                  <a:pt x="5975" y="6712"/>
                  <a:pt x="6014" y="6693"/>
                  <a:pt x="6059" y="6693"/>
                </a:cubicBezTo>
                <a:close/>
                <a:moveTo>
                  <a:pt x="6130" y="6661"/>
                </a:moveTo>
                <a:cubicBezTo>
                  <a:pt x="6143" y="6661"/>
                  <a:pt x="6092" y="6680"/>
                  <a:pt x="6072" y="6687"/>
                </a:cubicBezTo>
                <a:cubicBezTo>
                  <a:pt x="6072" y="6655"/>
                  <a:pt x="6118" y="6674"/>
                  <a:pt x="6130" y="6661"/>
                </a:cubicBezTo>
                <a:close/>
                <a:moveTo>
                  <a:pt x="1667" y="6655"/>
                </a:moveTo>
                <a:cubicBezTo>
                  <a:pt x="1648" y="6706"/>
                  <a:pt x="1602" y="6732"/>
                  <a:pt x="1551" y="6744"/>
                </a:cubicBezTo>
                <a:cubicBezTo>
                  <a:pt x="1564" y="6725"/>
                  <a:pt x="1571" y="6687"/>
                  <a:pt x="1583" y="6661"/>
                </a:cubicBezTo>
                <a:cubicBezTo>
                  <a:pt x="1615" y="6668"/>
                  <a:pt x="1641" y="6674"/>
                  <a:pt x="1667" y="6655"/>
                </a:cubicBezTo>
                <a:close/>
                <a:moveTo>
                  <a:pt x="6027" y="6654"/>
                </a:moveTo>
                <a:cubicBezTo>
                  <a:pt x="6021" y="6680"/>
                  <a:pt x="5962" y="6687"/>
                  <a:pt x="5949" y="6693"/>
                </a:cubicBezTo>
                <a:cubicBezTo>
                  <a:pt x="5962" y="6668"/>
                  <a:pt x="6008" y="6668"/>
                  <a:pt x="6027" y="6654"/>
                </a:cubicBezTo>
                <a:close/>
                <a:moveTo>
                  <a:pt x="3623" y="6624"/>
                </a:moveTo>
                <a:cubicBezTo>
                  <a:pt x="3611" y="6624"/>
                  <a:pt x="3595" y="6636"/>
                  <a:pt x="3599" y="6648"/>
                </a:cubicBezTo>
                <a:cubicBezTo>
                  <a:pt x="3605" y="6661"/>
                  <a:pt x="3624" y="6648"/>
                  <a:pt x="3637" y="6642"/>
                </a:cubicBezTo>
                <a:cubicBezTo>
                  <a:pt x="3637" y="6629"/>
                  <a:pt x="3631" y="6625"/>
                  <a:pt x="3623" y="6624"/>
                </a:cubicBezTo>
                <a:close/>
                <a:moveTo>
                  <a:pt x="6317" y="6623"/>
                </a:moveTo>
                <a:cubicBezTo>
                  <a:pt x="6317" y="6642"/>
                  <a:pt x="6291" y="6642"/>
                  <a:pt x="6279" y="6642"/>
                </a:cubicBezTo>
                <a:cubicBezTo>
                  <a:pt x="6285" y="6635"/>
                  <a:pt x="6298" y="6623"/>
                  <a:pt x="6317" y="6623"/>
                </a:cubicBezTo>
                <a:close/>
                <a:moveTo>
                  <a:pt x="5616" y="6609"/>
                </a:moveTo>
                <a:cubicBezTo>
                  <a:pt x="5605" y="6610"/>
                  <a:pt x="5595" y="6625"/>
                  <a:pt x="5590" y="6634"/>
                </a:cubicBezTo>
                <a:lnTo>
                  <a:pt x="5590" y="6635"/>
                </a:lnTo>
                <a:lnTo>
                  <a:pt x="5588" y="6635"/>
                </a:lnTo>
                <a:cubicBezTo>
                  <a:pt x="5586" y="6641"/>
                  <a:pt x="5586" y="6640"/>
                  <a:pt x="5588" y="6637"/>
                </a:cubicBezTo>
                <a:lnTo>
                  <a:pt x="5590" y="6635"/>
                </a:lnTo>
                <a:lnTo>
                  <a:pt x="5593" y="6633"/>
                </a:lnTo>
                <a:cubicBezTo>
                  <a:pt x="5606" y="6630"/>
                  <a:pt x="5626" y="6632"/>
                  <a:pt x="5620" y="6610"/>
                </a:cubicBezTo>
                <a:cubicBezTo>
                  <a:pt x="5619" y="6610"/>
                  <a:pt x="5618" y="6609"/>
                  <a:pt x="5616" y="6609"/>
                </a:cubicBezTo>
                <a:close/>
                <a:moveTo>
                  <a:pt x="543" y="6604"/>
                </a:moveTo>
                <a:cubicBezTo>
                  <a:pt x="550" y="6604"/>
                  <a:pt x="556" y="6629"/>
                  <a:pt x="576" y="6610"/>
                </a:cubicBezTo>
                <a:cubicBezTo>
                  <a:pt x="595" y="6616"/>
                  <a:pt x="562" y="6616"/>
                  <a:pt x="569" y="6635"/>
                </a:cubicBezTo>
                <a:cubicBezTo>
                  <a:pt x="563" y="6635"/>
                  <a:pt x="556" y="6629"/>
                  <a:pt x="543" y="6629"/>
                </a:cubicBezTo>
                <a:cubicBezTo>
                  <a:pt x="511" y="6673"/>
                  <a:pt x="427" y="6648"/>
                  <a:pt x="407" y="6712"/>
                </a:cubicBezTo>
                <a:cubicBezTo>
                  <a:pt x="395" y="6706"/>
                  <a:pt x="381" y="6706"/>
                  <a:pt x="375" y="6699"/>
                </a:cubicBezTo>
                <a:cubicBezTo>
                  <a:pt x="427" y="6649"/>
                  <a:pt x="492" y="6642"/>
                  <a:pt x="543" y="6604"/>
                </a:cubicBezTo>
                <a:close/>
                <a:moveTo>
                  <a:pt x="1441" y="6603"/>
                </a:moveTo>
                <a:cubicBezTo>
                  <a:pt x="1443" y="6603"/>
                  <a:pt x="1445" y="6603"/>
                  <a:pt x="1447" y="6604"/>
                </a:cubicBezTo>
                <a:cubicBezTo>
                  <a:pt x="1454" y="6623"/>
                  <a:pt x="1434" y="6623"/>
                  <a:pt x="1428" y="6635"/>
                </a:cubicBezTo>
                <a:cubicBezTo>
                  <a:pt x="1435" y="6655"/>
                  <a:pt x="1454" y="6655"/>
                  <a:pt x="1447" y="6687"/>
                </a:cubicBezTo>
                <a:cubicBezTo>
                  <a:pt x="1466" y="6687"/>
                  <a:pt x="1486" y="6687"/>
                  <a:pt x="1498" y="6679"/>
                </a:cubicBezTo>
                <a:cubicBezTo>
                  <a:pt x="1504" y="6712"/>
                  <a:pt x="1518" y="6724"/>
                  <a:pt x="1530" y="6743"/>
                </a:cubicBezTo>
                <a:cubicBezTo>
                  <a:pt x="1485" y="6756"/>
                  <a:pt x="1421" y="6724"/>
                  <a:pt x="1401" y="6795"/>
                </a:cubicBezTo>
                <a:cubicBezTo>
                  <a:pt x="1395" y="6814"/>
                  <a:pt x="1421" y="6801"/>
                  <a:pt x="1421" y="6814"/>
                </a:cubicBezTo>
                <a:cubicBezTo>
                  <a:pt x="1421" y="6839"/>
                  <a:pt x="1402" y="6839"/>
                  <a:pt x="1376" y="6839"/>
                </a:cubicBezTo>
                <a:cubicBezTo>
                  <a:pt x="1382" y="6871"/>
                  <a:pt x="1350" y="6865"/>
                  <a:pt x="1337" y="6884"/>
                </a:cubicBezTo>
                <a:cubicBezTo>
                  <a:pt x="1324" y="6864"/>
                  <a:pt x="1350" y="6858"/>
                  <a:pt x="1357" y="6833"/>
                </a:cubicBezTo>
                <a:cubicBezTo>
                  <a:pt x="1357" y="6820"/>
                  <a:pt x="1357" y="6820"/>
                  <a:pt x="1344" y="6814"/>
                </a:cubicBezTo>
                <a:cubicBezTo>
                  <a:pt x="1331" y="6827"/>
                  <a:pt x="1267" y="6904"/>
                  <a:pt x="1293" y="6852"/>
                </a:cubicBezTo>
                <a:cubicBezTo>
                  <a:pt x="1286" y="6833"/>
                  <a:pt x="1260" y="6840"/>
                  <a:pt x="1260" y="6821"/>
                </a:cubicBezTo>
                <a:cubicBezTo>
                  <a:pt x="1241" y="6821"/>
                  <a:pt x="1260" y="6846"/>
                  <a:pt x="1241" y="6840"/>
                </a:cubicBezTo>
                <a:cubicBezTo>
                  <a:pt x="1253" y="6763"/>
                  <a:pt x="1408" y="6821"/>
                  <a:pt x="1357" y="6712"/>
                </a:cubicBezTo>
                <a:cubicBezTo>
                  <a:pt x="1350" y="6706"/>
                  <a:pt x="1331" y="6706"/>
                  <a:pt x="1324" y="6706"/>
                </a:cubicBezTo>
                <a:cubicBezTo>
                  <a:pt x="1331" y="6667"/>
                  <a:pt x="1383" y="6674"/>
                  <a:pt x="1389" y="6635"/>
                </a:cubicBezTo>
                <a:cubicBezTo>
                  <a:pt x="1438" y="6648"/>
                  <a:pt x="1413" y="6604"/>
                  <a:pt x="1441" y="6603"/>
                </a:cubicBezTo>
                <a:close/>
                <a:moveTo>
                  <a:pt x="3282" y="6578"/>
                </a:moveTo>
                <a:cubicBezTo>
                  <a:pt x="3205" y="6636"/>
                  <a:pt x="3114" y="6674"/>
                  <a:pt x="3036" y="6732"/>
                </a:cubicBezTo>
                <a:cubicBezTo>
                  <a:pt x="3140" y="6687"/>
                  <a:pt x="3230" y="6655"/>
                  <a:pt x="3302" y="6585"/>
                </a:cubicBezTo>
                <a:cubicBezTo>
                  <a:pt x="3295" y="6585"/>
                  <a:pt x="3288" y="6578"/>
                  <a:pt x="3282" y="6578"/>
                </a:cubicBezTo>
                <a:close/>
                <a:moveTo>
                  <a:pt x="6350" y="6540"/>
                </a:moveTo>
                <a:cubicBezTo>
                  <a:pt x="6350" y="6565"/>
                  <a:pt x="6311" y="6578"/>
                  <a:pt x="6305" y="6571"/>
                </a:cubicBezTo>
                <a:cubicBezTo>
                  <a:pt x="6266" y="6597"/>
                  <a:pt x="6234" y="6629"/>
                  <a:pt x="6175" y="6629"/>
                </a:cubicBezTo>
                <a:cubicBezTo>
                  <a:pt x="6214" y="6591"/>
                  <a:pt x="6305" y="6565"/>
                  <a:pt x="6350" y="6540"/>
                </a:cubicBezTo>
                <a:close/>
                <a:moveTo>
                  <a:pt x="5716" y="6521"/>
                </a:moveTo>
                <a:cubicBezTo>
                  <a:pt x="5724" y="6552"/>
                  <a:pt x="5698" y="6552"/>
                  <a:pt x="5690" y="6578"/>
                </a:cubicBezTo>
                <a:cubicBezTo>
                  <a:pt x="5730" y="6572"/>
                  <a:pt x="5769" y="6559"/>
                  <a:pt x="5781" y="6521"/>
                </a:cubicBezTo>
                <a:cubicBezTo>
                  <a:pt x="5755" y="6527"/>
                  <a:pt x="5736" y="6540"/>
                  <a:pt x="5716" y="6521"/>
                </a:cubicBezTo>
                <a:close/>
                <a:moveTo>
                  <a:pt x="4703" y="6521"/>
                </a:moveTo>
                <a:cubicBezTo>
                  <a:pt x="4677" y="6521"/>
                  <a:pt x="4664" y="6533"/>
                  <a:pt x="4651" y="6546"/>
                </a:cubicBezTo>
                <a:cubicBezTo>
                  <a:pt x="4676" y="6552"/>
                  <a:pt x="4676" y="6521"/>
                  <a:pt x="4696" y="6540"/>
                </a:cubicBezTo>
                <a:cubicBezTo>
                  <a:pt x="4696" y="6527"/>
                  <a:pt x="4696" y="6527"/>
                  <a:pt x="4703" y="6521"/>
                </a:cubicBezTo>
                <a:close/>
                <a:moveTo>
                  <a:pt x="1693" y="6508"/>
                </a:moveTo>
                <a:cubicBezTo>
                  <a:pt x="1680" y="6508"/>
                  <a:pt x="1667" y="6521"/>
                  <a:pt x="1661" y="6533"/>
                </a:cubicBezTo>
                <a:cubicBezTo>
                  <a:pt x="1667" y="6533"/>
                  <a:pt x="1667" y="6546"/>
                  <a:pt x="1673" y="6546"/>
                </a:cubicBezTo>
                <a:cubicBezTo>
                  <a:pt x="1699" y="6546"/>
                  <a:pt x="1706" y="6527"/>
                  <a:pt x="1693" y="6508"/>
                </a:cubicBezTo>
                <a:close/>
                <a:moveTo>
                  <a:pt x="1505" y="6501"/>
                </a:moveTo>
                <a:cubicBezTo>
                  <a:pt x="1512" y="6514"/>
                  <a:pt x="1480" y="6540"/>
                  <a:pt x="1454" y="6540"/>
                </a:cubicBezTo>
                <a:cubicBezTo>
                  <a:pt x="1466" y="6520"/>
                  <a:pt x="1492" y="6520"/>
                  <a:pt x="1505" y="6501"/>
                </a:cubicBezTo>
                <a:close/>
                <a:moveTo>
                  <a:pt x="1557" y="6469"/>
                </a:moveTo>
                <a:cubicBezTo>
                  <a:pt x="1577" y="6482"/>
                  <a:pt x="1545" y="6495"/>
                  <a:pt x="1545" y="6501"/>
                </a:cubicBezTo>
                <a:cubicBezTo>
                  <a:pt x="1519" y="6488"/>
                  <a:pt x="1557" y="6482"/>
                  <a:pt x="1557" y="6469"/>
                </a:cubicBezTo>
                <a:close/>
                <a:moveTo>
                  <a:pt x="6092" y="6450"/>
                </a:moveTo>
                <a:cubicBezTo>
                  <a:pt x="6085" y="6469"/>
                  <a:pt x="6105" y="6463"/>
                  <a:pt x="6111" y="6457"/>
                </a:cubicBezTo>
                <a:cubicBezTo>
                  <a:pt x="6118" y="6457"/>
                  <a:pt x="6118" y="6476"/>
                  <a:pt x="6124" y="6482"/>
                </a:cubicBezTo>
                <a:cubicBezTo>
                  <a:pt x="6104" y="6501"/>
                  <a:pt x="6085" y="6514"/>
                  <a:pt x="6053" y="6514"/>
                </a:cubicBezTo>
                <a:cubicBezTo>
                  <a:pt x="6072" y="6488"/>
                  <a:pt x="6059" y="6463"/>
                  <a:pt x="6092" y="6450"/>
                </a:cubicBezTo>
                <a:close/>
                <a:moveTo>
                  <a:pt x="5271" y="6431"/>
                </a:moveTo>
                <a:cubicBezTo>
                  <a:pt x="5265" y="6443"/>
                  <a:pt x="5239" y="6443"/>
                  <a:pt x="5220" y="6450"/>
                </a:cubicBezTo>
                <a:cubicBezTo>
                  <a:pt x="5232" y="6437"/>
                  <a:pt x="5251" y="6431"/>
                  <a:pt x="5271" y="6431"/>
                </a:cubicBezTo>
                <a:close/>
                <a:moveTo>
                  <a:pt x="5998" y="6427"/>
                </a:moveTo>
                <a:lnTo>
                  <a:pt x="5994" y="6431"/>
                </a:lnTo>
                <a:cubicBezTo>
                  <a:pt x="5995" y="6430"/>
                  <a:pt x="5996" y="6429"/>
                  <a:pt x="5997" y="6428"/>
                </a:cubicBezTo>
                <a:lnTo>
                  <a:pt x="5998" y="6427"/>
                </a:lnTo>
                <a:close/>
                <a:moveTo>
                  <a:pt x="7338" y="6405"/>
                </a:moveTo>
                <a:cubicBezTo>
                  <a:pt x="7332" y="6418"/>
                  <a:pt x="7319" y="6424"/>
                  <a:pt x="7306" y="6424"/>
                </a:cubicBezTo>
                <a:cubicBezTo>
                  <a:pt x="7306" y="6405"/>
                  <a:pt x="7319" y="6405"/>
                  <a:pt x="7338" y="6405"/>
                </a:cubicBezTo>
                <a:close/>
                <a:moveTo>
                  <a:pt x="6362" y="6405"/>
                </a:moveTo>
                <a:cubicBezTo>
                  <a:pt x="6343" y="6443"/>
                  <a:pt x="6305" y="6469"/>
                  <a:pt x="6246" y="6469"/>
                </a:cubicBezTo>
                <a:cubicBezTo>
                  <a:pt x="6279" y="6444"/>
                  <a:pt x="6311" y="6412"/>
                  <a:pt x="6362" y="6405"/>
                </a:cubicBezTo>
                <a:close/>
                <a:moveTo>
                  <a:pt x="5348" y="6387"/>
                </a:moveTo>
                <a:cubicBezTo>
                  <a:pt x="5362" y="6393"/>
                  <a:pt x="5368" y="6405"/>
                  <a:pt x="5374" y="6418"/>
                </a:cubicBezTo>
                <a:cubicBezTo>
                  <a:pt x="5361" y="6424"/>
                  <a:pt x="5342" y="6424"/>
                  <a:pt x="5322" y="6418"/>
                </a:cubicBezTo>
                <a:cubicBezTo>
                  <a:pt x="5322" y="6399"/>
                  <a:pt x="5348" y="6405"/>
                  <a:pt x="5348" y="6387"/>
                </a:cubicBezTo>
                <a:close/>
                <a:moveTo>
                  <a:pt x="5411" y="6382"/>
                </a:moveTo>
                <a:cubicBezTo>
                  <a:pt x="5417" y="6382"/>
                  <a:pt x="5423" y="6383"/>
                  <a:pt x="5426" y="6387"/>
                </a:cubicBezTo>
                <a:cubicBezTo>
                  <a:pt x="5426" y="6405"/>
                  <a:pt x="5400" y="6393"/>
                  <a:pt x="5387" y="6412"/>
                </a:cubicBezTo>
                <a:cubicBezTo>
                  <a:pt x="5368" y="6398"/>
                  <a:pt x="5392" y="6383"/>
                  <a:pt x="5411" y="6382"/>
                </a:cubicBezTo>
                <a:close/>
                <a:moveTo>
                  <a:pt x="5504" y="6379"/>
                </a:moveTo>
                <a:cubicBezTo>
                  <a:pt x="5459" y="6431"/>
                  <a:pt x="5407" y="6482"/>
                  <a:pt x="5330" y="6501"/>
                </a:cubicBezTo>
                <a:cubicBezTo>
                  <a:pt x="5310" y="6488"/>
                  <a:pt x="5342" y="6482"/>
                  <a:pt x="5330" y="6462"/>
                </a:cubicBezTo>
                <a:cubicBezTo>
                  <a:pt x="5388" y="6456"/>
                  <a:pt x="5427" y="6386"/>
                  <a:pt x="5504" y="6379"/>
                </a:cubicBezTo>
                <a:close/>
                <a:moveTo>
                  <a:pt x="889" y="6373"/>
                </a:moveTo>
                <a:cubicBezTo>
                  <a:pt x="901" y="6373"/>
                  <a:pt x="913" y="6377"/>
                  <a:pt x="924" y="6387"/>
                </a:cubicBezTo>
                <a:cubicBezTo>
                  <a:pt x="911" y="6432"/>
                  <a:pt x="859" y="6444"/>
                  <a:pt x="814" y="6457"/>
                </a:cubicBezTo>
                <a:cubicBezTo>
                  <a:pt x="819" y="6414"/>
                  <a:pt x="853" y="6374"/>
                  <a:pt x="889" y="6373"/>
                </a:cubicBezTo>
                <a:close/>
                <a:moveTo>
                  <a:pt x="2138" y="6360"/>
                </a:moveTo>
                <a:cubicBezTo>
                  <a:pt x="2145" y="6379"/>
                  <a:pt x="2119" y="6373"/>
                  <a:pt x="2112" y="6379"/>
                </a:cubicBezTo>
                <a:cubicBezTo>
                  <a:pt x="2100" y="6373"/>
                  <a:pt x="2126" y="6360"/>
                  <a:pt x="2138" y="6360"/>
                </a:cubicBezTo>
                <a:close/>
                <a:moveTo>
                  <a:pt x="6137" y="6342"/>
                </a:moveTo>
                <a:cubicBezTo>
                  <a:pt x="6117" y="6386"/>
                  <a:pt x="6059" y="6392"/>
                  <a:pt x="6039" y="6437"/>
                </a:cubicBezTo>
                <a:cubicBezTo>
                  <a:pt x="6028" y="6437"/>
                  <a:pt x="6012" y="6418"/>
                  <a:pt x="5999" y="6426"/>
                </a:cubicBezTo>
                <a:lnTo>
                  <a:pt x="5998" y="6427"/>
                </a:lnTo>
                <a:lnTo>
                  <a:pt x="6000" y="6425"/>
                </a:lnTo>
                <a:cubicBezTo>
                  <a:pt x="6029" y="6395"/>
                  <a:pt x="6088" y="6365"/>
                  <a:pt x="6137" y="6342"/>
                </a:cubicBezTo>
                <a:close/>
                <a:moveTo>
                  <a:pt x="6614" y="6341"/>
                </a:moveTo>
                <a:cubicBezTo>
                  <a:pt x="6628" y="6348"/>
                  <a:pt x="6640" y="6354"/>
                  <a:pt x="6634" y="6379"/>
                </a:cubicBezTo>
                <a:cubicBezTo>
                  <a:pt x="6595" y="6379"/>
                  <a:pt x="6608" y="6431"/>
                  <a:pt x="6563" y="6437"/>
                </a:cubicBezTo>
                <a:cubicBezTo>
                  <a:pt x="6557" y="6463"/>
                  <a:pt x="6602" y="6450"/>
                  <a:pt x="6595" y="6476"/>
                </a:cubicBezTo>
                <a:cubicBezTo>
                  <a:pt x="6583" y="6488"/>
                  <a:pt x="6550" y="6482"/>
                  <a:pt x="6544" y="6501"/>
                </a:cubicBezTo>
                <a:cubicBezTo>
                  <a:pt x="6524" y="6495"/>
                  <a:pt x="6557" y="6482"/>
                  <a:pt x="6557" y="6469"/>
                </a:cubicBezTo>
                <a:cubicBezTo>
                  <a:pt x="6492" y="6437"/>
                  <a:pt x="6447" y="6527"/>
                  <a:pt x="6388" y="6520"/>
                </a:cubicBezTo>
                <a:cubicBezTo>
                  <a:pt x="6376" y="6520"/>
                  <a:pt x="6382" y="6552"/>
                  <a:pt x="6356" y="6539"/>
                </a:cubicBezTo>
                <a:cubicBezTo>
                  <a:pt x="6395" y="6475"/>
                  <a:pt x="6485" y="6456"/>
                  <a:pt x="6517" y="6398"/>
                </a:cubicBezTo>
                <a:cubicBezTo>
                  <a:pt x="6531" y="6398"/>
                  <a:pt x="6524" y="6424"/>
                  <a:pt x="6537" y="6424"/>
                </a:cubicBezTo>
                <a:cubicBezTo>
                  <a:pt x="6563" y="6392"/>
                  <a:pt x="6588" y="6366"/>
                  <a:pt x="6614" y="6341"/>
                </a:cubicBezTo>
                <a:close/>
                <a:moveTo>
                  <a:pt x="5968" y="6322"/>
                </a:moveTo>
                <a:cubicBezTo>
                  <a:pt x="5930" y="6322"/>
                  <a:pt x="5885" y="6342"/>
                  <a:pt x="5897" y="6373"/>
                </a:cubicBezTo>
                <a:cubicBezTo>
                  <a:pt x="5917" y="6348"/>
                  <a:pt x="5956" y="6354"/>
                  <a:pt x="5968" y="6322"/>
                </a:cubicBezTo>
                <a:close/>
                <a:moveTo>
                  <a:pt x="5613" y="6315"/>
                </a:moveTo>
                <a:cubicBezTo>
                  <a:pt x="5588" y="6329"/>
                  <a:pt x="5562" y="6373"/>
                  <a:pt x="5529" y="6360"/>
                </a:cubicBezTo>
                <a:cubicBezTo>
                  <a:pt x="5536" y="6348"/>
                  <a:pt x="5543" y="6342"/>
                  <a:pt x="5548" y="6341"/>
                </a:cubicBezTo>
                <a:cubicBezTo>
                  <a:pt x="5542" y="6328"/>
                  <a:pt x="5529" y="6353"/>
                  <a:pt x="5516" y="6347"/>
                </a:cubicBezTo>
                <a:cubicBezTo>
                  <a:pt x="5542" y="6309"/>
                  <a:pt x="5587" y="6334"/>
                  <a:pt x="5613" y="6315"/>
                </a:cubicBezTo>
                <a:close/>
                <a:moveTo>
                  <a:pt x="5698" y="6309"/>
                </a:moveTo>
                <a:cubicBezTo>
                  <a:pt x="5710" y="6329"/>
                  <a:pt x="5685" y="6354"/>
                  <a:pt x="5659" y="6354"/>
                </a:cubicBezTo>
                <a:cubicBezTo>
                  <a:pt x="5639" y="6328"/>
                  <a:pt x="5685" y="6322"/>
                  <a:pt x="5698" y="6309"/>
                </a:cubicBezTo>
                <a:close/>
                <a:moveTo>
                  <a:pt x="6677" y="6306"/>
                </a:moveTo>
                <a:cubicBezTo>
                  <a:pt x="6680" y="6306"/>
                  <a:pt x="6684" y="6307"/>
                  <a:pt x="6686" y="6310"/>
                </a:cubicBezTo>
                <a:cubicBezTo>
                  <a:pt x="6680" y="6323"/>
                  <a:pt x="6660" y="6316"/>
                  <a:pt x="6660" y="6329"/>
                </a:cubicBezTo>
                <a:cubicBezTo>
                  <a:pt x="6644" y="6324"/>
                  <a:pt x="6662" y="6306"/>
                  <a:pt x="6677" y="6306"/>
                </a:cubicBezTo>
                <a:close/>
                <a:moveTo>
                  <a:pt x="6434" y="6297"/>
                </a:moveTo>
                <a:cubicBezTo>
                  <a:pt x="6434" y="6315"/>
                  <a:pt x="6421" y="6315"/>
                  <a:pt x="6401" y="6315"/>
                </a:cubicBezTo>
                <a:cubicBezTo>
                  <a:pt x="6407" y="6309"/>
                  <a:pt x="6421" y="6303"/>
                  <a:pt x="6434" y="6297"/>
                </a:cubicBezTo>
                <a:close/>
                <a:moveTo>
                  <a:pt x="5458" y="6290"/>
                </a:moveTo>
                <a:cubicBezTo>
                  <a:pt x="5446" y="6315"/>
                  <a:pt x="5420" y="6323"/>
                  <a:pt x="5400" y="6335"/>
                </a:cubicBezTo>
                <a:cubicBezTo>
                  <a:pt x="5387" y="6309"/>
                  <a:pt x="5439" y="6303"/>
                  <a:pt x="5458" y="6290"/>
                </a:cubicBezTo>
                <a:close/>
                <a:moveTo>
                  <a:pt x="7462" y="6270"/>
                </a:moveTo>
                <a:cubicBezTo>
                  <a:pt x="7468" y="6277"/>
                  <a:pt x="7468" y="6289"/>
                  <a:pt x="7474" y="6296"/>
                </a:cubicBezTo>
                <a:cubicBezTo>
                  <a:pt x="7448" y="6302"/>
                  <a:pt x="7442" y="6328"/>
                  <a:pt x="7455" y="6347"/>
                </a:cubicBezTo>
                <a:cubicBezTo>
                  <a:pt x="7436" y="6341"/>
                  <a:pt x="7429" y="6322"/>
                  <a:pt x="7403" y="6315"/>
                </a:cubicBezTo>
                <a:cubicBezTo>
                  <a:pt x="7410" y="6297"/>
                  <a:pt x="7448" y="6335"/>
                  <a:pt x="7455" y="6290"/>
                </a:cubicBezTo>
                <a:cubicBezTo>
                  <a:pt x="7447" y="6290"/>
                  <a:pt x="7441" y="6284"/>
                  <a:pt x="7435" y="6284"/>
                </a:cubicBezTo>
                <a:cubicBezTo>
                  <a:pt x="7428" y="6265"/>
                  <a:pt x="7461" y="6284"/>
                  <a:pt x="7462" y="6270"/>
                </a:cubicBezTo>
                <a:close/>
                <a:moveTo>
                  <a:pt x="5904" y="6259"/>
                </a:moveTo>
                <a:cubicBezTo>
                  <a:pt x="5885" y="6278"/>
                  <a:pt x="5852" y="6278"/>
                  <a:pt x="5840" y="6297"/>
                </a:cubicBezTo>
                <a:cubicBezTo>
                  <a:pt x="5872" y="6304"/>
                  <a:pt x="5930" y="6278"/>
                  <a:pt x="5904" y="6259"/>
                </a:cubicBezTo>
                <a:close/>
                <a:moveTo>
                  <a:pt x="7370" y="6246"/>
                </a:moveTo>
                <a:cubicBezTo>
                  <a:pt x="7377" y="6265"/>
                  <a:pt x="7351" y="6252"/>
                  <a:pt x="7357" y="6271"/>
                </a:cubicBezTo>
                <a:cubicBezTo>
                  <a:pt x="7350" y="6265"/>
                  <a:pt x="7350" y="6259"/>
                  <a:pt x="7338" y="6259"/>
                </a:cubicBezTo>
                <a:cubicBezTo>
                  <a:pt x="7345" y="6252"/>
                  <a:pt x="7357" y="6245"/>
                  <a:pt x="7370" y="6246"/>
                </a:cubicBezTo>
                <a:close/>
                <a:moveTo>
                  <a:pt x="6130" y="6240"/>
                </a:moveTo>
                <a:cubicBezTo>
                  <a:pt x="6085" y="6246"/>
                  <a:pt x="6059" y="6265"/>
                  <a:pt x="6008" y="6271"/>
                </a:cubicBezTo>
                <a:cubicBezTo>
                  <a:pt x="5995" y="6290"/>
                  <a:pt x="6021" y="6290"/>
                  <a:pt x="6008" y="6303"/>
                </a:cubicBezTo>
                <a:cubicBezTo>
                  <a:pt x="6066" y="6303"/>
                  <a:pt x="6098" y="6271"/>
                  <a:pt x="6130" y="6240"/>
                </a:cubicBezTo>
                <a:close/>
                <a:moveTo>
                  <a:pt x="7081" y="6236"/>
                </a:moveTo>
                <a:cubicBezTo>
                  <a:pt x="7090" y="6236"/>
                  <a:pt x="7097" y="6242"/>
                  <a:pt x="7099" y="6259"/>
                </a:cubicBezTo>
                <a:cubicBezTo>
                  <a:pt x="7073" y="6259"/>
                  <a:pt x="7041" y="6265"/>
                  <a:pt x="7028" y="6290"/>
                </a:cubicBezTo>
                <a:cubicBezTo>
                  <a:pt x="7019" y="6277"/>
                  <a:pt x="7056" y="6236"/>
                  <a:pt x="7081" y="6236"/>
                </a:cubicBezTo>
                <a:close/>
                <a:moveTo>
                  <a:pt x="26" y="6233"/>
                </a:moveTo>
                <a:cubicBezTo>
                  <a:pt x="52" y="6245"/>
                  <a:pt x="58" y="6265"/>
                  <a:pt x="91" y="6251"/>
                </a:cubicBezTo>
                <a:cubicBezTo>
                  <a:pt x="97" y="6278"/>
                  <a:pt x="58" y="6265"/>
                  <a:pt x="58" y="6290"/>
                </a:cubicBezTo>
                <a:cubicBezTo>
                  <a:pt x="39" y="6284"/>
                  <a:pt x="26" y="6265"/>
                  <a:pt x="0" y="6271"/>
                </a:cubicBezTo>
                <a:cubicBezTo>
                  <a:pt x="6" y="6251"/>
                  <a:pt x="13" y="6239"/>
                  <a:pt x="26" y="6233"/>
                </a:cubicBezTo>
                <a:close/>
                <a:moveTo>
                  <a:pt x="1370" y="6223"/>
                </a:moveTo>
                <a:cubicBezTo>
                  <a:pt x="1389" y="6222"/>
                  <a:pt x="1407" y="6229"/>
                  <a:pt x="1415" y="6233"/>
                </a:cubicBezTo>
                <a:cubicBezTo>
                  <a:pt x="1396" y="6239"/>
                  <a:pt x="1357" y="6251"/>
                  <a:pt x="1338" y="6233"/>
                </a:cubicBezTo>
                <a:cubicBezTo>
                  <a:pt x="1347" y="6225"/>
                  <a:pt x="1359" y="6223"/>
                  <a:pt x="1370" y="6223"/>
                </a:cubicBezTo>
                <a:close/>
                <a:moveTo>
                  <a:pt x="6452" y="6214"/>
                </a:moveTo>
                <a:cubicBezTo>
                  <a:pt x="6440" y="6240"/>
                  <a:pt x="6427" y="6259"/>
                  <a:pt x="6401" y="6271"/>
                </a:cubicBezTo>
                <a:cubicBezTo>
                  <a:pt x="6401" y="6259"/>
                  <a:pt x="6401" y="6252"/>
                  <a:pt x="6388" y="6252"/>
                </a:cubicBezTo>
                <a:cubicBezTo>
                  <a:pt x="6401" y="6233"/>
                  <a:pt x="6421" y="6220"/>
                  <a:pt x="6452" y="6214"/>
                </a:cubicBezTo>
                <a:close/>
                <a:moveTo>
                  <a:pt x="6705" y="6207"/>
                </a:moveTo>
                <a:cubicBezTo>
                  <a:pt x="6705" y="6207"/>
                  <a:pt x="6711" y="6214"/>
                  <a:pt x="6718" y="6214"/>
                </a:cubicBezTo>
                <a:cubicBezTo>
                  <a:pt x="6711" y="6239"/>
                  <a:pt x="6660" y="6207"/>
                  <a:pt x="6673" y="6259"/>
                </a:cubicBezTo>
                <a:cubicBezTo>
                  <a:pt x="6673" y="6259"/>
                  <a:pt x="6673" y="6259"/>
                  <a:pt x="6634" y="6259"/>
                </a:cubicBezTo>
                <a:cubicBezTo>
                  <a:pt x="6615" y="6290"/>
                  <a:pt x="6576" y="6310"/>
                  <a:pt x="6550" y="6335"/>
                </a:cubicBezTo>
                <a:cubicBezTo>
                  <a:pt x="6486" y="6329"/>
                  <a:pt x="6460" y="6405"/>
                  <a:pt x="6382" y="6405"/>
                </a:cubicBezTo>
                <a:cubicBezTo>
                  <a:pt x="6388" y="6399"/>
                  <a:pt x="6388" y="6393"/>
                  <a:pt x="6376" y="6393"/>
                </a:cubicBezTo>
                <a:cubicBezTo>
                  <a:pt x="6408" y="6360"/>
                  <a:pt x="6460" y="6316"/>
                  <a:pt x="6518" y="6329"/>
                </a:cubicBezTo>
                <a:cubicBezTo>
                  <a:pt x="6569" y="6278"/>
                  <a:pt x="6640" y="6246"/>
                  <a:pt x="6705" y="6207"/>
                </a:cubicBezTo>
                <a:close/>
                <a:moveTo>
                  <a:pt x="3325" y="6205"/>
                </a:moveTo>
                <a:cubicBezTo>
                  <a:pt x="3321" y="6205"/>
                  <a:pt x="3317" y="6206"/>
                  <a:pt x="3314" y="6207"/>
                </a:cubicBezTo>
                <a:cubicBezTo>
                  <a:pt x="3314" y="6207"/>
                  <a:pt x="3314" y="6207"/>
                  <a:pt x="3314" y="6226"/>
                </a:cubicBezTo>
                <a:cubicBezTo>
                  <a:pt x="3333" y="6226"/>
                  <a:pt x="3353" y="6245"/>
                  <a:pt x="3353" y="6214"/>
                </a:cubicBezTo>
                <a:cubicBezTo>
                  <a:pt x="3348" y="6209"/>
                  <a:pt x="3336" y="6204"/>
                  <a:pt x="3325" y="6205"/>
                </a:cubicBezTo>
                <a:close/>
                <a:moveTo>
                  <a:pt x="7687" y="6195"/>
                </a:moveTo>
                <a:cubicBezTo>
                  <a:pt x="7674" y="6201"/>
                  <a:pt x="7654" y="6220"/>
                  <a:pt x="7687" y="6220"/>
                </a:cubicBezTo>
                <a:cubicBezTo>
                  <a:pt x="7668" y="6245"/>
                  <a:pt x="7642" y="6201"/>
                  <a:pt x="7603" y="6220"/>
                </a:cubicBezTo>
                <a:cubicBezTo>
                  <a:pt x="7609" y="6188"/>
                  <a:pt x="7654" y="6201"/>
                  <a:pt x="7687" y="6195"/>
                </a:cubicBezTo>
                <a:close/>
                <a:moveTo>
                  <a:pt x="5930" y="6195"/>
                </a:moveTo>
                <a:cubicBezTo>
                  <a:pt x="5917" y="6226"/>
                  <a:pt x="5866" y="6214"/>
                  <a:pt x="5852" y="6265"/>
                </a:cubicBezTo>
                <a:cubicBezTo>
                  <a:pt x="5885" y="6240"/>
                  <a:pt x="5956" y="6226"/>
                  <a:pt x="5930" y="6195"/>
                </a:cubicBezTo>
                <a:close/>
                <a:moveTo>
                  <a:pt x="6905" y="6181"/>
                </a:moveTo>
                <a:cubicBezTo>
                  <a:pt x="6931" y="6181"/>
                  <a:pt x="6931" y="6214"/>
                  <a:pt x="6956" y="6200"/>
                </a:cubicBezTo>
                <a:cubicBezTo>
                  <a:pt x="6930" y="6232"/>
                  <a:pt x="6859" y="6251"/>
                  <a:pt x="6847" y="6200"/>
                </a:cubicBezTo>
                <a:cubicBezTo>
                  <a:pt x="6866" y="6200"/>
                  <a:pt x="6873" y="6206"/>
                  <a:pt x="6879" y="6213"/>
                </a:cubicBezTo>
                <a:cubicBezTo>
                  <a:pt x="6885" y="6200"/>
                  <a:pt x="6892" y="6188"/>
                  <a:pt x="6905" y="6181"/>
                </a:cubicBezTo>
                <a:close/>
                <a:moveTo>
                  <a:pt x="7583" y="6169"/>
                </a:moveTo>
                <a:cubicBezTo>
                  <a:pt x="7603" y="6175"/>
                  <a:pt x="7590" y="6201"/>
                  <a:pt x="7571" y="6200"/>
                </a:cubicBezTo>
                <a:cubicBezTo>
                  <a:pt x="7564" y="6181"/>
                  <a:pt x="7590" y="6188"/>
                  <a:pt x="7583" y="6169"/>
                </a:cubicBezTo>
                <a:close/>
                <a:moveTo>
                  <a:pt x="1300" y="6168"/>
                </a:moveTo>
                <a:cubicBezTo>
                  <a:pt x="1305" y="6168"/>
                  <a:pt x="1311" y="6168"/>
                  <a:pt x="1317" y="6169"/>
                </a:cubicBezTo>
                <a:cubicBezTo>
                  <a:pt x="1266" y="6200"/>
                  <a:pt x="1233" y="6245"/>
                  <a:pt x="1156" y="6251"/>
                </a:cubicBezTo>
                <a:cubicBezTo>
                  <a:pt x="1117" y="6297"/>
                  <a:pt x="1027" y="6379"/>
                  <a:pt x="937" y="6354"/>
                </a:cubicBezTo>
                <a:cubicBezTo>
                  <a:pt x="963" y="6342"/>
                  <a:pt x="1008" y="6328"/>
                  <a:pt x="1040" y="6297"/>
                </a:cubicBezTo>
                <a:cubicBezTo>
                  <a:pt x="1060" y="6278"/>
                  <a:pt x="1072" y="6251"/>
                  <a:pt x="1111" y="6239"/>
                </a:cubicBezTo>
                <a:cubicBezTo>
                  <a:pt x="1131" y="6233"/>
                  <a:pt x="1117" y="6258"/>
                  <a:pt x="1137" y="6251"/>
                </a:cubicBezTo>
                <a:cubicBezTo>
                  <a:pt x="1151" y="6233"/>
                  <a:pt x="1176" y="6226"/>
                  <a:pt x="1202" y="6226"/>
                </a:cubicBezTo>
                <a:cubicBezTo>
                  <a:pt x="1215" y="6226"/>
                  <a:pt x="1208" y="6207"/>
                  <a:pt x="1208" y="6201"/>
                </a:cubicBezTo>
                <a:cubicBezTo>
                  <a:pt x="1242" y="6190"/>
                  <a:pt x="1261" y="6169"/>
                  <a:pt x="1300" y="6168"/>
                </a:cubicBezTo>
                <a:close/>
                <a:moveTo>
                  <a:pt x="7441" y="6162"/>
                </a:moveTo>
                <a:cubicBezTo>
                  <a:pt x="7455" y="6162"/>
                  <a:pt x="7474" y="6162"/>
                  <a:pt x="7493" y="6169"/>
                </a:cubicBezTo>
                <a:cubicBezTo>
                  <a:pt x="7500" y="6214"/>
                  <a:pt x="7455" y="6207"/>
                  <a:pt x="7435" y="6226"/>
                </a:cubicBezTo>
                <a:cubicBezTo>
                  <a:pt x="7428" y="6207"/>
                  <a:pt x="7467" y="6194"/>
                  <a:pt x="7441" y="6162"/>
                </a:cubicBezTo>
                <a:close/>
                <a:moveTo>
                  <a:pt x="4510" y="6157"/>
                </a:moveTo>
                <a:cubicBezTo>
                  <a:pt x="4465" y="6157"/>
                  <a:pt x="4445" y="6176"/>
                  <a:pt x="4439" y="6208"/>
                </a:cubicBezTo>
                <a:cubicBezTo>
                  <a:pt x="4381" y="6202"/>
                  <a:pt x="4310" y="6278"/>
                  <a:pt x="4245" y="6247"/>
                </a:cubicBezTo>
                <a:cubicBezTo>
                  <a:pt x="4149" y="6298"/>
                  <a:pt x="4052" y="6342"/>
                  <a:pt x="3948" y="6394"/>
                </a:cubicBezTo>
                <a:cubicBezTo>
                  <a:pt x="3967" y="6394"/>
                  <a:pt x="3974" y="6375"/>
                  <a:pt x="4000" y="6381"/>
                </a:cubicBezTo>
                <a:cubicBezTo>
                  <a:pt x="4000" y="6387"/>
                  <a:pt x="4006" y="6387"/>
                  <a:pt x="4012" y="6394"/>
                </a:cubicBezTo>
                <a:cubicBezTo>
                  <a:pt x="3896" y="6400"/>
                  <a:pt x="3819" y="6432"/>
                  <a:pt x="3748" y="6477"/>
                </a:cubicBezTo>
                <a:cubicBezTo>
                  <a:pt x="3812" y="6470"/>
                  <a:pt x="3870" y="6450"/>
                  <a:pt x="3941" y="6432"/>
                </a:cubicBezTo>
                <a:cubicBezTo>
                  <a:pt x="3935" y="6444"/>
                  <a:pt x="3941" y="6450"/>
                  <a:pt x="3948" y="6457"/>
                </a:cubicBezTo>
                <a:cubicBezTo>
                  <a:pt x="3915" y="6464"/>
                  <a:pt x="3832" y="6464"/>
                  <a:pt x="3805" y="6495"/>
                </a:cubicBezTo>
                <a:cubicBezTo>
                  <a:pt x="3741" y="6489"/>
                  <a:pt x="3696" y="6489"/>
                  <a:pt x="3670" y="6521"/>
                </a:cubicBezTo>
                <a:cubicBezTo>
                  <a:pt x="3682" y="6521"/>
                  <a:pt x="3696" y="6521"/>
                  <a:pt x="3702" y="6533"/>
                </a:cubicBezTo>
                <a:cubicBezTo>
                  <a:pt x="3682" y="6546"/>
                  <a:pt x="3663" y="6559"/>
                  <a:pt x="3670" y="6591"/>
                </a:cubicBezTo>
                <a:cubicBezTo>
                  <a:pt x="3682" y="6559"/>
                  <a:pt x="3766" y="6578"/>
                  <a:pt x="3786" y="6540"/>
                </a:cubicBezTo>
                <a:cubicBezTo>
                  <a:pt x="3772" y="6533"/>
                  <a:pt x="3760" y="6540"/>
                  <a:pt x="3760" y="6533"/>
                </a:cubicBezTo>
                <a:cubicBezTo>
                  <a:pt x="3831" y="6553"/>
                  <a:pt x="3908" y="6469"/>
                  <a:pt x="3986" y="6508"/>
                </a:cubicBezTo>
                <a:cubicBezTo>
                  <a:pt x="4037" y="6488"/>
                  <a:pt x="4095" y="6438"/>
                  <a:pt x="4140" y="6457"/>
                </a:cubicBezTo>
                <a:cubicBezTo>
                  <a:pt x="4140" y="6444"/>
                  <a:pt x="4147" y="6444"/>
                  <a:pt x="4147" y="6432"/>
                </a:cubicBezTo>
                <a:cubicBezTo>
                  <a:pt x="4095" y="6438"/>
                  <a:pt x="4024" y="6476"/>
                  <a:pt x="3992" y="6457"/>
                </a:cubicBezTo>
                <a:cubicBezTo>
                  <a:pt x="3992" y="6450"/>
                  <a:pt x="4012" y="6457"/>
                  <a:pt x="4012" y="6444"/>
                </a:cubicBezTo>
                <a:cubicBezTo>
                  <a:pt x="3993" y="6438"/>
                  <a:pt x="3993" y="6450"/>
                  <a:pt x="3973" y="6450"/>
                </a:cubicBezTo>
                <a:cubicBezTo>
                  <a:pt x="3986" y="6424"/>
                  <a:pt x="4005" y="6437"/>
                  <a:pt x="3986" y="6412"/>
                </a:cubicBezTo>
                <a:cubicBezTo>
                  <a:pt x="4031" y="6405"/>
                  <a:pt x="4063" y="6393"/>
                  <a:pt x="4095" y="6380"/>
                </a:cubicBezTo>
                <a:cubicBezTo>
                  <a:pt x="4095" y="6393"/>
                  <a:pt x="4121" y="6380"/>
                  <a:pt x="4115" y="6405"/>
                </a:cubicBezTo>
                <a:cubicBezTo>
                  <a:pt x="4166" y="6348"/>
                  <a:pt x="4218" y="6360"/>
                  <a:pt x="4302" y="6354"/>
                </a:cubicBezTo>
                <a:cubicBezTo>
                  <a:pt x="4315" y="6342"/>
                  <a:pt x="4308" y="6335"/>
                  <a:pt x="4302" y="6323"/>
                </a:cubicBezTo>
                <a:cubicBezTo>
                  <a:pt x="4386" y="6290"/>
                  <a:pt x="4509" y="6271"/>
                  <a:pt x="4606" y="6202"/>
                </a:cubicBezTo>
                <a:cubicBezTo>
                  <a:pt x="4561" y="6195"/>
                  <a:pt x="4510" y="6240"/>
                  <a:pt x="4484" y="6214"/>
                </a:cubicBezTo>
                <a:cubicBezTo>
                  <a:pt x="4510" y="6208"/>
                  <a:pt x="4497" y="6188"/>
                  <a:pt x="4510" y="6157"/>
                </a:cubicBezTo>
                <a:close/>
                <a:moveTo>
                  <a:pt x="6892" y="6131"/>
                </a:moveTo>
                <a:cubicBezTo>
                  <a:pt x="6886" y="6150"/>
                  <a:pt x="6873" y="6156"/>
                  <a:pt x="6847" y="6156"/>
                </a:cubicBezTo>
                <a:cubicBezTo>
                  <a:pt x="6854" y="6137"/>
                  <a:pt x="6873" y="6137"/>
                  <a:pt x="6892" y="6131"/>
                </a:cubicBezTo>
                <a:close/>
                <a:moveTo>
                  <a:pt x="1105" y="6124"/>
                </a:moveTo>
                <a:cubicBezTo>
                  <a:pt x="1098" y="6143"/>
                  <a:pt x="1086" y="6150"/>
                  <a:pt x="1060" y="6150"/>
                </a:cubicBezTo>
                <a:cubicBezTo>
                  <a:pt x="1079" y="6143"/>
                  <a:pt x="1079" y="6124"/>
                  <a:pt x="1105" y="6124"/>
                </a:cubicBezTo>
                <a:close/>
                <a:moveTo>
                  <a:pt x="246" y="6118"/>
                </a:moveTo>
                <a:cubicBezTo>
                  <a:pt x="232" y="6143"/>
                  <a:pt x="239" y="6163"/>
                  <a:pt x="220" y="6188"/>
                </a:cubicBezTo>
                <a:cubicBezTo>
                  <a:pt x="188" y="6195"/>
                  <a:pt x="181" y="6163"/>
                  <a:pt x="168" y="6188"/>
                </a:cubicBezTo>
                <a:cubicBezTo>
                  <a:pt x="175" y="6169"/>
                  <a:pt x="207" y="6124"/>
                  <a:pt x="246" y="6118"/>
                </a:cubicBezTo>
                <a:close/>
                <a:moveTo>
                  <a:pt x="7178" y="6105"/>
                </a:moveTo>
                <a:cubicBezTo>
                  <a:pt x="7185" y="6105"/>
                  <a:pt x="7192" y="6106"/>
                  <a:pt x="7196" y="6111"/>
                </a:cubicBezTo>
                <a:cubicBezTo>
                  <a:pt x="7189" y="6131"/>
                  <a:pt x="7170" y="6105"/>
                  <a:pt x="7151" y="6124"/>
                </a:cubicBezTo>
                <a:cubicBezTo>
                  <a:pt x="7158" y="6117"/>
                  <a:pt x="7158" y="6111"/>
                  <a:pt x="7151" y="6111"/>
                </a:cubicBezTo>
                <a:cubicBezTo>
                  <a:pt x="7155" y="6111"/>
                  <a:pt x="7167" y="6106"/>
                  <a:pt x="7178" y="6105"/>
                </a:cubicBezTo>
                <a:close/>
                <a:moveTo>
                  <a:pt x="6066" y="6105"/>
                </a:moveTo>
                <a:cubicBezTo>
                  <a:pt x="6053" y="6124"/>
                  <a:pt x="5982" y="6130"/>
                  <a:pt x="5994" y="6175"/>
                </a:cubicBezTo>
                <a:cubicBezTo>
                  <a:pt x="5988" y="6175"/>
                  <a:pt x="5982" y="6175"/>
                  <a:pt x="5982" y="6181"/>
                </a:cubicBezTo>
                <a:cubicBezTo>
                  <a:pt x="5982" y="6175"/>
                  <a:pt x="5982" y="6162"/>
                  <a:pt x="5975" y="6162"/>
                </a:cubicBezTo>
                <a:cubicBezTo>
                  <a:pt x="5962" y="6175"/>
                  <a:pt x="5975" y="6175"/>
                  <a:pt x="5975" y="6195"/>
                </a:cubicBezTo>
                <a:cubicBezTo>
                  <a:pt x="6001" y="6188"/>
                  <a:pt x="6013" y="6163"/>
                  <a:pt x="6033" y="6188"/>
                </a:cubicBezTo>
                <a:cubicBezTo>
                  <a:pt x="6047" y="6175"/>
                  <a:pt x="6053" y="6162"/>
                  <a:pt x="6059" y="6150"/>
                </a:cubicBezTo>
                <a:cubicBezTo>
                  <a:pt x="6047" y="6131"/>
                  <a:pt x="6033" y="6169"/>
                  <a:pt x="6021" y="6150"/>
                </a:cubicBezTo>
                <a:cubicBezTo>
                  <a:pt x="6039" y="6150"/>
                  <a:pt x="6085" y="6111"/>
                  <a:pt x="6066" y="6105"/>
                </a:cubicBezTo>
                <a:close/>
                <a:moveTo>
                  <a:pt x="1596" y="6093"/>
                </a:moveTo>
                <a:cubicBezTo>
                  <a:pt x="1596" y="6137"/>
                  <a:pt x="1602" y="6137"/>
                  <a:pt x="1602" y="6188"/>
                </a:cubicBezTo>
                <a:cubicBezTo>
                  <a:pt x="1596" y="6162"/>
                  <a:pt x="1570" y="6137"/>
                  <a:pt x="1531" y="6150"/>
                </a:cubicBezTo>
                <a:cubicBezTo>
                  <a:pt x="1525" y="6143"/>
                  <a:pt x="1525" y="6137"/>
                  <a:pt x="1525" y="6124"/>
                </a:cubicBezTo>
                <a:cubicBezTo>
                  <a:pt x="1551" y="6111"/>
                  <a:pt x="1564" y="6092"/>
                  <a:pt x="1596" y="6093"/>
                </a:cubicBezTo>
                <a:close/>
                <a:moveTo>
                  <a:pt x="6951" y="6085"/>
                </a:moveTo>
                <a:lnTo>
                  <a:pt x="6951" y="6086"/>
                </a:lnTo>
                <a:lnTo>
                  <a:pt x="6951" y="6086"/>
                </a:lnTo>
                <a:lnTo>
                  <a:pt x="6951" y="6085"/>
                </a:lnTo>
                <a:close/>
                <a:moveTo>
                  <a:pt x="6932" y="6084"/>
                </a:moveTo>
                <a:cubicBezTo>
                  <a:pt x="6939" y="6085"/>
                  <a:pt x="6948" y="6089"/>
                  <a:pt x="6951" y="6086"/>
                </a:cubicBezTo>
                <a:lnTo>
                  <a:pt x="6951" y="6086"/>
                </a:lnTo>
                <a:lnTo>
                  <a:pt x="6951" y="6090"/>
                </a:lnTo>
                <a:cubicBezTo>
                  <a:pt x="6957" y="6129"/>
                  <a:pt x="6950" y="6098"/>
                  <a:pt x="6925" y="6092"/>
                </a:cubicBezTo>
                <a:cubicBezTo>
                  <a:pt x="6925" y="6086"/>
                  <a:pt x="6928" y="6084"/>
                  <a:pt x="6932" y="6084"/>
                </a:cubicBezTo>
                <a:close/>
                <a:moveTo>
                  <a:pt x="6951" y="6079"/>
                </a:moveTo>
                <a:cubicBezTo>
                  <a:pt x="6956" y="6079"/>
                  <a:pt x="6952" y="6084"/>
                  <a:pt x="6951" y="6085"/>
                </a:cubicBezTo>
                <a:lnTo>
                  <a:pt x="6951" y="6085"/>
                </a:lnTo>
                <a:lnTo>
                  <a:pt x="6951" y="6085"/>
                </a:lnTo>
                <a:cubicBezTo>
                  <a:pt x="6952" y="6083"/>
                  <a:pt x="6952" y="6082"/>
                  <a:pt x="6951" y="6079"/>
                </a:cubicBezTo>
                <a:close/>
                <a:moveTo>
                  <a:pt x="6298" y="6079"/>
                </a:moveTo>
                <a:cubicBezTo>
                  <a:pt x="6298" y="6079"/>
                  <a:pt x="6298" y="6079"/>
                  <a:pt x="6298" y="6098"/>
                </a:cubicBezTo>
                <a:cubicBezTo>
                  <a:pt x="6291" y="6111"/>
                  <a:pt x="6279" y="6086"/>
                  <a:pt x="6279" y="6105"/>
                </a:cubicBezTo>
                <a:cubicBezTo>
                  <a:pt x="6266" y="6098"/>
                  <a:pt x="6285" y="6079"/>
                  <a:pt x="6298" y="6079"/>
                </a:cubicBezTo>
                <a:close/>
                <a:moveTo>
                  <a:pt x="582" y="6079"/>
                </a:moveTo>
                <a:cubicBezTo>
                  <a:pt x="588" y="6079"/>
                  <a:pt x="588" y="6092"/>
                  <a:pt x="588" y="6105"/>
                </a:cubicBezTo>
                <a:cubicBezTo>
                  <a:pt x="588" y="6105"/>
                  <a:pt x="588" y="6105"/>
                  <a:pt x="562" y="6105"/>
                </a:cubicBezTo>
                <a:cubicBezTo>
                  <a:pt x="562" y="6092"/>
                  <a:pt x="576" y="6092"/>
                  <a:pt x="582" y="6079"/>
                </a:cubicBezTo>
                <a:close/>
                <a:moveTo>
                  <a:pt x="860" y="6079"/>
                </a:moveTo>
                <a:cubicBezTo>
                  <a:pt x="873" y="6086"/>
                  <a:pt x="866" y="6124"/>
                  <a:pt x="840" y="6117"/>
                </a:cubicBezTo>
                <a:cubicBezTo>
                  <a:pt x="828" y="6098"/>
                  <a:pt x="853" y="6086"/>
                  <a:pt x="860" y="6079"/>
                </a:cubicBezTo>
                <a:close/>
                <a:moveTo>
                  <a:pt x="6104" y="6073"/>
                </a:moveTo>
                <a:cubicBezTo>
                  <a:pt x="6098" y="6098"/>
                  <a:pt x="6098" y="6098"/>
                  <a:pt x="6078" y="6118"/>
                </a:cubicBezTo>
                <a:cubicBezTo>
                  <a:pt x="6104" y="6118"/>
                  <a:pt x="6130" y="6086"/>
                  <a:pt x="6104" y="6073"/>
                </a:cubicBezTo>
                <a:close/>
                <a:moveTo>
                  <a:pt x="7054" y="6054"/>
                </a:moveTo>
                <a:cubicBezTo>
                  <a:pt x="7047" y="6073"/>
                  <a:pt x="7047" y="6086"/>
                  <a:pt x="7035" y="6105"/>
                </a:cubicBezTo>
                <a:cubicBezTo>
                  <a:pt x="7009" y="6105"/>
                  <a:pt x="7042" y="6079"/>
                  <a:pt x="7015" y="6079"/>
                </a:cubicBezTo>
                <a:cubicBezTo>
                  <a:pt x="7028" y="6067"/>
                  <a:pt x="7034" y="6079"/>
                  <a:pt x="7054" y="6054"/>
                </a:cubicBezTo>
                <a:close/>
                <a:moveTo>
                  <a:pt x="2067" y="6048"/>
                </a:moveTo>
                <a:cubicBezTo>
                  <a:pt x="2043" y="6047"/>
                  <a:pt x="2015" y="6066"/>
                  <a:pt x="2022" y="6105"/>
                </a:cubicBezTo>
                <a:cubicBezTo>
                  <a:pt x="2029" y="6118"/>
                  <a:pt x="2048" y="6099"/>
                  <a:pt x="2048" y="6112"/>
                </a:cubicBezTo>
                <a:cubicBezTo>
                  <a:pt x="2055" y="6118"/>
                  <a:pt x="2036" y="6137"/>
                  <a:pt x="2048" y="6137"/>
                </a:cubicBezTo>
                <a:cubicBezTo>
                  <a:pt x="2080" y="6137"/>
                  <a:pt x="2112" y="6124"/>
                  <a:pt x="2132" y="6105"/>
                </a:cubicBezTo>
                <a:cubicBezTo>
                  <a:pt x="2113" y="6105"/>
                  <a:pt x="2132" y="6099"/>
                  <a:pt x="2126" y="6086"/>
                </a:cubicBezTo>
                <a:cubicBezTo>
                  <a:pt x="2126" y="6086"/>
                  <a:pt x="2126" y="6086"/>
                  <a:pt x="2100" y="6086"/>
                </a:cubicBezTo>
                <a:cubicBezTo>
                  <a:pt x="2103" y="6061"/>
                  <a:pt x="2086" y="6048"/>
                  <a:pt x="2067" y="6048"/>
                </a:cubicBezTo>
                <a:close/>
                <a:moveTo>
                  <a:pt x="7344" y="6035"/>
                </a:moveTo>
                <a:cubicBezTo>
                  <a:pt x="7344" y="6035"/>
                  <a:pt x="7344" y="6035"/>
                  <a:pt x="7364" y="6035"/>
                </a:cubicBezTo>
                <a:cubicBezTo>
                  <a:pt x="7370" y="6054"/>
                  <a:pt x="7357" y="6060"/>
                  <a:pt x="7338" y="6054"/>
                </a:cubicBezTo>
                <a:cubicBezTo>
                  <a:pt x="7338" y="6047"/>
                  <a:pt x="7351" y="6041"/>
                  <a:pt x="7344" y="6035"/>
                </a:cubicBezTo>
                <a:close/>
                <a:moveTo>
                  <a:pt x="4888" y="6033"/>
                </a:moveTo>
                <a:cubicBezTo>
                  <a:pt x="4828" y="6034"/>
                  <a:pt x="4793" y="6056"/>
                  <a:pt x="4754" y="6079"/>
                </a:cubicBezTo>
                <a:cubicBezTo>
                  <a:pt x="4754" y="6060"/>
                  <a:pt x="4729" y="6072"/>
                  <a:pt x="4741" y="6047"/>
                </a:cubicBezTo>
                <a:cubicBezTo>
                  <a:pt x="4722" y="6053"/>
                  <a:pt x="4710" y="6066"/>
                  <a:pt x="4690" y="6066"/>
                </a:cubicBezTo>
                <a:cubicBezTo>
                  <a:pt x="4696" y="6105"/>
                  <a:pt x="4651" y="6098"/>
                  <a:pt x="4645" y="6124"/>
                </a:cubicBezTo>
                <a:cubicBezTo>
                  <a:pt x="4677" y="6136"/>
                  <a:pt x="4716" y="6162"/>
                  <a:pt x="4755" y="6124"/>
                </a:cubicBezTo>
                <a:cubicBezTo>
                  <a:pt x="4761" y="6105"/>
                  <a:pt x="4741" y="6098"/>
                  <a:pt x="4761" y="6092"/>
                </a:cubicBezTo>
                <a:cubicBezTo>
                  <a:pt x="4774" y="6124"/>
                  <a:pt x="4826" y="6092"/>
                  <a:pt x="4871" y="6092"/>
                </a:cubicBezTo>
                <a:cubicBezTo>
                  <a:pt x="4877" y="6073"/>
                  <a:pt x="4864" y="6073"/>
                  <a:pt x="4871" y="6060"/>
                </a:cubicBezTo>
                <a:cubicBezTo>
                  <a:pt x="4883" y="6073"/>
                  <a:pt x="4883" y="6060"/>
                  <a:pt x="4903" y="6060"/>
                </a:cubicBezTo>
                <a:cubicBezTo>
                  <a:pt x="4897" y="6041"/>
                  <a:pt x="4909" y="6041"/>
                  <a:pt x="4915" y="6034"/>
                </a:cubicBezTo>
                <a:cubicBezTo>
                  <a:pt x="4905" y="6033"/>
                  <a:pt x="4896" y="6032"/>
                  <a:pt x="4888" y="6033"/>
                </a:cubicBezTo>
                <a:close/>
                <a:moveTo>
                  <a:pt x="446" y="6031"/>
                </a:moveTo>
                <a:cubicBezTo>
                  <a:pt x="454" y="6031"/>
                  <a:pt x="461" y="6034"/>
                  <a:pt x="466" y="6041"/>
                </a:cubicBezTo>
                <a:cubicBezTo>
                  <a:pt x="459" y="6060"/>
                  <a:pt x="434" y="6054"/>
                  <a:pt x="415" y="6053"/>
                </a:cubicBezTo>
                <a:cubicBezTo>
                  <a:pt x="419" y="6041"/>
                  <a:pt x="433" y="6032"/>
                  <a:pt x="446" y="6031"/>
                </a:cubicBezTo>
                <a:close/>
                <a:moveTo>
                  <a:pt x="1286" y="6028"/>
                </a:moveTo>
                <a:cubicBezTo>
                  <a:pt x="1286" y="6041"/>
                  <a:pt x="1273" y="6041"/>
                  <a:pt x="1260" y="6041"/>
                </a:cubicBezTo>
                <a:cubicBezTo>
                  <a:pt x="1253" y="6028"/>
                  <a:pt x="1273" y="6028"/>
                  <a:pt x="1286" y="6028"/>
                </a:cubicBezTo>
                <a:close/>
                <a:moveTo>
                  <a:pt x="7692" y="6022"/>
                </a:moveTo>
                <a:cubicBezTo>
                  <a:pt x="7700" y="6021"/>
                  <a:pt x="7710" y="6023"/>
                  <a:pt x="7720" y="6028"/>
                </a:cubicBezTo>
                <a:cubicBezTo>
                  <a:pt x="7661" y="6092"/>
                  <a:pt x="7597" y="6111"/>
                  <a:pt x="7519" y="6156"/>
                </a:cubicBezTo>
                <a:cubicBezTo>
                  <a:pt x="7519" y="6124"/>
                  <a:pt x="7564" y="6130"/>
                  <a:pt x="7564" y="6098"/>
                </a:cubicBezTo>
                <a:cubicBezTo>
                  <a:pt x="7619" y="6093"/>
                  <a:pt x="7645" y="6024"/>
                  <a:pt x="7692" y="6022"/>
                </a:cubicBezTo>
                <a:close/>
                <a:moveTo>
                  <a:pt x="4959" y="6014"/>
                </a:moveTo>
                <a:cubicBezTo>
                  <a:pt x="4942" y="6014"/>
                  <a:pt x="4941" y="6030"/>
                  <a:pt x="4935" y="6041"/>
                </a:cubicBezTo>
                <a:cubicBezTo>
                  <a:pt x="4954" y="6041"/>
                  <a:pt x="4968" y="6034"/>
                  <a:pt x="4968" y="6015"/>
                </a:cubicBezTo>
                <a:cubicBezTo>
                  <a:pt x="4965" y="6015"/>
                  <a:pt x="4962" y="6014"/>
                  <a:pt x="4959" y="6014"/>
                </a:cubicBezTo>
                <a:close/>
                <a:moveTo>
                  <a:pt x="4755" y="6009"/>
                </a:moveTo>
                <a:cubicBezTo>
                  <a:pt x="4722" y="6009"/>
                  <a:pt x="4703" y="6022"/>
                  <a:pt x="4696" y="6041"/>
                </a:cubicBezTo>
                <a:cubicBezTo>
                  <a:pt x="4716" y="6028"/>
                  <a:pt x="4761" y="6041"/>
                  <a:pt x="4755" y="6009"/>
                </a:cubicBezTo>
                <a:close/>
                <a:moveTo>
                  <a:pt x="1583" y="6009"/>
                </a:moveTo>
                <a:cubicBezTo>
                  <a:pt x="1583" y="6015"/>
                  <a:pt x="1576" y="6015"/>
                  <a:pt x="1570" y="6028"/>
                </a:cubicBezTo>
                <a:cubicBezTo>
                  <a:pt x="1583" y="6022"/>
                  <a:pt x="1583" y="6034"/>
                  <a:pt x="1602" y="6034"/>
                </a:cubicBezTo>
                <a:cubicBezTo>
                  <a:pt x="1595" y="6022"/>
                  <a:pt x="1595" y="6009"/>
                  <a:pt x="1583" y="6009"/>
                </a:cubicBezTo>
                <a:close/>
                <a:moveTo>
                  <a:pt x="6272" y="5990"/>
                </a:moveTo>
                <a:cubicBezTo>
                  <a:pt x="6246" y="5996"/>
                  <a:pt x="6240" y="6015"/>
                  <a:pt x="6221" y="6029"/>
                </a:cubicBezTo>
                <a:cubicBezTo>
                  <a:pt x="6246" y="6041"/>
                  <a:pt x="6260" y="6003"/>
                  <a:pt x="6272" y="5990"/>
                </a:cubicBezTo>
                <a:close/>
                <a:moveTo>
                  <a:pt x="6082" y="5989"/>
                </a:moveTo>
                <a:cubicBezTo>
                  <a:pt x="6083" y="5989"/>
                  <a:pt x="6084" y="5990"/>
                  <a:pt x="6085" y="5990"/>
                </a:cubicBezTo>
                <a:cubicBezTo>
                  <a:pt x="6085" y="5990"/>
                  <a:pt x="6085" y="5990"/>
                  <a:pt x="6085" y="6015"/>
                </a:cubicBezTo>
                <a:cubicBezTo>
                  <a:pt x="6067" y="6021"/>
                  <a:pt x="6066" y="5988"/>
                  <a:pt x="6082" y="5989"/>
                </a:cubicBezTo>
                <a:close/>
                <a:moveTo>
                  <a:pt x="6679" y="5989"/>
                </a:moveTo>
                <a:cubicBezTo>
                  <a:pt x="6666" y="5988"/>
                  <a:pt x="6664" y="6002"/>
                  <a:pt x="6647" y="5996"/>
                </a:cubicBezTo>
                <a:cubicBezTo>
                  <a:pt x="6647" y="6022"/>
                  <a:pt x="6653" y="6034"/>
                  <a:pt x="6653" y="6054"/>
                </a:cubicBezTo>
                <a:cubicBezTo>
                  <a:pt x="6679" y="6054"/>
                  <a:pt x="6698" y="5990"/>
                  <a:pt x="6692" y="5996"/>
                </a:cubicBezTo>
                <a:cubicBezTo>
                  <a:pt x="6692" y="6003"/>
                  <a:pt x="6679" y="6003"/>
                  <a:pt x="6685" y="5990"/>
                </a:cubicBezTo>
                <a:cubicBezTo>
                  <a:pt x="6683" y="5989"/>
                  <a:pt x="6681" y="5989"/>
                  <a:pt x="6679" y="5989"/>
                </a:cubicBezTo>
                <a:close/>
                <a:moveTo>
                  <a:pt x="5026" y="5984"/>
                </a:moveTo>
                <a:cubicBezTo>
                  <a:pt x="5033" y="6009"/>
                  <a:pt x="4974" y="5977"/>
                  <a:pt x="4974" y="6015"/>
                </a:cubicBezTo>
                <a:cubicBezTo>
                  <a:pt x="5000" y="6015"/>
                  <a:pt x="5052" y="5996"/>
                  <a:pt x="5026" y="5984"/>
                </a:cubicBezTo>
                <a:close/>
                <a:moveTo>
                  <a:pt x="4711" y="5961"/>
                </a:moveTo>
                <a:cubicBezTo>
                  <a:pt x="4703" y="5962"/>
                  <a:pt x="4696" y="5964"/>
                  <a:pt x="4684" y="5964"/>
                </a:cubicBezTo>
                <a:cubicBezTo>
                  <a:pt x="4690" y="5977"/>
                  <a:pt x="4677" y="6009"/>
                  <a:pt x="4690" y="6008"/>
                </a:cubicBezTo>
                <a:cubicBezTo>
                  <a:pt x="4690" y="5977"/>
                  <a:pt x="4716" y="6008"/>
                  <a:pt x="4729" y="5989"/>
                </a:cubicBezTo>
                <a:cubicBezTo>
                  <a:pt x="4729" y="5989"/>
                  <a:pt x="4729" y="5989"/>
                  <a:pt x="4729" y="5964"/>
                </a:cubicBezTo>
                <a:cubicBezTo>
                  <a:pt x="4721" y="5962"/>
                  <a:pt x="4716" y="5961"/>
                  <a:pt x="4711" y="5961"/>
                </a:cubicBezTo>
                <a:close/>
                <a:moveTo>
                  <a:pt x="1732" y="5958"/>
                </a:moveTo>
                <a:cubicBezTo>
                  <a:pt x="1738" y="5964"/>
                  <a:pt x="1744" y="5970"/>
                  <a:pt x="1744" y="5977"/>
                </a:cubicBezTo>
                <a:cubicBezTo>
                  <a:pt x="1757" y="5970"/>
                  <a:pt x="1777" y="5977"/>
                  <a:pt x="1770" y="5958"/>
                </a:cubicBezTo>
                <a:cubicBezTo>
                  <a:pt x="1758" y="5958"/>
                  <a:pt x="1738" y="5958"/>
                  <a:pt x="1732" y="5958"/>
                </a:cubicBezTo>
                <a:close/>
                <a:moveTo>
                  <a:pt x="6873" y="5957"/>
                </a:moveTo>
                <a:cubicBezTo>
                  <a:pt x="6892" y="5963"/>
                  <a:pt x="6899" y="5976"/>
                  <a:pt x="6912" y="5976"/>
                </a:cubicBezTo>
                <a:cubicBezTo>
                  <a:pt x="6912" y="5982"/>
                  <a:pt x="6906" y="5989"/>
                  <a:pt x="6906" y="5995"/>
                </a:cubicBezTo>
                <a:cubicBezTo>
                  <a:pt x="6906" y="6014"/>
                  <a:pt x="6913" y="5982"/>
                  <a:pt x="6925" y="5989"/>
                </a:cubicBezTo>
                <a:cubicBezTo>
                  <a:pt x="6932" y="6015"/>
                  <a:pt x="6906" y="6015"/>
                  <a:pt x="6899" y="6027"/>
                </a:cubicBezTo>
                <a:cubicBezTo>
                  <a:pt x="6880" y="6027"/>
                  <a:pt x="6887" y="6008"/>
                  <a:pt x="6861" y="6015"/>
                </a:cubicBezTo>
                <a:cubicBezTo>
                  <a:pt x="6867" y="6002"/>
                  <a:pt x="6880" y="6002"/>
                  <a:pt x="6873" y="5983"/>
                </a:cubicBezTo>
                <a:cubicBezTo>
                  <a:pt x="6854" y="5990"/>
                  <a:pt x="6866" y="6022"/>
                  <a:pt x="6835" y="6015"/>
                </a:cubicBezTo>
                <a:cubicBezTo>
                  <a:pt x="6828" y="5976"/>
                  <a:pt x="6867" y="5989"/>
                  <a:pt x="6873" y="5957"/>
                </a:cubicBezTo>
                <a:close/>
                <a:moveTo>
                  <a:pt x="1401" y="5956"/>
                </a:moveTo>
                <a:cubicBezTo>
                  <a:pt x="1407" y="5956"/>
                  <a:pt x="1415" y="5958"/>
                  <a:pt x="1422" y="5958"/>
                </a:cubicBezTo>
                <a:cubicBezTo>
                  <a:pt x="1422" y="5964"/>
                  <a:pt x="1422" y="5964"/>
                  <a:pt x="1429" y="5964"/>
                </a:cubicBezTo>
                <a:cubicBezTo>
                  <a:pt x="1429" y="5977"/>
                  <a:pt x="1415" y="5977"/>
                  <a:pt x="1409" y="5977"/>
                </a:cubicBezTo>
                <a:cubicBezTo>
                  <a:pt x="1409" y="5964"/>
                  <a:pt x="1395" y="5964"/>
                  <a:pt x="1389" y="5964"/>
                </a:cubicBezTo>
                <a:cubicBezTo>
                  <a:pt x="1389" y="5958"/>
                  <a:pt x="1394" y="5956"/>
                  <a:pt x="1401" y="5956"/>
                </a:cubicBezTo>
                <a:close/>
                <a:moveTo>
                  <a:pt x="7652" y="5932"/>
                </a:moveTo>
                <a:cubicBezTo>
                  <a:pt x="7671" y="5931"/>
                  <a:pt x="7650" y="5970"/>
                  <a:pt x="7680" y="5958"/>
                </a:cubicBezTo>
                <a:cubicBezTo>
                  <a:pt x="7674" y="5977"/>
                  <a:pt x="7661" y="5996"/>
                  <a:pt x="7648" y="6015"/>
                </a:cubicBezTo>
                <a:cubicBezTo>
                  <a:pt x="7583" y="6003"/>
                  <a:pt x="7564" y="6073"/>
                  <a:pt x="7519" y="6094"/>
                </a:cubicBezTo>
                <a:cubicBezTo>
                  <a:pt x="7500" y="6101"/>
                  <a:pt x="7500" y="6082"/>
                  <a:pt x="7481" y="6082"/>
                </a:cubicBezTo>
                <a:cubicBezTo>
                  <a:pt x="7435" y="6094"/>
                  <a:pt x="7448" y="6203"/>
                  <a:pt x="7383" y="6177"/>
                </a:cubicBezTo>
                <a:cubicBezTo>
                  <a:pt x="7365" y="6209"/>
                  <a:pt x="7326" y="6229"/>
                  <a:pt x="7300" y="6248"/>
                </a:cubicBezTo>
                <a:cubicBezTo>
                  <a:pt x="7293" y="6240"/>
                  <a:pt x="7286" y="6228"/>
                  <a:pt x="7280" y="6209"/>
                </a:cubicBezTo>
                <a:cubicBezTo>
                  <a:pt x="7228" y="6221"/>
                  <a:pt x="7202" y="6260"/>
                  <a:pt x="7151" y="6266"/>
                </a:cubicBezTo>
                <a:cubicBezTo>
                  <a:pt x="7169" y="6235"/>
                  <a:pt x="7222" y="6235"/>
                  <a:pt x="7196" y="6184"/>
                </a:cubicBezTo>
                <a:cubicBezTo>
                  <a:pt x="7170" y="6177"/>
                  <a:pt x="7170" y="6196"/>
                  <a:pt x="7144" y="6203"/>
                </a:cubicBezTo>
                <a:cubicBezTo>
                  <a:pt x="7157" y="6184"/>
                  <a:pt x="7163" y="6165"/>
                  <a:pt x="7196" y="6171"/>
                </a:cubicBezTo>
                <a:cubicBezTo>
                  <a:pt x="7202" y="6151"/>
                  <a:pt x="7209" y="6132"/>
                  <a:pt x="7222" y="6126"/>
                </a:cubicBezTo>
                <a:cubicBezTo>
                  <a:pt x="7228" y="6126"/>
                  <a:pt x="7241" y="6145"/>
                  <a:pt x="7248" y="6126"/>
                </a:cubicBezTo>
                <a:cubicBezTo>
                  <a:pt x="7274" y="6139"/>
                  <a:pt x="7215" y="6151"/>
                  <a:pt x="7248" y="6151"/>
                </a:cubicBezTo>
                <a:cubicBezTo>
                  <a:pt x="7235" y="6170"/>
                  <a:pt x="7196" y="6190"/>
                  <a:pt x="7215" y="6221"/>
                </a:cubicBezTo>
                <a:cubicBezTo>
                  <a:pt x="7267" y="6202"/>
                  <a:pt x="7312" y="6176"/>
                  <a:pt x="7331" y="6119"/>
                </a:cubicBezTo>
                <a:cubicBezTo>
                  <a:pt x="7383" y="6119"/>
                  <a:pt x="7428" y="6113"/>
                  <a:pt x="7422" y="6061"/>
                </a:cubicBezTo>
                <a:cubicBezTo>
                  <a:pt x="7448" y="6068"/>
                  <a:pt x="7422" y="6086"/>
                  <a:pt x="7455" y="6080"/>
                </a:cubicBezTo>
                <a:cubicBezTo>
                  <a:pt x="7461" y="6067"/>
                  <a:pt x="7468" y="6054"/>
                  <a:pt x="7481" y="6041"/>
                </a:cubicBezTo>
                <a:cubicBezTo>
                  <a:pt x="7487" y="6048"/>
                  <a:pt x="7481" y="6054"/>
                  <a:pt x="7481" y="6060"/>
                </a:cubicBezTo>
                <a:cubicBezTo>
                  <a:pt x="7481" y="6073"/>
                  <a:pt x="7487" y="6054"/>
                  <a:pt x="7493" y="6067"/>
                </a:cubicBezTo>
                <a:cubicBezTo>
                  <a:pt x="7493" y="5978"/>
                  <a:pt x="7603" y="5996"/>
                  <a:pt x="7648" y="5933"/>
                </a:cubicBezTo>
                <a:cubicBezTo>
                  <a:pt x="7650" y="5932"/>
                  <a:pt x="7651" y="5932"/>
                  <a:pt x="7652" y="5932"/>
                </a:cubicBezTo>
                <a:close/>
                <a:moveTo>
                  <a:pt x="1383" y="5926"/>
                </a:moveTo>
                <a:cubicBezTo>
                  <a:pt x="1395" y="5939"/>
                  <a:pt x="1350" y="5951"/>
                  <a:pt x="1338" y="5958"/>
                </a:cubicBezTo>
                <a:cubicBezTo>
                  <a:pt x="1324" y="5945"/>
                  <a:pt x="1370" y="5933"/>
                  <a:pt x="1383" y="5926"/>
                </a:cubicBezTo>
                <a:close/>
                <a:moveTo>
                  <a:pt x="841" y="5922"/>
                </a:moveTo>
                <a:cubicBezTo>
                  <a:pt x="849" y="5922"/>
                  <a:pt x="857" y="5923"/>
                  <a:pt x="866" y="5926"/>
                </a:cubicBezTo>
                <a:cubicBezTo>
                  <a:pt x="866" y="5939"/>
                  <a:pt x="860" y="5951"/>
                  <a:pt x="840" y="5951"/>
                </a:cubicBezTo>
                <a:cubicBezTo>
                  <a:pt x="866" y="5970"/>
                  <a:pt x="834" y="6003"/>
                  <a:pt x="815" y="6002"/>
                </a:cubicBezTo>
                <a:cubicBezTo>
                  <a:pt x="809" y="6002"/>
                  <a:pt x="809" y="5989"/>
                  <a:pt x="809" y="5977"/>
                </a:cubicBezTo>
                <a:cubicBezTo>
                  <a:pt x="770" y="5990"/>
                  <a:pt x="738" y="6003"/>
                  <a:pt x="705" y="6022"/>
                </a:cubicBezTo>
                <a:cubicBezTo>
                  <a:pt x="750" y="5994"/>
                  <a:pt x="785" y="5922"/>
                  <a:pt x="841" y="5922"/>
                </a:cubicBezTo>
                <a:close/>
                <a:moveTo>
                  <a:pt x="1151" y="5906"/>
                </a:moveTo>
                <a:cubicBezTo>
                  <a:pt x="1151" y="5919"/>
                  <a:pt x="1151" y="5933"/>
                  <a:pt x="1125" y="5932"/>
                </a:cubicBezTo>
                <a:cubicBezTo>
                  <a:pt x="1138" y="5919"/>
                  <a:pt x="1131" y="5906"/>
                  <a:pt x="1151" y="5906"/>
                </a:cubicBezTo>
                <a:close/>
                <a:moveTo>
                  <a:pt x="1828" y="5894"/>
                </a:moveTo>
                <a:cubicBezTo>
                  <a:pt x="1828" y="5913"/>
                  <a:pt x="1842" y="5932"/>
                  <a:pt x="1848" y="5913"/>
                </a:cubicBezTo>
                <a:cubicBezTo>
                  <a:pt x="1842" y="5913"/>
                  <a:pt x="1854" y="5906"/>
                  <a:pt x="1854" y="5900"/>
                </a:cubicBezTo>
                <a:cubicBezTo>
                  <a:pt x="1841" y="5900"/>
                  <a:pt x="1841" y="5894"/>
                  <a:pt x="1828" y="5894"/>
                </a:cubicBezTo>
                <a:close/>
                <a:moveTo>
                  <a:pt x="5401" y="5881"/>
                </a:moveTo>
                <a:cubicBezTo>
                  <a:pt x="5401" y="5894"/>
                  <a:pt x="5387" y="5900"/>
                  <a:pt x="5381" y="5906"/>
                </a:cubicBezTo>
                <a:cubicBezTo>
                  <a:pt x="5393" y="5919"/>
                  <a:pt x="5420" y="5906"/>
                  <a:pt x="5420" y="5887"/>
                </a:cubicBezTo>
                <a:cubicBezTo>
                  <a:pt x="5413" y="5887"/>
                  <a:pt x="5407" y="5881"/>
                  <a:pt x="5401" y="5881"/>
                </a:cubicBezTo>
                <a:close/>
                <a:moveTo>
                  <a:pt x="7551" y="5876"/>
                </a:moveTo>
                <a:cubicBezTo>
                  <a:pt x="7571" y="5882"/>
                  <a:pt x="7532" y="5882"/>
                  <a:pt x="7545" y="5895"/>
                </a:cubicBezTo>
                <a:cubicBezTo>
                  <a:pt x="7545" y="5920"/>
                  <a:pt x="7570" y="5914"/>
                  <a:pt x="7596" y="5920"/>
                </a:cubicBezTo>
                <a:cubicBezTo>
                  <a:pt x="7557" y="5958"/>
                  <a:pt x="7506" y="6009"/>
                  <a:pt x="7447" y="6009"/>
                </a:cubicBezTo>
                <a:cubicBezTo>
                  <a:pt x="7428" y="5996"/>
                  <a:pt x="7461" y="5970"/>
                  <a:pt x="7441" y="5951"/>
                </a:cubicBezTo>
                <a:cubicBezTo>
                  <a:pt x="7454" y="5951"/>
                  <a:pt x="7460" y="5970"/>
                  <a:pt x="7480" y="5958"/>
                </a:cubicBezTo>
                <a:cubicBezTo>
                  <a:pt x="7506" y="5933"/>
                  <a:pt x="7506" y="5881"/>
                  <a:pt x="7551" y="5876"/>
                </a:cubicBezTo>
                <a:close/>
                <a:moveTo>
                  <a:pt x="329" y="5868"/>
                </a:moveTo>
                <a:cubicBezTo>
                  <a:pt x="329" y="5900"/>
                  <a:pt x="284" y="5900"/>
                  <a:pt x="278" y="5932"/>
                </a:cubicBezTo>
                <a:cubicBezTo>
                  <a:pt x="265" y="5932"/>
                  <a:pt x="272" y="5913"/>
                  <a:pt x="265" y="5913"/>
                </a:cubicBezTo>
                <a:cubicBezTo>
                  <a:pt x="259" y="5913"/>
                  <a:pt x="259" y="5913"/>
                  <a:pt x="259" y="5913"/>
                </a:cubicBezTo>
                <a:cubicBezTo>
                  <a:pt x="265" y="5900"/>
                  <a:pt x="310" y="5887"/>
                  <a:pt x="329" y="5868"/>
                </a:cubicBezTo>
                <a:close/>
                <a:moveTo>
                  <a:pt x="1485" y="5867"/>
                </a:moveTo>
                <a:cubicBezTo>
                  <a:pt x="1487" y="5867"/>
                  <a:pt x="1489" y="5867"/>
                  <a:pt x="1492" y="5869"/>
                </a:cubicBezTo>
                <a:cubicBezTo>
                  <a:pt x="1492" y="5869"/>
                  <a:pt x="1492" y="5869"/>
                  <a:pt x="1492" y="5881"/>
                </a:cubicBezTo>
                <a:cubicBezTo>
                  <a:pt x="1479" y="5881"/>
                  <a:pt x="1473" y="5875"/>
                  <a:pt x="1466" y="5887"/>
                </a:cubicBezTo>
                <a:cubicBezTo>
                  <a:pt x="1454" y="5887"/>
                  <a:pt x="1466" y="5881"/>
                  <a:pt x="1466" y="5875"/>
                </a:cubicBezTo>
                <a:cubicBezTo>
                  <a:pt x="1477" y="5875"/>
                  <a:pt x="1479" y="5868"/>
                  <a:pt x="1485" y="5867"/>
                </a:cubicBezTo>
                <a:close/>
                <a:moveTo>
                  <a:pt x="6718" y="5857"/>
                </a:moveTo>
                <a:cubicBezTo>
                  <a:pt x="6692" y="5902"/>
                  <a:pt x="6628" y="5934"/>
                  <a:pt x="6640" y="5992"/>
                </a:cubicBezTo>
                <a:cubicBezTo>
                  <a:pt x="6685" y="5985"/>
                  <a:pt x="6724" y="5915"/>
                  <a:pt x="6763" y="5934"/>
                </a:cubicBezTo>
                <a:cubicBezTo>
                  <a:pt x="6763" y="5959"/>
                  <a:pt x="6724" y="5940"/>
                  <a:pt x="6730" y="5959"/>
                </a:cubicBezTo>
                <a:cubicBezTo>
                  <a:pt x="6737" y="5978"/>
                  <a:pt x="6769" y="5966"/>
                  <a:pt x="6763" y="5953"/>
                </a:cubicBezTo>
                <a:cubicBezTo>
                  <a:pt x="6782" y="5953"/>
                  <a:pt x="6769" y="5966"/>
                  <a:pt x="6769" y="5978"/>
                </a:cubicBezTo>
                <a:cubicBezTo>
                  <a:pt x="6744" y="5991"/>
                  <a:pt x="6738" y="5978"/>
                  <a:pt x="6718" y="5985"/>
                </a:cubicBezTo>
                <a:cubicBezTo>
                  <a:pt x="6718" y="5997"/>
                  <a:pt x="6725" y="6004"/>
                  <a:pt x="6738" y="6004"/>
                </a:cubicBezTo>
                <a:cubicBezTo>
                  <a:pt x="6711" y="6048"/>
                  <a:pt x="6640" y="6105"/>
                  <a:pt x="6602" y="6099"/>
                </a:cubicBezTo>
                <a:cubicBezTo>
                  <a:pt x="6595" y="6105"/>
                  <a:pt x="6595" y="6112"/>
                  <a:pt x="6589" y="6118"/>
                </a:cubicBezTo>
                <a:cubicBezTo>
                  <a:pt x="6582" y="6112"/>
                  <a:pt x="6569" y="6112"/>
                  <a:pt x="6569" y="6093"/>
                </a:cubicBezTo>
                <a:cubicBezTo>
                  <a:pt x="6524" y="6099"/>
                  <a:pt x="6492" y="6157"/>
                  <a:pt x="6427" y="6150"/>
                </a:cubicBezTo>
                <a:cubicBezTo>
                  <a:pt x="6421" y="6195"/>
                  <a:pt x="6304" y="6233"/>
                  <a:pt x="6220" y="6240"/>
                </a:cubicBezTo>
                <a:cubicBezTo>
                  <a:pt x="6214" y="6233"/>
                  <a:pt x="6214" y="6227"/>
                  <a:pt x="6220" y="6214"/>
                </a:cubicBezTo>
                <a:cubicBezTo>
                  <a:pt x="6188" y="6221"/>
                  <a:pt x="6162" y="6233"/>
                  <a:pt x="6162" y="6278"/>
                </a:cubicBezTo>
                <a:cubicBezTo>
                  <a:pt x="6162" y="6285"/>
                  <a:pt x="6175" y="6278"/>
                  <a:pt x="6188" y="6285"/>
                </a:cubicBezTo>
                <a:cubicBezTo>
                  <a:pt x="6072" y="6374"/>
                  <a:pt x="5923" y="6425"/>
                  <a:pt x="5794" y="6508"/>
                </a:cubicBezTo>
                <a:cubicBezTo>
                  <a:pt x="5794" y="6521"/>
                  <a:pt x="5814" y="6514"/>
                  <a:pt x="5814" y="6527"/>
                </a:cubicBezTo>
                <a:cubicBezTo>
                  <a:pt x="5871" y="6502"/>
                  <a:pt x="5910" y="6463"/>
                  <a:pt x="5968" y="6444"/>
                </a:cubicBezTo>
                <a:cubicBezTo>
                  <a:pt x="5897" y="6540"/>
                  <a:pt x="5735" y="6547"/>
                  <a:pt x="5652" y="6630"/>
                </a:cubicBezTo>
                <a:cubicBezTo>
                  <a:pt x="5671" y="6649"/>
                  <a:pt x="5697" y="6611"/>
                  <a:pt x="5716" y="6636"/>
                </a:cubicBezTo>
                <a:cubicBezTo>
                  <a:pt x="5736" y="6616"/>
                  <a:pt x="5755" y="6597"/>
                  <a:pt x="5781" y="6591"/>
                </a:cubicBezTo>
                <a:cubicBezTo>
                  <a:pt x="5794" y="6604"/>
                  <a:pt x="5788" y="6611"/>
                  <a:pt x="5781" y="6630"/>
                </a:cubicBezTo>
                <a:cubicBezTo>
                  <a:pt x="5833" y="6617"/>
                  <a:pt x="5840" y="6566"/>
                  <a:pt x="5885" y="6553"/>
                </a:cubicBezTo>
                <a:cubicBezTo>
                  <a:pt x="5885" y="6553"/>
                  <a:pt x="5885" y="6553"/>
                  <a:pt x="5885" y="6578"/>
                </a:cubicBezTo>
                <a:cubicBezTo>
                  <a:pt x="5930" y="6578"/>
                  <a:pt x="5917" y="6527"/>
                  <a:pt x="5956" y="6527"/>
                </a:cubicBezTo>
                <a:cubicBezTo>
                  <a:pt x="5962" y="6533"/>
                  <a:pt x="5936" y="6552"/>
                  <a:pt x="5956" y="6552"/>
                </a:cubicBezTo>
                <a:cubicBezTo>
                  <a:pt x="5924" y="6590"/>
                  <a:pt x="5853" y="6590"/>
                  <a:pt x="5833" y="6635"/>
                </a:cubicBezTo>
                <a:cubicBezTo>
                  <a:pt x="5866" y="6629"/>
                  <a:pt x="5892" y="6610"/>
                  <a:pt x="5924" y="6604"/>
                </a:cubicBezTo>
                <a:cubicBezTo>
                  <a:pt x="5918" y="6617"/>
                  <a:pt x="5912" y="6630"/>
                  <a:pt x="5924" y="6642"/>
                </a:cubicBezTo>
                <a:cubicBezTo>
                  <a:pt x="5866" y="6674"/>
                  <a:pt x="5782" y="6680"/>
                  <a:pt x="5756" y="6738"/>
                </a:cubicBezTo>
                <a:cubicBezTo>
                  <a:pt x="5769" y="6757"/>
                  <a:pt x="5802" y="6738"/>
                  <a:pt x="5814" y="6751"/>
                </a:cubicBezTo>
                <a:cubicBezTo>
                  <a:pt x="5743" y="6808"/>
                  <a:pt x="5621" y="6821"/>
                  <a:pt x="5562" y="6885"/>
                </a:cubicBezTo>
                <a:cubicBezTo>
                  <a:pt x="5569" y="6904"/>
                  <a:pt x="5589" y="6885"/>
                  <a:pt x="5601" y="6885"/>
                </a:cubicBezTo>
                <a:cubicBezTo>
                  <a:pt x="5569" y="6917"/>
                  <a:pt x="5536" y="6949"/>
                  <a:pt x="5543" y="7000"/>
                </a:cubicBezTo>
                <a:cubicBezTo>
                  <a:pt x="5465" y="7025"/>
                  <a:pt x="5394" y="7058"/>
                  <a:pt x="5311" y="7077"/>
                </a:cubicBezTo>
                <a:cubicBezTo>
                  <a:pt x="5337" y="7044"/>
                  <a:pt x="5401" y="6987"/>
                  <a:pt x="5440" y="7013"/>
                </a:cubicBezTo>
                <a:cubicBezTo>
                  <a:pt x="5472" y="6981"/>
                  <a:pt x="5517" y="6961"/>
                  <a:pt x="5550" y="6936"/>
                </a:cubicBezTo>
                <a:cubicBezTo>
                  <a:pt x="5544" y="6923"/>
                  <a:pt x="5531" y="6917"/>
                  <a:pt x="5505" y="6917"/>
                </a:cubicBezTo>
                <a:cubicBezTo>
                  <a:pt x="5505" y="6904"/>
                  <a:pt x="5505" y="6891"/>
                  <a:pt x="5511" y="6878"/>
                </a:cubicBezTo>
                <a:cubicBezTo>
                  <a:pt x="5479" y="6885"/>
                  <a:pt x="5420" y="6898"/>
                  <a:pt x="5382" y="6923"/>
                </a:cubicBezTo>
                <a:cubicBezTo>
                  <a:pt x="5368" y="6949"/>
                  <a:pt x="5394" y="6962"/>
                  <a:pt x="5388" y="6975"/>
                </a:cubicBezTo>
                <a:cubicBezTo>
                  <a:pt x="5369" y="7026"/>
                  <a:pt x="5304" y="7006"/>
                  <a:pt x="5278" y="7045"/>
                </a:cubicBezTo>
                <a:cubicBezTo>
                  <a:pt x="5213" y="7045"/>
                  <a:pt x="5142" y="7084"/>
                  <a:pt x="5078" y="7096"/>
                </a:cubicBezTo>
                <a:cubicBezTo>
                  <a:pt x="5071" y="7096"/>
                  <a:pt x="5084" y="7103"/>
                  <a:pt x="5078" y="7115"/>
                </a:cubicBezTo>
                <a:cubicBezTo>
                  <a:pt x="5005" y="7139"/>
                  <a:pt x="4972" y="7202"/>
                  <a:pt x="4890" y="7218"/>
                </a:cubicBezTo>
                <a:lnTo>
                  <a:pt x="4874" y="7220"/>
                </a:lnTo>
                <a:lnTo>
                  <a:pt x="4876" y="7219"/>
                </a:lnTo>
                <a:cubicBezTo>
                  <a:pt x="4879" y="7217"/>
                  <a:pt x="4879" y="7212"/>
                  <a:pt x="4879" y="7208"/>
                </a:cubicBezTo>
                <a:cubicBezTo>
                  <a:pt x="4859" y="7201"/>
                  <a:pt x="4859" y="7214"/>
                  <a:pt x="4853" y="7208"/>
                </a:cubicBezTo>
                <a:cubicBezTo>
                  <a:pt x="4840" y="7214"/>
                  <a:pt x="4853" y="7214"/>
                  <a:pt x="4840" y="7220"/>
                </a:cubicBezTo>
                <a:cubicBezTo>
                  <a:pt x="4743" y="7220"/>
                  <a:pt x="4724" y="7297"/>
                  <a:pt x="4620" y="7291"/>
                </a:cubicBezTo>
                <a:cubicBezTo>
                  <a:pt x="4620" y="7272"/>
                  <a:pt x="4633" y="7265"/>
                  <a:pt x="4653" y="7265"/>
                </a:cubicBezTo>
                <a:cubicBezTo>
                  <a:pt x="4646" y="7253"/>
                  <a:pt x="4634" y="7253"/>
                  <a:pt x="4646" y="7240"/>
                </a:cubicBezTo>
                <a:cubicBezTo>
                  <a:pt x="4666" y="7234"/>
                  <a:pt x="4685" y="7221"/>
                  <a:pt x="4705" y="7240"/>
                </a:cubicBezTo>
                <a:cubicBezTo>
                  <a:pt x="4736" y="7190"/>
                  <a:pt x="4827" y="7196"/>
                  <a:pt x="4866" y="7151"/>
                </a:cubicBezTo>
                <a:cubicBezTo>
                  <a:pt x="4912" y="7170"/>
                  <a:pt x="4918" y="7118"/>
                  <a:pt x="4963" y="7106"/>
                </a:cubicBezTo>
                <a:cubicBezTo>
                  <a:pt x="5002" y="7093"/>
                  <a:pt x="5009" y="7055"/>
                  <a:pt x="5060" y="7048"/>
                </a:cubicBezTo>
                <a:cubicBezTo>
                  <a:pt x="4958" y="7061"/>
                  <a:pt x="4860" y="7106"/>
                  <a:pt x="4757" y="7131"/>
                </a:cubicBezTo>
                <a:cubicBezTo>
                  <a:pt x="4757" y="7131"/>
                  <a:pt x="4757" y="7131"/>
                  <a:pt x="4757" y="7118"/>
                </a:cubicBezTo>
                <a:cubicBezTo>
                  <a:pt x="4725" y="7112"/>
                  <a:pt x="4699" y="7118"/>
                  <a:pt x="4680" y="7131"/>
                </a:cubicBezTo>
                <a:cubicBezTo>
                  <a:pt x="4680" y="7137"/>
                  <a:pt x="4693" y="7131"/>
                  <a:pt x="4699" y="7131"/>
                </a:cubicBezTo>
                <a:cubicBezTo>
                  <a:pt x="4693" y="7189"/>
                  <a:pt x="4615" y="7182"/>
                  <a:pt x="4564" y="7201"/>
                </a:cubicBezTo>
                <a:cubicBezTo>
                  <a:pt x="4486" y="7221"/>
                  <a:pt x="4415" y="7246"/>
                  <a:pt x="4312" y="7246"/>
                </a:cubicBezTo>
                <a:cubicBezTo>
                  <a:pt x="4298" y="7253"/>
                  <a:pt x="4312" y="7278"/>
                  <a:pt x="4292" y="7272"/>
                </a:cubicBezTo>
                <a:cubicBezTo>
                  <a:pt x="4285" y="7246"/>
                  <a:pt x="4305" y="7252"/>
                  <a:pt x="4305" y="7233"/>
                </a:cubicBezTo>
                <a:cubicBezTo>
                  <a:pt x="4291" y="7227"/>
                  <a:pt x="4266" y="7233"/>
                  <a:pt x="4246" y="7220"/>
                </a:cubicBezTo>
                <a:cubicBezTo>
                  <a:pt x="4278" y="7163"/>
                  <a:pt x="4401" y="7201"/>
                  <a:pt x="4421" y="7131"/>
                </a:cubicBezTo>
                <a:cubicBezTo>
                  <a:pt x="4524" y="7163"/>
                  <a:pt x="4595" y="7073"/>
                  <a:pt x="4718" y="7067"/>
                </a:cubicBezTo>
                <a:cubicBezTo>
                  <a:pt x="4718" y="7080"/>
                  <a:pt x="4705" y="7080"/>
                  <a:pt x="4705" y="7086"/>
                </a:cubicBezTo>
                <a:cubicBezTo>
                  <a:pt x="4731" y="7099"/>
                  <a:pt x="4763" y="7073"/>
                  <a:pt x="4770" y="7047"/>
                </a:cubicBezTo>
                <a:cubicBezTo>
                  <a:pt x="4802" y="7047"/>
                  <a:pt x="4815" y="7085"/>
                  <a:pt x="4847" y="7066"/>
                </a:cubicBezTo>
                <a:cubicBezTo>
                  <a:pt x="4860" y="7066"/>
                  <a:pt x="4847" y="7028"/>
                  <a:pt x="4873" y="7041"/>
                </a:cubicBezTo>
                <a:cubicBezTo>
                  <a:pt x="4880" y="7015"/>
                  <a:pt x="4854" y="7021"/>
                  <a:pt x="4860" y="7002"/>
                </a:cubicBezTo>
                <a:cubicBezTo>
                  <a:pt x="4853" y="7009"/>
                  <a:pt x="4841" y="7009"/>
                  <a:pt x="4841" y="7015"/>
                </a:cubicBezTo>
                <a:cubicBezTo>
                  <a:pt x="4827" y="7015"/>
                  <a:pt x="4841" y="6990"/>
                  <a:pt x="4821" y="6996"/>
                </a:cubicBezTo>
                <a:cubicBezTo>
                  <a:pt x="4827" y="6976"/>
                  <a:pt x="4853" y="6976"/>
                  <a:pt x="4866" y="6957"/>
                </a:cubicBezTo>
                <a:cubicBezTo>
                  <a:pt x="4879" y="6951"/>
                  <a:pt x="4892" y="6957"/>
                  <a:pt x="4898" y="6964"/>
                </a:cubicBezTo>
                <a:cubicBezTo>
                  <a:pt x="4918" y="6938"/>
                  <a:pt x="4957" y="6931"/>
                  <a:pt x="5002" y="6925"/>
                </a:cubicBezTo>
                <a:cubicBezTo>
                  <a:pt x="4995" y="6912"/>
                  <a:pt x="4983" y="6912"/>
                  <a:pt x="4963" y="6912"/>
                </a:cubicBezTo>
                <a:cubicBezTo>
                  <a:pt x="4989" y="6893"/>
                  <a:pt x="5022" y="6880"/>
                  <a:pt x="5054" y="6874"/>
                </a:cubicBezTo>
                <a:cubicBezTo>
                  <a:pt x="5086" y="6912"/>
                  <a:pt x="5157" y="6855"/>
                  <a:pt x="5196" y="6842"/>
                </a:cubicBezTo>
                <a:cubicBezTo>
                  <a:pt x="5183" y="6823"/>
                  <a:pt x="5171" y="6848"/>
                  <a:pt x="5151" y="6842"/>
                </a:cubicBezTo>
                <a:cubicBezTo>
                  <a:pt x="5164" y="6823"/>
                  <a:pt x="5190" y="6817"/>
                  <a:pt x="5216" y="6817"/>
                </a:cubicBezTo>
                <a:cubicBezTo>
                  <a:pt x="5210" y="6823"/>
                  <a:pt x="5203" y="6829"/>
                  <a:pt x="5203" y="6836"/>
                </a:cubicBezTo>
                <a:cubicBezTo>
                  <a:pt x="5222" y="6836"/>
                  <a:pt x="5236" y="6823"/>
                  <a:pt x="5248" y="6817"/>
                </a:cubicBezTo>
                <a:cubicBezTo>
                  <a:pt x="5248" y="6811"/>
                  <a:pt x="5242" y="6804"/>
                  <a:pt x="5242" y="6798"/>
                </a:cubicBezTo>
                <a:cubicBezTo>
                  <a:pt x="5319" y="6792"/>
                  <a:pt x="5364" y="6740"/>
                  <a:pt x="5429" y="6709"/>
                </a:cubicBezTo>
                <a:cubicBezTo>
                  <a:pt x="5442" y="6709"/>
                  <a:pt x="5442" y="6721"/>
                  <a:pt x="5435" y="6734"/>
                </a:cubicBezTo>
                <a:cubicBezTo>
                  <a:pt x="5461" y="6740"/>
                  <a:pt x="5467" y="6709"/>
                  <a:pt x="5487" y="6728"/>
                </a:cubicBezTo>
                <a:cubicBezTo>
                  <a:pt x="5487" y="6753"/>
                  <a:pt x="5448" y="6728"/>
                  <a:pt x="5454" y="6753"/>
                </a:cubicBezTo>
                <a:cubicBezTo>
                  <a:pt x="5474" y="6759"/>
                  <a:pt x="5519" y="6721"/>
                  <a:pt x="5545" y="6753"/>
                </a:cubicBezTo>
                <a:cubicBezTo>
                  <a:pt x="5552" y="6753"/>
                  <a:pt x="5552" y="6740"/>
                  <a:pt x="5565" y="6740"/>
                </a:cubicBezTo>
                <a:cubicBezTo>
                  <a:pt x="5559" y="6721"/>
                  <a:pt x="5540" y="6715"/>
                  <a:pt x="5514" y="6721"/>
                </a:cubicBezTo>
                <a:cubicBezTo>
                  <a:pt x="5546" y="6683"/>
                  <a:pt x="5604" y="6657"/>
                  <a:pt x="5649" y="6651"/>
                </a:cubicBezTo>
                <a:cubicBezTo>
                  <a:pt x="5624" y="6606"/>
                  <a:pt x="5578" y="6683"/>
                  <a:pt x="5533" y="6676"/>
                </a:cubicBezTo>
                <a:cubicBezTo>
                  <a:pt x="5546" y="6664"/>
                  <a:pt x="5533" y="6651"/>
                  <a:pt x="5514" y="6651"/>
                </a:cubicBezTo>
                <a:cubicBezTo>
                  <a:pt x="5514" y="6632"/>
                  <a:pt x="5532" y="6638"/>
                  <a:pt x="5526" y="6626"/>
                </a:cubicBezTo>
                <a:cubicBezTo>
                  <a:pt x="5487" y="6645"/>
                  <a:pt x="5416" y="6632"/>
                  <a:pt x="5404" y="6690"/>
                </a:cubicBezTo>
                <a:cubicBezTo>
                  <a:pt x="5300" y="6741"/>
                  <a:pt x="5191" y="6773"/>
                  <a:pt x="5113" y="6799"/>
                </a:cubicBezTo>
                <a:cubicBezTo>
                  <a:pt x="5107" y="6792"/>
                  <a:pt x="5119" y="6773"/>
                  <a:pt x="5139" y="6773"/>
                </a:cubicBezTo>
                <a:cubicBezTo>
                  <a:pt x="5132" y="6761"/>
                  <a:pt x="5119" y="6761"/>
                  <a:pt x="5119" y="6742"/>
                </a:cubicBezTo>
                <a:cubicBezTo>
                  <a:pt x="5172" y="6729"/>
                  <a:pt x="5198" y="6698"/>
                  <a:pt x="5249" y="6710"/>
                </a:cubicBezTo>
                <a:cubicBezTo>
                  <a:pt x="5255" y="6704"/>
                  <a:pt x="5255" y="6691"/>
                  <a:pt x="5255" y="6685"/>
                </a:cubicBezTo>
                <a:cubicBezTo>
                  <a:pt x="5313" y="6691"/>
                  <a:pt x="5416" y="6634"/>
                  <a:pt x="5487" y="6602"/>
                </a:cubicBezTo>
                <a:cubicBezTo>
                  <a:pt x="5559" y="6563"/>
                  <a:pt x="5636" y="6538"/>
                  <a:pt x="5675" y="6480"/>
                </a:cubicBezTo>
                <a:cubicBezTo>
                  <a:pt x="5687" y="6480"/>
                  <a:pt x="5681" y="6499"/>
                  <a:pt x="5687" y="6506"/>
                </a:cubicBezTo>
                <a:cubicBezTo>
                  <a:pt x="5726" y="6480"/>
                  <a:pt x="5765" y="6462"/>
                  <a:pt x="5784" y="6423"/>
                </a:cubicBezTo>
                <a:cubicBezTo>
                  <a:pt x="5739" y="6442"/>
                  <a:pt x="5642" y="6467"/>
                  <a:pt x="5584" y="6506"/>
                </a:cubicBezTo>
                <a:cubicBezTo>
                  <a:pt x="5551" y="6532"/>
                  <a:pt x="5544" y="6557"/>
                  <a:pt x="5493" y="6544"/>
                </a:cubicBezTo>
                <a:cubicBezTo>
                  <a:pt x="5525" y="6493"/>
                  <a:pt x="5590" y="6500"/>
                  <a:pt x="5641" y="6462"/>
                </a:cubicBezTo>
                <a:cubicBezTo>
                  <a:pt x="5668" y="6449"/>
                  <a:pt x="5680" y="6423"/>
                  <a:pt x="5719" y="6404"/>
                </a:cubicBezTo>
                <a:cubicBezTo>
                  <a:pt x="5731" y="6404"/>
                  <a:pt x="5731" y="6417"/>
                  <a:pt x="5751" y="6410"/>
                </a:cubicBezTo>
                <a:cubicBezTo>
                  <a:pt x="5777" y="6385"/>
                  <a:pt x="5784" y="6340"/>
                  <a:pt x="5822" y="6327"/>
                </a:cubicBezTo>
                <a:cubicBezTo>
                  <a:pt x="5816" y="6308"/>
                  <a:pt x="5809" y="6308"/>
                  <a:pt x="5829" y="6296"/>
                </a:cubicBezTo>
                <a:cubicBezTo>
                  <a:pt x="5829" y="6283"/>
                  <a:pt x="5816" y="6283"/>
                  <a:pt x="5816" y="6277"/>
                </a:cubicBezTo>
                <a:cubicBezTo>
                  <a:pt x="5810" y="6296"/>
                  <a:pt x="5784" y="6270"/>
                  <a:pt x="5777" y="6296"/>
                </a:cubicBezTo>
                <a:cubicBezTo>
                  <a:pt x="5764" y="6276"/>
                  <a:pt x="5796" y="6251"/>
                  <a:pt x="5822" y="6244"/>
                </a:cubicBezTo>
                <a:cubicBezTo>
                  <a:pt x="5816" y="6219"/>
                  <a:pt x="5776" y="6244"/>
                  <a:pt x="5796" y="6213"/>
                </a:cubicBezTo>
                <a:cubicBezTo>
                  <a:pt x="5777" y="6213"/>
                  <a:pt x="5771" y="6219"/>
                  <a:pt x="5745" y="6213"/>
                </a:cubicBezTo>
                <a:cubicBezTo>
                  <a:pt x="5758" y="6199"/>
                  <a:pt x="5790" y="6193"/>
                  <a:pt x="5796" y="6174"/>
                </a:cubicBezTo>
                <a:cubicBezTo>
                  <a:pt x="5887" y="6218"/>
                  <a:pt x="5952" y="6174"/>
                  <a:pt x="5997" y="6123"/>
                </a:cubicBezTo>
                <a:cubicBezTo>
                  <a:pt x="5997" y="6110"/>
                  <a:pt x="5983" y="6110"/>
                  <a:pt x="5971" y="6110"/>
                </a:cubicBezTo>
                <a:cubicBezTo>
                  <a:pt x="5971" y="6084"/>
                  <a:pt x="5984" y="6078"/>
                  <a:pt x="5997" y="6065"/>
                </a:cubicBezTo>
                <a:cubicBezTo>
                  <a:pt x="6016" y="6065"/>
                  <a:pt x="6029" y="6071"/>
                  <a:pt x="6042" y="6071"/>
                </a:cubicBezTo>
                <a:cubicBezTo>
                  <a:pt x="6119" y="6020"/>
                  <a:pt x="6216" y="5981"/>
                  <a:pt x="6274" y="5905"/>
                </a:cubicBezTo>
                <a:cubicBezTo>
                  <a:pt x="6287" y="5924"/>
                  <a:pt x="6299" y="5911"/>
                  <a:pt x="6325" y="5905"/>
                </a:cubicBezTo>
                <a:cubicBezTo>
                  <a:pt x="6319" y="5931"/>
                  <a:pt x="6325" y="5937"/>
                  <a:pt x="6332" y="5963"/>
                </a:cubicBezTo>
                <a:cubicBezTo>
                  <a:pt x="6312" y="5956"/>
                  <a:pt x="6306" y="5963"/>
                  <a:pt x="6299" y="5969"/>
                </a:cubicBezTo>
                <a:cubicBezTo>
                  <a:pt x="6299" y="5981"/>
                  <a:pt x="6319" y="5975"/>
                  <a:pt x="6332" y="5975"/>
                </a:cubicBezTo>
                <a:cubicBezTo>
                  <a:pt x="6332" y="5988"/>
                  <a:pt x="6312" y="5981"/>
                  <a:pt x="6312" y="5994"/>
                </a:cubicBezTo>
                <a:cubicBezTo>
                  <a:pt x="6331" y="6007"/>
                  <a:pt x="6396" y="5974"/>
                  <a:pt x="6363" y="5955"/>
                </a:cubicBezTo>
                <a:cubicBezTo>
                  <a:pt x="6363" y="5929"/>
                  <a:pt x="6370" y="5917"/>
                  <a:pt x="6389" y="5910"/>
                </a:cubicBezTo>
                <a:cubicBezTo>
                  <a:pt x="6382" y="5943"/>
                  <a:pt x="6402" y="5949"/>
                  <a:pt x="6402" y="5968"/>
                </a:cubicBezTo>
                <a:cubicBezTo>
                  <a:pt x="6324" y="5993"/>
                  <a:pt x="6311" y="6095"/>
                  <a:pt x="6201" y="6064"/>
                </a:cubicBezTo>
                <a:cubicBezTo>
                  <a:pt x="6195" y="6051"/>
                  <a:pt x="6201" y="6051"/>
                  <a:pt x="6208" y="6045"/>
                </a:cubicBezTo>
                <a:cubicBezTo>
                  <a:pt x="6188" y="6038"/>
                  <a:pt x="6195" y="6057"/>
                  <a:pt x="6175" y="6051"/>
                </a:cubicBezTo>
                <a:cubicBezTo>
                  <a:pt x="6188" y="6064"/>
                  <a:pt x="6195" y="6077"/>
                  <a:pt x="6208" y="6096"/>
                </a:cubicBezTo>
                <a:cubicBezTo>
                  <a:pt x="6175" y="6115"/>
                  <a:pt x="6150" y="6141"/>
                  <a:pt x="6130" y="6166"/>
                </a:cubicBezTo>
                <a:cubicBezTo>
                  <a:pt x="6169" y="6179"/>
                  <a:pt x="6214" y="6140"/>
                  <a:pt x="6246" y="6128"/>
                </a:cubicBezTo>
                <a:cubicBezTo>
                  <a:pt x="6246" y="6140"/>
                  <a:pt x="6246" y="6146"/>
                  <a:pt x="6253" y="6153"/>
                </a:cubicBezTo>
                <a:cubicBezTo>
                  <a:pt x="6291" y="6128"/>
                  <a:pt x="6324" y="6089"/>
                  <a:pt x="6362" y="6057"/>
                </a:cubicBezTo>
                <a:cubicBezTo>
                  <a:pt x="6421" y="6070"/>
                  <a:pt x="6415" y="6025"/>
                  <a:pt x="6466" y="6012"/>
                </a:cubicBezTo>
                <a:cubicBezTo>
                  <a:pt x="6460" y="6025"/>
                  <a:pt x="6447" y="6025"/>
                  <a:pt x="6453" y="6044"/>
                </a:cubicBezTo>
                <a:cubicBezTo>
                  <a:pt x="6479" y="6038"/>
                  <a:pt x="6498" y="6031"/>
                  <a:pt x="6492" y="5986"/>
                </a:cubicBezTo>
                <a:cubicBezTo>
                  <a:pt x="6524" y="5986"/>
                  <a:pt x="6505" y="6005"/>
                  <a:pt x="6512" y="6018"/>
                </a:cubicBezTo>
                <a:cubicBezTo>
                  <a:pt x="6544" y="6005"/>
                  <a:pt x="6557" y="5973"/>
                  <a:pt x="6595" y="5966"/>
                </a:cubicBezTo>
                <a:cubicBezTo>
                  <a:pt x="6563" y="5902"/>
                  <a:pt x="6659" y="5870"/>
                  <a:pt x="6718" y="5857"/>
                </a:cubicBezTo>
                <a:close/>
                <a:moveTo>
                  <a:pt x="5446" y="5856"/>
                </a:moveTo>
                <a:cubicBezTo>
                  <a:pt x="5446" y="5862"/>
                  <a:pt x="5439" y="5869"/>
                  <a:pt x="5439" y="5881"/>
                </a:cubicBezTo>
                <a:cubicBezTo>
                  <a:pt x="5465" y="5887"/>
                  <a:pt x="5472" y="5856"/>
                  <a:pt x="5446" y="5856"/>
                </a:cubicBezTo>
                <a:close/>
                <a:moveTo>
                  <a:pt x="6526" y="5848"/>
                </a:moveTo>
                <a:cubicBezTo>
                  <a:pt x="6529" y="5848"/>
                  <a:pt x="6533" y="5848"/>
                  <a:pt x="6537" y="5849"/>
                </a:cubicBezTo>
                <a:cubicBezTo>
                  <a:pt x="6537" y="5881"/>
                  <a:pt x="6543" y="5881"/>
                  <a:pt x="6537" y="5906"/>
                </a:cubicBezTo>
                <a:cubicBezTo>
                  <a:pt x="6498" y="5900"/>
                  <a:pt x="6466" y="5945"/>
                  <a:pt x="6421" y="5945"/>
                </a:cubicBezTo>
                <a:cubicBezTo>
                  <a:pt x="6415" y="5906"/>
                  <a:pt x="6441" y="5900"/>
                  <a:pt x="6421" y="5868"/>
                </a:cubicBezTo>
                <a:cubicBezTo>
                  <a:pt x="6441" y="5849"/>
                  <a:pt x="6466" y="5855"/>
                  <a:pt x="6492" y="5861"/>
                </a:cubicBezTo>
                <a:cubicBezTo>
                  <a:pt x="6466" y="5875"/>
                  <a:pt x="6446" y="5881"/>
                  <a:pt x="6434" y="5906"/>
                </a:cubicBezTo>
                <a:cubicBezTo>
                  <a:pt x="6482" y="5918"/>
                  <a:pt x="6474" y="5846"/>
                  <a:pt x="6526" y="5848"/>
                </a:cubicBezTo>
                <a:close/>
                <a:moveTo>
                  <a:pt x="1899" y="5846"/>
                </a:moveTo>
                <a:cubicBezTo>
                  <a:pt x="1883" y="5846"/>
                  <a:pt x="1868" y="5857"/>
                  <a:pt x="1868" y="5875"/>
                </a:cubicBezTo>
                <a:cubicBezTo>
                  <a:pt x="1880" y="5881"/>
                  <a:pt x="1880" y="5881"/>
                  <a:pt x="1900" y="5881"/>
                </a:cubicBezTo>
                <a:cubicBezTo>
                  <a:pt x="1913" y="5869"/>
                  <a:pt x="1893" y="5856"/>
                  <a:pt x="1913" y="5856"/>
                </a:cubicBezTo>
                <a:cubicBezTo>
                  <a:pt x="1913" y="5856"/>
                  <a:pt x="1919" y="5862"/>
                  <a:pt x="1919" y="5856"/>
                </a:cubicBezTo>
                <a:cubicBezTo>
                  <a:pt x="1913" y="5850"/>
                  <a:pt x="1906" y="5847"/>
                  <a:pt x="1899" y="5846"/>
                </a:cubicBezTo>
                <a:close/>
                <a:moveTo>
                  <a:pt x="6370" y="5842"/>
                </a:moveTo>
                <a:cubicBezTo>
                  <a:pt x="6382" y="5842"/>
                  <a:pt x="6370" y="5849"/>
                  <a:pt x="6370" y="5861"/>
                </a:cubicBezTo>
                <a:cubicBezTo>
                  <a:pt x="6356" y="5861"/>
                  <a:pt x="6356" y="5849"/>
                  <a:pt x="6343" y="5855"/>
                </a:cubicBezTo>
                <a:cubicBezTo>
                  <a:pt x="6343" y="5830"/>
                  <a:pt x="6363" y="5855"/>
                  <a:pt x="6370" y="5842"/>
                </a:cubicBezTo>
                <a:close/>
                <a:moveTo>
                  <a:pt x="7072" y="5836"/>
                </a:moveTo>
                <a:cubicBezTo>
                  <a:pt x="7079" y="5842"/>
                  <a:pt x="7086" y="5849"/>
                  <a:pt x="7098" y="5855"/>
                </a:cubicBezTo>
                <a:cubicBezTo>
                  <a:pt x="7079" y="5868"/>
                  <a:pt x="7092" y="5894"/>
                  <a:pt x="7086" y="5906"/>
                </a:cubicBezTo>
                <a:cubicBezTo>
                  <a:pt x="7047" y="5887"/>
                  <a:pt x="7022" y="5906"/>
                  <a:pt x="7008" y="5939"/>
                </a:cubicBezTo>
                <a:cubicBezTo>
                  <a:pt x="6989" y="5887"/>
                  <a:pt x="7060" y="5875"/>
                  <a:pt x="7072" y="5836"/>
                </a:cubicBezTo>
                <a:close/>
                <a:moveTo>
                  <a:pt x="1006" y="5829"/>
                </a:moveTo>
                <a:cubicBezTo>
                  <a:pt x="1008" y="5829"/>
                  <a:pt x="1012" y="5829"/>
                  <a:pt x="1015" y="5830"/>
                </a:cubicBezTo>
                <a:cubicBezTo>
                  <a:pt x="995" y="5862"/>
                  <a:pt x="963" y="5875"/>
                  <a:pt x="924" y="5887"/>
                </a:cubicBezTo>
                <a:cubicBezTo>
                  <a:pt x="948" y="5870"/>
                  <a:pt x="962" y="5829"/>
                  <a:pt x="1006" y="5829"/>
                </a:cubicBezTo>
                <a:close/>
                <a:moveTo>
                  <a:pt x="7415" y="5817"/>
                </a:moveTo>
                <a:cubicBezTo>
                  <a:pt x="7421" y="5843"/>
                  <a:pt x="7402" y="5837"/>
                  <a:pt x="7409" y="5856"/>
                </a:cubicBezTo>
                <a:cubicBezTo>
                  <a:pt x="7428" y="5856"/>
                  <a:pt x="7435" y="5842"/>
                  <a:pt x="7435" y="5824"/>
                </a:cubicBezTo>
                <a:cubicBezTo>
                  <a:pt x="7428" y="5824"/>
                  <a:pt x="7421" y="5824"/>
                  <a:pt x="7415" y="5817"/>
                </a:cubicBezTo>
                <a:close/>
                <a:moveTo>
                  <a:pt x="6647" y="5811"/>
                </a:moveTo>
                <a:cubicBezTo>
                  <a:pt x="6647" y="5830"/>
                  <a:pt x="6666" y="5817"/>
                  <a:pt x="6659" y="5842"/>
                </a:cubicBezTo>
                <a:cubicBezTo>
                  <a:pt x="6621" y="5842"/>
                  <a:pt x="6602" y="5862"/>
                  <a:pt x="6582" y="5881"/>
                </a:cubicBezTo>
                <a:cubicBezTo>
                  <a:pt x="6582" y="5862"/>
                  <a:pt x="6621" y="5824"/>
                  <a:pt x="6647" y="5811"/>
                </a:cubicBezTo>
                <a:close/>
                <a:moveTo>
                  <a:pt x="629" y="5802"/>
                </a:moveTo>
                <a:cubicBezTo>
                  <a:pt x="636" y="5801"/>
                  <a:pt x="644" y="5804"/>
                  <a:pt x="652" y="5811"/>
                </a:cubicBezTo>
                <a:cubicBezTo>
                  <a:pt x="627" y="5836"/>
                  <a:pt x="595" y="5850"/>
                  <a:pt x="569" y="5875"/>
                </a:cubicBezTo>
                <a:cubicBezTo>
                  <a:pt x="562" y="5869"/>
                  <a:pt x="569" y="5856"/>
                  <a:pt x="561" y="5856"/>
                </a:cubicBezTo>
                <a:cubicBezTo>
                  <a:pt x="582" y="5840"/>
                  <a:pt x="602" y="5802"/>
                  <a:pt x="629" y="5802"/>
                </a:cubicBezTo>
                <a:close/>
                <a:moveTo>
                  <a:pt x="7196" y="5792"/>
                </a:moveTo>
                <a:cubicBezTo>
                  <a:pt x="7190" y="5811"/>
                  <a:pt x="7170" y="5830"/>
                  <a:pt x="7158" y="5811"/>
                </a:cubicBezTo>
                <a:cubicBezTo>
                  <a:pt x="7151" y="5843"/>
                  <a:pt x="7197" y="5831"/>
                  <a:pt x="7177" y="5862"/>
                </a:cubicBezTo>
                <a:cubicBezTo>
                  <a:pt x="7177" y="5875"/>
                  <a:pt x="7197" y="5862"/>
                  <a:pt x="7203" y="5869"/>
                </a:cubicBezTo>
                <a:cubicBezTo>
                  <a:pt x="7210" y="5894"/>
                  <a:pt x="7217" y="5920"/>
                  <a:pt x="7197" y="5939"/>
                </a:cubicBezTo>
                <a:cubicBezTo>
                  <a:pt x="7203" y="5945"/>
                  <a:pt x="7203" y="5945"/>
                  <a:pt x="7203" y="5951"/>
                </a:cubicBezTo>
                <a:cubicBezTo>
                  <a:pt x="7243" y="5933"/>
                  <a:pt x="7282" y="5920"/>
                  <a:pt x="7294" y="5875"/>
                </a:cubicBezTo>
                <a:cubicBezTo>
                  <a:pt x="7327" y="5888"/>
                  <a:pt x="7339" y="5856"/>
                  <a:pt x="7378" y="5843"/>
                </a:cubicBezTo>
                <a:cubicBezTo>
                  <a:pt x="7403" y="5887"/>
                  <a:pt x="7300" y="5887"/>
                  <a:pt x="7320" y="5926"/>
                </a:cubicBezTo>
                <a:cubicBezTo>
                  <a:pt x="7293" y="5939"/>
                  <a:pt x="7281" y="5977"/>
                  <a:pt x="7248" y="5958"/>
                </a:cubicBezTo>
                <a:cubicBezTo>
                  <a:pt x="7235" y="5964"/>
                  <a:pt x="7242" y="5977"/>
                  <a:pt x="7222" y="5970"/>
                </a:cubicBezTo>
                <a:cubicBezTo>
                  <a:pt x="7229" y="6009"/>
                  <a:pt x="7203" y="6015"/>
                  <a:pt x="7196" y="6041"/>
                </a:cubicBezTo>
                <a:cubicBezTo>
                  <a:pt x="7177" y="6041"/>
                  <a:pt x="7144" y="6047"/>
                  <a:pt x="7146" y="6079"/>
                </a:cubicBezTo>
                <a:cubicBezTo>
                  <a:pt x="7126" y="6079"/>
                  <a:pt x="7126" y="6092"/>
                  <a:pt x="7120" y="6079"/>
                </a:cubicBezTo>
                <a:cubicBezTo>
                  <a:pt x="7113" y="6067"/>
                  <a:pt x="7126" y="6067"/>
                  <a:pt x="7126" y="6048"/>
                </a:cubicBezTo>
                <a:cubicBezTo>
                  <a:pt x="7101" y="6048"/>
                  <a:pt x="7101" y="6067"/>
                  <a:pt x="7075" y="6067"/>
                </a:cubicBezTo>
                <a:cubicBezTo>
                  <a:pt x="7081" y="6041"/>
                  <a:pt x="7107" y="6041"/>
                  <a:pt x="7120" y="6028"/>
                </a:cubicBezTo>
                <a:cubicBezTo>
                  <a:pt x="7132" y="6028"/>
                  <a:pt x="7126" y="6047"/>
                  <a:pt x="7126" y="6060"/>
                </a:cubicBezTo>
                <a:cubicBezTo>
                  <a:pt x="7151" y="6053"/>
                  <a:pt x="7139" y="6022"/>
                  <a:pt x="7177" y="6041"/>
                </a:cubicBezTo>
                <a:cubicBezTo>
                  <a:pt x="7177" y="6041"/>
                  <a:pt x="7177" y="6041"/>
                  <a:pt x="7177" y="6028"/>
                </a:cubicBezTo>
                <a:cubicBezTo>
                  <a:pt x="7164" y="6028"/>
                  <a:pt x="7138" y="5977"/>
                  <a:pt x="7158" y="5958"/>
                </a:cubicBezTo>
                <a:cubicBezTo>
                  <a:pt x="7158" y="5951"/>
                  <a:pt x="7151" y="5964"/>
                  <a:pt x="7138" y="5958"/>
                </a:cubicBezTo>
                <a:cubicBezTo>
                  <a:pt x="7151" y="5920"/>
                  <a:pt x="7151" y="5900"/>
                  <a:pt x="7170" y="5875"/>
                </a:cubicBezTo>
                <a:cubicBezTo>
                  <a:pt x="7144" y="5881"/>
                  <a:pt x="7170" y="5831"/>
                  <a:pt x="7132" y="5850"/>
                </a:cubicBezTo>
                <a:cubicBezTo>
                  <a:pt x="7132" y="5817"/>
                  <a:pt x="7164" y="5798"/>
                  <a:pt x="7196" y="5792"/>
                </a:cubicBezTo>
                <a:close/>
                <a:moveTo>
                  <a:pt x="5394" y="5784"/>
                </a:moveTo>
                <a:cubicBezTo>
                  <a:pt x="5359" y="5784"/>
                  <a:pt x="5340" y="5797"/>
                  <a:pt x="5330" y="5817"/>
                </a:cubicBezTo>
                <a:cubicBezTo>
                  <a:pt x="5362" y="5824"/>
                  <a:pt x="5407" y="5824"/>
                  <a:pt x="5420" y="5786"/>
                </a:cubicBezTo>
                <a:cubicBezTo>
                  <a:pt x="5411" y="5784"/>
                  <a:pt x="5402" y="5784"/>
                  <a:pt x="5394" y="5784"/>
                </a:cubicBezTo>
                <a:close/>
                <a:moveTo>
                  <a:pt x="1948" y="5782"/>
                </a:moveTo>
                <a:cubicBezTo>
                  <a:pt x="1947" y="5782"/>
                  <a:pt x="1946" y="5783"/>
                  <a:pt x="1944" y="5785"/>
                </a:cubicBezTo>
                <a:cubicBezTo>
                  <a:pt x="1944" y="5804"/>
                  <a:pt x="1924" y="5797"/>
                  <a:pt x="1912" y="5791"/>
                </a:cubicBezTo>
                <a:cubicBezTo>
                  <a:pt x="1918" y="5817"/>
                  <a:pt x="1951" y="5804"/>
                  <a:pt x="1944" y="5842"/>
                </a:cubicBezTo>
                <a:cubicBezTo>
                  <a:pt x="1944" y="5842"/>
                  <a:pt x="1944" y="5842"/>
                  <a:pt x="1970" y="5842"/>
                </a:cubicBezTo>
                <a:cubicBezTo>
                  <a:pt x="1977" y="5824"/>
                  <a:pt x="1990" y="5824"/>
                  <a:pt x="1989" y="5797"/>
                </a:cubicBezTo>
                <a:cubicBezTo>
                  <a:pt x="1983" y="5785"/>
                  <a:pt x="1951" y="5804"/>
                  <a:pt x="1951" y="5791"/>
                </a:cubicBezTo>
                <a:cubicBezTo>
                  <a:pt x="1951" y="5786"/>
                  <a:pt x="1951" y="5782"/>
                  <a:pt x="1948" y="5782"/>
                </a:cubicBezTo>
                <a:close/>
                <a:moveTo>
                  <a:pt x="7480" y="5779"/>
                </a:moveTo>
                <a:cubicBezTo>
                  <a:pt x="7493" y="5779"/>
                  <a:pt x="7487" y="5811"/>
                  <a:pt x="7526" y="5797"/>
                </a:cubicBezTo>
                <a:cubicBezTo>
                  <a:pt x="7533" y="5828"/>
                  <a:pt x="7513" y="5842"/>
                  <a:pt x="7507" y="5873"/>
                </a:cubicBezTo>
                <a:cubicBezTo>
                  <a:pt x="7494" y="5861"/>
                  <a:pt x="7500" y="5854"/>
                  <a:pt x="7500" y="5842"/>
                </a:cubicBezTo>
                <a:cubicBezTo>
                  <a:pt x="7500" y="5842"/>
                  <a:pt x="7500" y="5842"/>
                  <a:pt x="7481" y="5842"/>
                </a:cubicBezTo>
                <a:cubicBezTo>
                  <a:pt x="7500" y="5868"/>
                  <a:pt x="7474" y="5874"/>
                  <a:pt x="7448" y="5887"/>
                </a:cubicBezTo>
                <a:cubicBezTo>
                  <a:pt x="7448" y="5880"/>
                  <a:pt x="7455" y="5874"/>
                  <a:pt x="7461" y="5868"/>
                </a:cubicBezTo>
                <a:cubicBezTo>
                  <a:pt x="7441" y="5855"/>
                  <a:pt x="7422" y="5874"/>
                  <a:pt x="7402" y="5874"/>
                </a:cubicBezTo>
                <a:cubicBezTo>
                  <a:pt x="7396" y="5848"/>
                  <a:pt x="7396" y="5848"/>
                  <a:pt x="7402" y="5816"/>
                </a:cubicBezTo>
                <a:cubicBezTo>
                  <a:pt x="7415" y="5810"/>
                  <a:pt x="7435" y="5804"/>
                  <a:pt x="7435" y="5791"/>
                </a:cubicBezTo>
                <a:cubicBezTo>
                  <a:pt x="7447" y="5791"/>
                  <a:pt x="7474" y="5797"/>
                  <a:pt x="7480" y="5779"/>
                </a:cubicBezTo>
                <a:close/>
                <a:moveTo>
                  <a:pt x="1383" y="5773"/>
                </a:moveTo>
                <a:cubicBezTo>
                  <a:pt x="1370" y="5773"/>
                  <a:pt x="1350" y="5779"/>
                  <a:pt x="1350" y="5792"/>
                </a:cubicBezTo>
                <a:cubicBezTo>
                  <a:pt x="1370" y="5798"/>
                  <a:pt x="1383" y="5785"/>
                  <a:pt x="1383" y="5773"/>
                </a:cubicBezTo>
                <a:close/>
                <a:moveTo>
                  <a:pt x="7564" y="5767"/>
                </a:moveTo>
                <a:cubicBezTo>
                  <a:pt x="7564" y="5779"/>
                  <a:pt x="7558" y="5786"/>
                  <a:pt x="7558" y="5798"/>
                </a:cubicBezTo>
                <a:cubicBezTo>
                  <a:pt x="7545" y="5805"/>
                  <a:pt x="7545" y="5798"/>
                  <a:pt x="7538" y="5792"/>
                </a:cubicBezTo>
                <a:cubicBezTo>
                  <a:pt x="7538" y="5779"/>
                  <a:pt x="7551" y="5766"/>
                  <a:pt x="7564" y="5767"/>
                </a:cubicBezTo>
                <a:close/>
                <a:moveTo>
                  <a:pt x="287" y="5766"/>
                </a:moveTo>
                <a:cubicBezTo>
                  <a:pt x="293" y="5766"/>
                  <a:pt x="299" y="5767"/>
                  <a:pt x="304" y="5772"/>
                </a:cubicBezTo>
                <a:cubicBezTo>
                  <a:pt x="298" y="5792"/>
                  <a:pt x="272" y="5785"/>
                  <a:pt x="265" y="5797"/>
                </a:cubicBezTo>
                <a:cubicBezTo>
                  <a:pt x="251" y="5788"/>
                  <a:pt x="269" y="5768"/>
                  <a:pt x="287" y="5766"/>
                </a:cubicBezTo>
                <a:close/>
                <a:moveTo>
                  <a:pt x="7222" y="5753"/>
                </a:moveTo>
                <a:cubicBezTo>
                  <a:pt x="7222" y="5753"/>
                  <a:pt x="7222" y="5753"/>
                  <a:pt x="7241" y="5753"/>
                </a:cubicBezTo>
                <a:cubicBezTo>
                  <a:pt x="7241" y="5760"/>
                  <a:pt x="7241" y="5772"/>
                  <a:pt x="7248" y="5772"/>
                </a:cubicBezTo>
                <a:cubicBezTo>
                  <a:pt x="7248" y="5785"/>
                  <a:pt x="7228" y="5772"/>
                  <a:pt x="7215" y="5779"/>
                </a:cubicBezTo>
                <a:cubicBezTo>
                  <a:pt x="7215" y="5766"/>
                  <a:pt x="7222" y="5766"/>
                  <a:pt x="7222" y="5753"/>
                </a:cubicBezTo>
                <a:close/>
                <a:moveTo>
                  <a:pt x="1990" y="5753"/>
                </a:moveTo>
                <a:cubicBezTo>
                  <a:pt x="1990" y="5760"/>
                  <a:pt x="1984" y="5766"/>
                  <a:pt x="1990" y="5772"/>
                </a:cubicBezTo>
                <a:cubicBezTo>
                  <a:pt x="1990" y="5766"/>
                  <a:pt x="1990" y="5760"/>
                  <a:pt x="1996" y="5760"/>
                </a:cubicBezTo>
                <a:cubicBezTo>
                  <a:pt x="1996" y="5785"/>
                  <a:pt x="2016" y="5785"/>
                  <a:pt x="2015" y="5805"/>
                </a:cubicBezTo>
                <a:cubicBezTo>
                  <a:pt x="2022" y="5786"/>
                  <a:pt x="2035" y="5798"/>
                  <a:pt x="2041" y="5792"/>
                </a:cubicBezTo>
                <a:cubicBezTo>
                  <a:pt x="2029" y="5772"/>
                  <a:pt x="2016" y="5753"/>
                  <a:pt x="1990" y="5753"/>
                </a:cubicBezTo>
                <a:close/>
                <a:moveTo>
                  <a:pt x="769" y="5752"/>
                </a:moveTo>
                <a:cubicBezTo>
                  <a:pt x="780" y="5753"/>
                  <a:pt x="776" y="5775"/>
                  <a:pt x="776" y="5792"/>
                </a:cubicBezTo>
                <a:cubicBezTo>
                  <a:pt x="750" y="5786"/>
                  <a:pt x="750" y="5805"/>
                  <a:pt x="718" y="5792"/>
                </a:cubicBezTo>
                <a:cubicBezTo>
                  <a:pt x="730" y="5772"/>
                  <a:pt x="757" y="5779"/>
                  <a:pt x="763" y="5753"/>
                </a:cubicBezTo>
                <a:cubicBezTo>
                  <a:pt x="765" y="5752"/>
                  <a:pt x="767" y="5752"/>
                  <a:pt x="769" y="5752"/>
                </a:cubicBezTo>
                <a:close/>
                <a:moveTo>
                  <a:pt x="7395" y="5746"/>
                </a:moveTo>
                <a:cubicBezTo>
                  <a:pt x="7399" y="5746"/>
                  <a:pt x="7404" y="5746"/>
                  <a:pt x="7409" y="5747"/>
                </a:cubicBezTo>
                <a:cubicBezTo>
                  <a:pt x="7390" y="5773"/>
                  <a:pt x="7421" y="5805"/>
                  <a:pt x="7370" y="5805"/>
                </a:cubicBezTo>
                <a:cubicBezTo>
                  <a:pt x="7377" y="5767"/>
                  <a:pt x="7325" y="5811"/>
                  <a:pt x="7319" y="5792"/>
                </a:cubicBezTo>
                <a:cubicBezTo>
                  <a:pt x="7335" y="5769"/>
                  <a:pt x="7362" y="5747"/>
                  <a:pt x="7395" y="5746"/>
                </a:cubicBezTo>
                <a:close/>
                <a:moveTo>
                  <a:pt x="2102" y="5729"/>
                </a:moveTo>
                <a:cubicBezTo>
                  <a:pt x="2088" y="5729"/>
                  <a:pt x="2069" y="5736"/>
                  <a:pt x="2060" y="5741"/>
                </a:cubicBezTo>
                <a:cubicBezTo>
                  <a:pt x="2074" y="5741"/>
                  <a:pt x="2067" y="5760"/>
                  <a:pt x="2080" y="5760"/>
                </a:cubicBezTo>
                <a:cubicBezTo>
                  <a:pt x="2086" y="5747"/>
                  <a:pt x="2112" y="5747"/>
                  <a:pt x="2119" y="5734"/>
                </a:cubicBezTo>
                <a:cubicBezTo>
                  <a:pt x="2115" y="5730"/>
                  <a:pt x="2109" y="5729"/>
                  <a:pt x="2102" y="5729"/>
                </a:cubicBezTo>
                <a:close/>
                <a:moveTo>
                  <a:pt x="6912" y="5689"/>
                </a:moveTo>
                <a:cubicBezTo>
                  <a:pt x="6899" y="5689"/>
                  <a:pt x="6880" y="5696"/>
                  <a:pt x="6886" y="5721"/>
                </a:cubicBezTo>
                <a:cubicBezTo>
                  <a:pt x="6906" y="5721"/>
                  <a:pt x="6912" y="5708"/>
                  <a:pt x="6912" y="5689"/>
                </a:cubicBezTo>
                <a:close/>
                <a:moveTo>
                  <a:pt x="1273" y="5689"/>
                </a:moveTo>
                <a:cubicBezTo>
                  <a:pt x="1260" y="5696"/>
                  <a:pt x="1234" y="5689"/>
                  <a:pt x="1234" y="5708"/>
                </a:cubicBezTo>
                <a:cubicBezTo>
                  <a:pt x="1253" y="5708"/>
                  <a:pt x="1273" y="5708"/>
                  <a:pt x="1273" y="5689"/>
                </a:cubicBezTo>
                <a:close/>
                <a:moveTo>
                  <a:pt x="5684" y="5664"/>
                </a:moveTo>
                <a:cubicBezTo>
                  <a:pt x="5664" y="5696"/>
                  <a:pt x="5639" y="5677"/>
                  <a:pt x="5619" y="5709"/>
                </a:cubicBezTo>
                <a:cubicBezTo>
                  <a:pt x="5607" y="5703"/>
                  <a:pt x="5607" y="5690"/>
                  <a:pt x="5607" y="5677"/>
                </a:cubicBezTo>
                <a:cubicBezTo>
                  <a:pt x="5581" y="5677"/>
                  <a:pt x="5562" y="5677"/>
                  <a:pt x="5562" y="5696"/>
                </a:cubicBezTo>
                <a:cubicBezTo>
                  <a:pt x="5569" y="5703"/>
                  <a:pt x="5581" y="5703"/>
                  <a:pt x="5581" y="5709"/>
                </a:cubicBezTo>
                <a:cubicBezTo>
                  <a:pt x="5575" y="5722"/>
                  <a:pt x="5562" y="5728"/>
                  <a:pt x="5549" y="5734"/>
                </a:cubicBezTo>
                <a:cubicBezTo>
                  <a:pt x="5562" y="5734"/>
                  <a:pt x="5542" y="5773"/>
                  <a:pt x="5562" y="5773"/>
                </a:cubicBezTo>
                <a:cubicBezTo>
                  <a:pt x="5562" y="5760"/>
                  <a:pt x="5575" y="5760"/>
                  <a:pt x="5581" y="5760"/>
                </a:cubicBezTo>
                <a:cubicBezTo>
                  <a:pt x="5581" y="5767"/>
                  <a:pt x="5588" y="5779"/>
                  <a:pt x="5588" y="5786"/>
                </a:cubicBezTo>
                <a:cubicBezTo>
                  <a:pt x="5574" y="5786"/>
                  <a:pt x="5562" y="5792"/>
                  <a:pt x="5562" y="5805"/>
                </a:cubicBezTo>
                <a:cubicBezTo>
                  <a:pt x="5600" y="5817"/>
                  <a:pt x="5633" y="5772"/>
                  <a:pt x="5665" y="5753"/>
                </a:cubicBezTo>
                <a:cubicBezTo>
                  <a:pt x="5672" y="5727"/>
                  <a:pt x="5659" y="5721"/>
                  <a:pt x="5653" y="5708"/>
                </a:cubicBezTo>
                <a:cubicBezTo>
                  <a:pt x="5665" y="5708"/>
                  <a:pt x="5672" y="5721"/>
                  <a:pt x="5685" y="5715"/>
                </a:cubicBezTo>
                <a:cubicBezTo>
                  <a:pt x="5678" y="5696"/>
                  <a:pt x="5710" y="5670"/>
                  <a:pt x="5684" y="5664"/>
                </a:cubicBezTo>
                <a:close/>
                <a:moveTo>
                  <a:pt x="7745" y="5651"/>
                </a:moveTo>
                <a:cubicBezTo>
                  <a:pt x="7770" y="5651"/>
                  <a:pt x="7739" y="5677"/>
                  <a:pt x="7759" y="5683"/>
                </a:cubicBezTo>
                <a:cubicBezTo>
                  <a:pt x="7745" y="5702"/>
                  <a:pt x="7720" y="5696"/>
                  <a:pt x="7700" y="5708"/>
                </a:cubicBezTo>
                <a:cubicBezTo>
                  <a:pt x="7706" y="5670"/>
                  <a:pt x="7719" y="5670"/>
                  <a:pt x="7745" y="5651"/>
                </a:cubicBezTo>
                <a:close/>
                <a:moveTo>
                  <a:pt x="982" y="5645"/>
                </a:moveTo>
                <a:cubicBezTo>
                  <a:pt x="996" y="5651"/>
                  <a:pt x="1008" y="5651"/>
                  <a:pt x="1002" y="5670"/>
                </a:cubicBezTo>
                <a:cubicBezTo>
                  <a:pt x="1002" y="5670"/>
                  <a:pt x="1002" y="5670"/>
                  <a:pt x="982" y="5670"/>
                </a:cubicBezTo>
                <a:cubicBezTo>
                  <a:pt x="976" y="5658"/>
                  <a:pt x="982" y="5651"/>
                  <a:pt x="982" y="5645"/>
                </a:cubicBezTo>
                <a:close/>
                <a:moveTo>
                  <a:pt x="6370" y="5632"/>
                </a:moveTo>
                <a:cubicBezTo>
                  <a:pt x="6363" y="5682"/>
                  <a:pt x="6298" y="5670"/>
                  <a:pt x="6298" y="5721"/>
                </a:cubicBezTo>
                <a:cubicBezTo>
                  <a:pt x="6350" y="5715"/>
                  <a:pt x="6382" y="5689"/>
                  <a:pt x="6402" y="5644"/>
                </a:cubicBezTo>
                <a:cubicBezTo>
                  <a:pt x="6389" y="5644"/>
                  <a:pt x="6389" y="5632"/>
                  <a:pt x="6370" y="5632"/>
                </a:cubicBezTo>
                <a:close/>
                <a:moveTo>
                  <a:pt x="938" y="5626"/>
                </a:moveTo>
                <a:lnTo>
                  <a:pt x="940" y="5627"/>
                </a:lnTo>
                <a:cubicBezTo>
                  <a:pt x="976" y="5646"/>
                  <a:pt x="884" y="5677"/>
                  <a:pt x="853" y="5696"/>
                </a:cubicBezTo>
                <a:cubicBezTo>
                  <a:pt x="865" y="5659"/>
                  <a:pt x="895" y="5635"/>
                  <a:pt x="935" y="5627"/>
                </a:cubicBezTo>
                <a:lnTo>
                  <a:pt x="938" y="5626"/>
                </a:lnTo>
                <a:close/>
                <a:moveTo>
                  <a:pt x="937" y="5625"/>
                </a:moveTo>
                <a:cubicBezTo>
                  <a:pt x="944" y="5625"/>
                  <a:pt x="944" y="5625"/>
                  <a:pt x="944" y="5625"/>
                </a:cubicBezTo>
                <a:lnTo>
                  <a:pt x="938" y="5626"/>
                </a:lnTo>
                <a:lnTo>
                  <a:pt x="937" y="5625"/>
                </a:lnTo>
                <a:close/>
                <a:moveTo>
                  <a:pt x="7177" y="5613"/>
                </a:moveTo>
                <a:cubicBezTo>
                  <a:pt x="7189" y="5638"/>
                  <a:pt x="7196" y="5702"/>
                  <a:pt x="7234" y="5703"/>
                </a:cubicBezTo>
                <a:cubicBezTo>
                  <a:pt x="7222" y="5735"/>
                  <a:pt x="7209" y="5754"/>
                  <a:pt x="7183" y="5767"/>
                </a:cubicBezTo>
                <a:cubicBezTo>
                  <a:pt x="7177" y="5709"/>
                  <a:pt x="7183" y="5696"/>
                  <a:pt x="7132" y="5658"/>
                </a:cubicBezTo>
                <a:cubicBezTo>
                  <a:pt x="7138" y="5632"/>
                  <a:pt x="7164" y="5632"/>
                  <a:pt x="7177" y="5613"/>
                </a:cubicBezTo>
                <a:close/>
                <a:moveTo>
                  <a:pt x="1406" y="5597"/>
                </a:moveTo>
                <a:cubicBezTo>
                  <a:pt x="1379" y="5596"/>
                  <a:pt x="1324" y="5625"/>
                  <a:pt x="1357" y="5625"/>
                </a:cubicBezTo>
                <a:cubicBezTo>
                  <a:pt x="1331" y="5638"/>
                  <a:pt x="1299" y="5651"/>
                  <a:pt x="1286" y="5683"/>
                </a:cubicBezTo>
                <a:cubicBezTo>
                  <a:pt x="1293" y="5683"/>
                  <a:pt x="1293" y="5696"/>
                  <a:pt x="1299" y="5702"/>
                </a:cubicBezTo>
                <a:cubicBezTo>
                  <a:pt x="1363" y="5689"/>
                  <a:pt x="1376" y="5632"/>
                  <a:pt x="1416" y="5600"/>
                </a:cubicBezTo>
                <a:cubicBezTo>
                  <a:pt x="1413" y="5598"/>
                  <a:pt x="1410" y="5598"/>
                  <a:pt x="1406" y="5597"/>
                </a:cubicBezTo>
                <a:close/>
                <a:moveTo>
                  <a:pt x="1273" y="5574"/>
                </a:moveTo>
                <a:cubicBezTo>
                  <a:pt x="1260" y="5581"/>
                  <a:pt x="1228" y="5600"/>
                  <a:pt x="1241" y="5613"/>
                </a:cubicBezTo>
                <a:cubicBezTo>
                  <a:pt x="1253" y="5600"/>
                  <a:pt x="1267" y="5594"/>
                  <a:pt x="1273" y="5574"/>
                </a:cubicBezTo>
                <a:close/>
                <a:moveTo>
                  <a:pt x="7118" y="5568"/>
                </a:moveTo>
                <a:cubicBezTo>
                  <a:pt x="7061" y="5580"/>
                  <a:pt x="7002" y="5600"/>
                  <a:pt x="6995" y="5664"/>
                </a:cubicBezTo>
                <a:cubicBezTo>
                  <a:pt x="7027" y="5658"/>
                  <a:pt x="7066" y="5638"/>
                  <a:pt x="7053" y="5606"/>
                </a:cubicBezTo>
                <a:cubicBezTo>
                  <a:pt x="7079" y="5600"/>
                  <a:pt x="7072" y="5600"/>
                  <a:pt x="7098" y="5606"/>
                </a:cubicBezTo>
                <a:cubicBezTo>
                  <a:pt x="7106" y="5593"/>
                  <a:pt x="7118" y="5587"/>
                  <a:pt x="7118" y="5568"/>
                </a:cubicBezTo>
                <a:close/>
                <a:moveTo>
                  <a:pt x="1344" y="5568"/>
                </a:moveTo>
                <a:cubicBezTo>
                  <a:pt x="1312" y="5587"/>
                  <a:pt x="1293" y="5600"/>
                  <a:pt x="1267" y="5619"/>
                </a:cubicBezTo>
                <a:cubicBezTo>
                  <a:pt x="1273" y="5619"/>
                  <a:pt x="1267" y="5625"/>
                  <a:pt x="1273" y="5625"/>
                </a:cubicBezTo>
                <a:cubicBezTo>
                  <a:pt x="1299" y="5606"/>
                  <a:pt x="1331" y="5600"/>
                  <a:pt x="1344" y="5568"/>
                </a:cubicBezTo>
                <a:close/>
                <a:moveTo>
                  <a:pt x="1116" y="5559"/>
                </a:moveTo>
                <a:cubicBezTo>
                  <a:pt x="1126" y="5560"/>
                  <a:pt x="1135" y="5564"/>
                  <a:pt x="1143" y="5574"/>
                </a:cubicBezTo>
                <a:cubicBezTo>
                  <a:pt x="1125" y="5606"/>
                  <a:pt x="1072" y="5632"/>
                  <a:pt x="1040" y="5613"/>
                </a:cubicBezTo>
                <a:cubicBezTo>
                  <a:pt x="1055" y="5588"/>
                  <a:pt x="1087" y="5557"/>
                  <a:pt x="1116" y="5559"/>
                </a:cubicBezTo>
                <a:close/>
                <a:moveTo>
                  <a:pt x="7158" y="5542"/>
                </a:moveTo>
                <a:cubicBezTo>
                  <a:pt x="7145" y="5555"/>
                  <a:pt x="7125" y="5555"/>
                  <a:pt x="7125" y="5580"/>
                </a:cubicBezTo>
                <a:cubicBezTo>
                  <a:pt x="7144" y="5580"/>
                  <a:pt x="7177" y="5561"/>
                  <a:pt x="7158" y="5542"/>
                </a:cubicBezTo>
                <a:close/>
                <a:moveTo>
                  <a:pt x="1382" y="5541"/>
                </a:moveTo>
                <a:cubicBezTo>
                  <a:pt x="1366" y="5541"/>
                  <a:pt x="1352" y="5557"/>
                  <a:pt x="1363" y="5568"/>
                </a:cubicBezTo>
                <a:cubicBezTo>
                  <a:pt x="1383" y="5568"/>
                  <a:pt x="1389" y="5561"/>
                  <a:pt x="1389" y="5542"/>
                </a:cubicBezTo>
                <a:cubicBezTo>
                  <a:pt x="1387" y="5542"/>
                  <a:pt x="1384" y="5541"/>
                  <a:pt x="1382" y="5541"/>
                </a:cubicBezTo>
                <a:close/>
                <a:moveTo>
                  <a:pt x="5814" y="5530"/>
                </a:moveTo>
                <a:cubicBezTo>
                  <a:pt x="5814" y="5542"/>
                  <a:pt x="5801" y="5542"/>
                  <a:pt x="5781" y="5542"/>
                </a:cubicBezTo>
                <a:cubicBezTo>
                  <a:pt x="5775" y="5561"/>
                  <a:pt x="5761" y="5575"/>
                  <a:pt x="5749" y="5600"/>
                </a:cubicBezTo>
                <a:cubicBezTo>
                  <a:pt x="5755" y="5600"/>
                  <a:pt x="5761" y="5600"/>
                  <a:pt x="5761" y="5606"/>
                </a:cubicBezTo>
                <a:cubicBezTo>
                  <a:pt x="5788" y="5600"/>
                  <a:pt x="5806" y="5574"/>
                  <a:pt x="5826" y="5555"/>
                </a:cubicBezTo>
                <a:cubicBezTo>
                  <a:pt x="5820" y="5549"/>
                  <a:pt x="5820" y="5530"/>
                  <a:pt x="5814" y="5530"/>
                </a:cubicBezTo>
                <a:close/>
                <a:moveTo>
                  <a:pt x="659" y="5491"/>
                </a:moveTo>
                <a:cubicBezTo>
                  <a:pt x="659" y="5491"/>
                  <a:pt x="659" y="5491"/>
                  <a:pt x="679" y="5491"/>
                </a:cubicBezTo>
                <a:cubicBezTo>
                  <a:pt x="679" y="5510"/>
                  <a:pt x="659" y="5510"/>
                  <a:pt x="647" y="5516"/>
                </a:cubicBezTo>
                <a:cubicBezTo>
                  <a:pt x="647" y="5504"/>
                  <a:pt x="666" y="5510"/>
                  <a:pt x="659" y="5491"/>
                </a:cubicBezTo>
                <a:close/>
                <a:moveTo>
                  <a:pt x="5639" y="5472"/>
                </a:moveTo>
                <a:cubicBezTo>
                  <a:pt x="5608" y="5472"/>
                  <a:pt x="5600" y="5491"/>
                  <a:pt x="5588" y="5504"/>
                </a:cubicBezTo>
                <a:cubicBezTo>
                  <a:pt x="5614" y="5516"/>
                  <a:pt x="5633" y="5491"/>
                  <a:pt x="5639" y="5472"/>
                </a:cubicBezTo>
                <a:close/>
                <a:moveTo>
                  <a:pt x="6606" y="5471"/>
                </a:moveTo>
                <a:cubicBezTo>
                  <a:pt x="6591" y="5472"/>
                  <a:pt x="6598" y="5490"/>
                  <a:pt x="6576" y="5485"/>
                </a:cubicBezTo>
                <a:cubicBezTo>
                  <a:pt x="6582" y="5505"/>
                  <a:pt x="6589" y="5517"/>
                  <a:pt x="6602" y="5523"/>
                </a:cubicBezTo>
                <a:cubicBezTo>
                  <a:pt x="6608" y="5510"/>
                  <a:pt x="6614" y="5497"/>
                  <a:pt x="6614" y="5472"/>
                </a:cubicBezTo>
                <a:cubicBezTo>
                  <a:pt x="6611" y="5471"/>
                  <a:pt x="6608" y="5471"/>
                  <a:pt x="6606" y="5471"/>
                </a:cubicBezTo>
                <a:close/>
                <a:moveTo>
                  <a:pt x="1415" y="5466"/>
                </a:moveTo>
                <a:cubicBezTo>
                  <a:pt x="1357" y="5478"/>
                  <a:pt x="1338" y="5530"/>
                  <a:pt x="1299" y="5555"/>
                </a:cubicBezTo>
                <a:cubicBezTo>
                  <a:pt x="1344" y="5530"/>
                  <a:pt x="1395" y="5510"/>
                  <a:pt x="1415" y="5466"/>
                </a:cubicBezTo>
                <a:close/>
                <a:moveTo>
                  <a:pt x="5801" y="5452"/>
                </a:moveTo>
                <a:cubicBezTo>
                  <a:pt x="5807" y="5472"/>
                  <a:pt x="5807" y="5466"/>
                  <a:pt x="5801" y="5484"/>
                </a:cubicBezTo>
                <a:cubicBezTo>
                  <a:pt x="5827" y="5484"/>
                  <a:pt x="5827" y="5452"/>
                  <a:pt x="5801" y="5452"/>
                </a:cubicBezTo>
                <a:close/>
                <a:moveTo>
                  <a:pt x="7545" y="5446"/>
                </a:moveTo>
                <a:cubicBezTo>
                  <a:pt x="7519" y="5446"/>
                  <a:pt x="7506" y="5460"/>
                  <a:pt x="7493" y="5471"/>
                </a:cubicBezTo>
                <a:cubicBezTo>
                  <a:pt x="7512" y="5465"/>
                  <a:pt x="7545" y="5471"/>
                  <a:pt x="7545" y="5446"/>
                </a:cubicBezTo>
                <a:close/>
                <a:moveTo>
                  <a:pt x="5994" y="5440"/>
                </a:moveTo>
                <a:cubicBezTo>
                  <a:pt x="5962" y="5446"/>
                  <a:pt x="5949" y="5472"/>
                  <a:pt x="5968" y="5497"/>
                </a:cubicBezTo>
                <a:cubicBezTo>
                  <a:pt x="5994" y="5497"/>
                  <a:pt x="6007" y="5491"/>
                  <a:pt x="6001" y="5466"/>
                </a:cubicBezTo>
                <a:cubicBezTo>
                  <a:pt x="5968" y="5472"/>
                  <a:pt x="6008" y="5460"/>
                  <a:pt x="5994" y="5440"/>
                </a:cubicBezTo>
                <a:close/>
                <a:moveTo>
                  <a:pt x="1180" y="5434"/>
                </a:moveTo>
                <a:cubicBezTo>
                  <a:pt x="1201" y="5433"/>
                  <a:pt x="1218" y="5452"/>
                  <a:pt x="1228" y="5466"/>
                </a:cubicBezTo>
                <a:cubicBezTo>
                  <a:pt x="1196" y="5478"/>
                  <a:pt x="1183" y="5485"/>
                  <a:pt x="1151" y="5485"/>
                </a:cubicBezTo>
                <a:cubicBezTo>
                  <a:pt x="1143" y="5497"/>
                  <a:pt x="1163" y="5460"/>
                  <a:pt x="1157" y="5441"/>
                </a:cubicBezTo>
                <a:cubicBezTo>
                  <a:pt x="1165" y="5436"/>
                  <a:pt x="1173" y="5434"/>
                  <a:pt x="1180" y="5434"/>
                </a:cubicBezTo>
                <a:close/>
                <a:moveTo>
                  <a:pt x="718" y="5421"/>
                </a:moveTo>
                <a:cubicBezTo>
                  <a:pt x="730" y="5433"/>
                  <a:pt x="698" y="5460"/>
                  <a:pt x="679" y="5452"/>
                </a:cubicBezTo>
                <a:cubicBezTo>
                  <a:pt x="692" y="5440"/>
                  <a:pt x="698" y="5427"/>
                  <a:pt x="718" y="5421"/>
                </a:cubicBezTo>
                <a:close/>
                <a:moveTo>
                  <a:pt x="6251" y="5420"/>
                </a:moveTo>
                <a:cubicBezTo>
                  <a:pt x="6258" y="5419"/>
                  <a:pt x="6254" y="5433"/>
                  <a:pt x="6265" y="5433"/>
                </a:cubicBezTo>
                <a:cubicBezTo>
                  <a:pt x="6259" y="5452"/>
                  <a:pt x="6233" y="5446"/>
                  <a:pt x="6227" y="5459"/>
                </a:cubicBezTo>
                <a:cubicBezTo>
                  <a:pt x="6220" y="5459"/>
                  <a:pt x="6214" y="5446"/>
                  <a:pt x="6214" y="5433"/>
                </a:cubicBezTo>
                <a:cubicBezTo>
                  <a:pt x="6234" y="5427"/>
                  <a:pt x="6253" y="5452"/>
                  <a:pt x="6246" y="5421"/>
                </a:cubicBezTo>
                <a:cubicBezTo>
                  <a:pt x="6248" y="5420"/>
                  <a:pt x="6249" y="5420"/>
                  <a:pt x="6251" y="5420"/>
                </a:cubicBezTo>
                <a:close/>
                <a:moveTo>
                  <a:pt x="7151" y="5415"/>
                </a:moveTo>
                <a:cubicBezTo>
                  <a:pt x="7125" y="5428"/>
                  <a:pt x="7132" y="5441"/>
                  <a:pt x="7119" y="5453"/>
                </a:cubicBezTo>
                <a:cubicBezTo>
                  <a:pt x="7119" y="5427"/>
                  <a:pt x="7073" y="5466"/>
                  <a:pt x="7093" y="5472"/>
                </a:cubicBezTo>
                <a:cubicBezTo>
                  <a:pt x="7100" y="5466"/>
                  <a:pt x="7106" y="5460"/>
                  <a:pt x="7113" y="5453"/>
                </a:cubicBezTo>
                <a:cubicBezTo>
                  <a:pt x="7106" y="5472"/>
                  <a:pt x="7100" y="5485"/>
                  <a:pt x="7080" y="5485"/>
                </a:cubicBezTo>
                <a:cubicBezTo>
                  <a:pt x="7080" y="5460"/>
                  <a:pt x="7061" y="5491"/>
                  <a:pt x="7048" y="5472"/>
                </a:cubicBezTo>
                <a:cubicBezTo>
                  <a:pt x="7042" y="5491"/>
                  <a:pt x="7054" y="5485"/>
                  <a:pt x="7054" y="5504"/>
                </a:cubicBezTo>
                <a:cubicBezTo>
                  <a:pt x="7079" y="5510"/>
                  <a:pt x="7106" y="5510"/>
                  <a:pt x="7092" y="5543"/>
                </a:cubicBezTo>
                <a:cubicBezTo>
                  <a:pt x="7124" y="5523"/>
                  <a:pt x="7138" y="5530"/>
                  <a:pt x="7183" y="5498"/>
                </a:cubicBezTo>
                <a:cubicBezTo>
                  <a:pt x="7183" y="5478"/>
                  <a:pt x="7170" y="5472"/>
                  <a:pt x="7177" y="5453"/>
                </a:cubicBezTo>
                <a:cubicBezTo>
                  <a:pt x="7158" y="5453"/>
                  <a:pt x="7132" y="5472"/>
                  <a:pt x="7125" y="5453"/>
                </a:cubicBezTo>
                <a:cubicBezTo>
                  <a:pt x="7139" y="5440"/>
                  <a:pt x="7171" y="5433"/>
                  <a:pt x="7151" y="5415"/>
                </a:cubicBezTo>
                <a:close/>
                <a:moveTo>
                  <a:pt x="6764" y="5408"/>
                </a:moveTo>
                <a:cubicBezTo>
                  <a:pt x="6744" y="5434"/>
                  <a:pt x="6744" y="5441"/>
                  <a:pt x="6731" y="5466"/>
                </a:cubicBezTo>
                <a:cubicBezTo>
                  <a:pt x="6756" y="5466"/>
                  <a:pt x="6756" y="5478"/>
                  <a:pt x="6776" y="5478"/>
                </a:cubicBezTo>
                <a:cubicBezTo>
                  <a:pt x="6770" y="5447"/>
                  <a:pt x="6770" y="5421"/>
                  <a:pt x="6764" y="5408"/>
                </a:cubicBezTo>
                <a:close/>
                <a:moveTo>
                  <a:pt x="7182" y="5374"/>
                </a:moveTo>
                <a:cubicBezTo>
                  <a:pt x="7186" y="5374"/>
                  <a:pt x="7191" y="5375"/>
                  <a:pt x="7195" y="5377"/>
                </a:cubicBezTo>
                <a:cubicBezTo>
                  <a:pt x="7175" y="5383"/>
                  <a:pt x="7175" y="5409"/>
                  <a:pt x="7162" y="5422"/>
                </a:cubicBezTo>
                <a:cubicBezTo>
                  <a:pt x="7162" y="5434"/>
                  <a:pt x="7176" y="5441"/>
                  <a:pt x="7182" y="5453"/>
                </a:cubicBezTo>
                <a:cubicBezTo>
                  <a:pt x="7188" y="5447"/>
                  <a:pt x="7202" y="5447"/>
                  <a:pt x="7214" y="5453"/>
                </a:cubicBezTo>
                <a:cubicBezTo>
                  <a:pt x="7214" y="5460"/>
                  <a:pt x="7221" y="5466"/>
                  <a:pt x="7221" y="5472"/>
                </a:cubicBezTo>
                <a:cubicBezTo>
                  <a:pt x="7201" y="5478"/>
                  <a:pt x="7207" y="5466"/>
                  <a:pt x="7195" y="5460"/>
                </a:cubicBezTo>
                <a:cubicBezTo>
                  <a:pt x="7202" y="5504"/>
                  <a:pt x="7227" y="5472"/>
                  <a:pt x="7253" y="5472"/>
                </a:cubicBezTo>
                <a:cubicBezTo>
                  <a:pt x="7247" y="5485"/>
                  <a:pt x="7234" y="5478"/>
                  <a:pt x="7241" y="5497"/>
                </a:cubicBezTo>
                <a:cubicBezTo>
                  <a:pt x="7267" y="5517"/>
                  <a:pt x="7292" y="5485"/>
                  <a:pt x="7312" y="5478"/>
                </a:cubicBezTo>
                <a:cubicBezTo>
                  <a:pt x="7299" y="5497"/>
                  <a:pt x="7331" y="5497"/>
                  <a:pt x="7331" y="5485"/>
                </a:cubicBezTo>
                <a:cubicBezTo>
                  <a:pt x="7344" y="5491"/>
                  <a:pt x="7319" y="5497"/>
                  <a:pt x="7331" y="5516"/>
                </a:cubicBezTo>
                <a:cubicBezTo>
                  <a:pt x="7189" y="5574"/>
                  <a:pt x="7067" y="5658"/>
                  <a:pt x="6957" y="5753"/>
                </a:cubicBezTo>
                <a:cubicBezTo>
                  <a:pt x="6963" y="5760"/>
                  <a:pt x="6963" y="5766"/>
                  <a:pt x="6963" y="5785"/>
                </a:cubicBezTo>
                <a:cubicBezTo>
                  <a:pt x="6982" y="5785"/>
                  <a:pt x="6989" y="5753"/>
                  <a:pt x="7002" y="5772"/>
                </a:cubicBezTo>
                <a:cubicBezTo>
                  <a:pt x="7027" y="5741"/>
                  <a:pt x="7047" y="5721"/>
                  <a:pt x="7053" y="5689"/>
                </a:cubicBezTo>
                <a:cubicBezTo>
                  <a:pt x="7067" y="5689"/>
                  <a:pt x="7060" y="5715"/>
                  <a:pt x="7079" y="5708"/>
                </a:cubicBezTo>
                <a:cubicBezTo>
                  <a:pt x="7073" y="5721"/>
                  <a:pt x="7086" y="5727"/>
                  <a:pt x="7086" y="5740"/>
                </a:cubicBezTo>
                <a:cubicBezTo>
                  <a:pt x="7060" y="5746"/>
                  <a:pt x="7079" y="5752"/>
                  <a:pt x="7066" y="5771"/>
                </a:cubicBezTo>
                <a:cubicBezTo>
                  <a:pt x="7086" y="5771"/>
                  <a:pt x="7073" y="5797"/>
                  <a:pt x="7086" y="5790"/>
                </a:cubicBezTo>
                <a:cubicBezTo>
                  <a:pt x="7086" y="5848"/>
                  <a:pt x="6982" y="5868"/>
                  <a:pt x="6950" y="5899"/>
                </a:cubicBezTo>
                <a:cubicBezTo>
                  <a:pt x="6924" y="5874"/>
                  <a:pt x="6989" y="5849"/>
                  <a:pt x="6989" y="5810"/>
                </a:cubicBezTo>
                <a:cubicBezTo>
                  <a:pt x="6944" y="5772"/>
                  <a:pt x="6885" y="5881"/>
                  <a:pt x="6911" y="5913"/>
                </a:cubicBezTo>
                <a:cubicBezTo>
                  <a:pt x="6911" y="5933"/>
                  <a:pt x="6899" y="5939"/>
                  <a:pt x="6899" y="5958"/>
                </a:cubicBezTo>
                <a:cubicBezTo>
                  <a:pt x="6886" y="5951"/>
                  <a:pt x="6866" y="5939"/>
                  <a:pt x="6860" y="5958"/>
                </a:cubicBezTo>
                <a:cubicBezTo>
                  <a:pt x="6860" y="5945"/>
                  <a:pt x="6860" y="5926"/>
                  <a:pt x="6834" y="5926"/>
                </a:cubicBezTo>
                <a:cubicBezTo>
                  <a:pt x="6821" y="5939"/>
                  <a:pt x="6809" y="5951"/>
                  <a:pt x="6789" y="5958"/>
                </a:cubicBezTo>
                <a:cubicBezTo>
                  <a:pt x="6776" y="5894"/>
                  <a:pt x="6841" y="5887"/>
                  <a:pt x="6873" y="5844"/>
                </a:cubicBezTo>
                <a:cubicBezTo>
                  <a:pt x="6867" y="5818"/>
                  <a:pt x="6854" y="5793"/>
                  <a:pt x="6822" y="5793"/>
                </a:cubicBezTo>
                <a:cubicBezTo>
                  <a:pt x="6835" y="5774"/>
                  <a:pt x="6835" y="5748"/>
                  <a:pt x="6854" y="5735"/>
                </a:cubicBezTo>
                <a:cubicBezTo>
                  <a:pt x="6854" y="5722"/>
                  <a:pt x="6835" y="5735"/>
                  <a:pt x="6835" y="5722"/>
                </a:cubicBezTo>
                <a:cubicBezTo>
                  <a:pt x="6835" y="5696"/>
                  <a:pt x="6866" y="5696"/>
                  <a:pt x="6886" y="5684"/>
                </a:cubicBezTo>
                <a:cubicBezTo>
                  <a:pt x="6892" y="5651"/>
                  <a:pt x="6867" y="5651"/>
                  <a:pt x="6880" y="5626"/>
                </a:cubicBezTo>
                <a:cubicBezTo>
                  <a:pt x="6886" y="5640"/>
                  <a:pt x="6892" y="5652"/>
                  <a:pt x="6892" y="5671"/>
                </a:cubicBezTo>
                <a:cubicBezTo>
                  <a:pt x="6944" y="5671"/>
                  <a:pt x="6989" y="5595"/>
                  <a:pt x="6970" y="5556"/>
                </a:cubicBezTo>
                <a:cubicBezTo>
                  <a:pt x="6970" y="5550"/>
                  <a:pt x="6982" y="5556"/>
                  <a:pt x="6982" y="5543"/>
                </a:cubicBezTo>
                <a:cubicBezTo>
                  <a:pt x="7002" y="5556"/>
                  <a:pt x="7008" y="5576"/>
                  <a:pt x="7002" y="5601"/>
                </a:cubicBezTo>
                <a:cubicBezTo>
                  <a:pt x="7034" y="5601"/>
                  <a:pt x="7053" y="5581"/>
                  <a:pt x="7073" y="5556"/>
                </a:cubicBezTo>
                <a:cubicBezTo>
                  <a:pt x="7073" y="5543"/>
                  <a:pt x="7060" y="5524"/>
                  <a:pt x="7053" y="5543"/>
                </a:cubicBezTo>
                <a:cubicBezTo>
                  <a:pt x="7047" y="5531"/>
                  <a:pt x="7053" y="5518"/>
                  <a:pt x="7021" y="5531"/>
                </a:cubicBezTo>
                <a:cubicBezTo>
                  <a:pt x="7021" y="5505"/>
                  <a:pt x="7027" y="5479"/>
                  <a:pt x="7001" y="5492"/>
                </a:cubicBezTo>
                <a:cubicBezTo>
                  <a:pt x="7014" y="5441"/>
                  <a:pt x="7059" y="5453"/>
                  <a:pt x="7085" y="5434"/>
                </a:cubicBezTo>
                <a:cubicBezTo>
                  <a:pt x="7091" y="5415"/>
                  <a:pt x="7072" y="5415"/>
                  <a:pt x="7079" y="5396"/>
                </a:cubicBezTo>
                <a:cubicBezTo>
                  <a:pt x="7108" y="5436"/>
                  <a:pt x="7143" y="5372"/>
                  <a:pt x="7182" y="5374"/>
                </a:cubicBezTo>
                <a:close/>
                <a:moveTo>
                  <a:pt x="7215" y="5363"/>
                </a:moveTo>
                <a:cubicBezTo>
                  <a:pt x="7215" y="5363"/>
                  <a:pt x="7215" y="5363"/>
                  <a:pt x="7222" y="5363"/>
                </a:cubicBezTo>
                <a:cubicBezTo>
                  <a:pt x="7215" y="5363"/>
                  <a:pt x="7215" y="5370"/>
                  <a:pt x="7215" y="5376"/>
                </a:cubicBezTo>
                <a:lnTo>
                  <a:pt x="7215" y="5363"/>
                </a:lnTo>
                <a:close/>
                <a:moveTo>
                  <a:pt x="6840" y="5363"/>
                </a:moveTo>
                <a:cubicBezTo>
                  <a:pt x="6840" y="5376"/>
                  <a:pt x="6801" y="5376"/>
                  <a:pt x="6828" y="5388"/>
                </a:cubicBezTo>
                <a:cubicBezTo>
                  <a:pt x="6834" y="5388"/>
                  <a:pt x="6866" y="5363"/>
                  <a:pt x="6840" y="5363"/>
                </a:cubicBezTo>
                <a:close/>
                <a:moveTo>
                  <a:pt x="963" y="5357"/>
                </a:moveTo>
                <a:cubicBezTo>
                  <a:pt x="937" y="5396"/>
                  <a:pt x="873" y="5402"/>
                  <a:pt x="839" y="5440"/>
                </a:cubicBezTo>
                <a:cubicBezTo>
                  <a:pt x="839" y="5452"/>
                  <a:pt x="853" y="5452"/>
                  <a:pt x="859" y="5452"/>
                </a:cubicBezTo>
                <a:cubicBezTo>
                  <a:pt x="788" y="5523"/>
                  <a:pt x="678" y="5529"/>
                  <a:pt x="601" y="5593"/>
                </a:cubicBezTo>
                <a:cubicBezTo>
                  <a:pt x="665" y="5536"/>
                  <a:pt x="736" y="5491"/>
                  <a:pt x="794" y="5433"/>
                </a:cubicBezTo>
                <a:cubicBezTo>
                  <a:pt x="807" y="5433"/>
                  <a:pt x="813" y="5440"/>
                  <a:pt x="833" y="5440"/>
                </a:cubicBezTo>
                <a:cubicBezTo>
                  <a:pt x="853" y="5396"/>
                  <a:pt x="918" y="5357"/>
                  <a:pt x="963" y="5357"/>
                </a:cubicBezTo>
                <a:close/>
                <a:moveTo>
                  <a:pt x="1565" y="5344"/>
                </a:moveTo>
                <a:cubicBezTo>
                  <a:pt x="1510" y="5343"/>
                  <a:pt x="1497" y="5379"/>
                  <a:pt x="1473" y="5408"/>
                </a:cubicBezTo>
                <a:cubicBezTo>
                  <a:pt x="1492" y="5427"/>
                  <a:pt x="1518" y="5408"/>
                  <a:pt x="1538" y="5402"/>
                </a:cubicBezTo>
                <a:cubicBezTo>
                  <a:pt x="1531" y="5370"/>
                  <a:pt x="1564" y="5363"/>
                  <a:pt x="1576" y="5344"/>
                </a:cubicBezTo>
                <a:cubicBezTo>
                  <a:pt x="1572" y="5344"/>
                  <a:pt x="1568" y="5344"/>
                  <a:pt x="1565" y="5344"/>
                </a:cubicBezTo>
                <a:close/>
                <a:moveTo>
                  <a:pt x="5802" y="5342"/>
                </a:moveTo>
                <a:cubicBezTo>
                  <a:pt x="5793" y="5341"/>
                  <a:pt x="5791" y="5355"/>
                  <a:pt x="5780" y="5350"/>
                </a:cubicBezTo>
                <a:cubicBezTo>
                  <a:pt x="5780" y="5376"/>
                  <a:pt x="5768" y="5382"/>
                  <a:pt x="5774" y="5401"/>
                </a:cubicBezTo>
                <a:cubicBezTo>
                  <a:pt x="5755" y="5401"/>
                  <a:pt x="5742" y="5414"/>
                  <a:pt x="5729" y="5426"/>
                </a:cubicBezTo>
                <a:cubicBezTo>
                  <a:pt x="5729" y="5414"/>
                  <a:pt x="5749" y="5407"/>
                  <a:pt x="5723" y="5407"/>
                </a:cubicBezTo>
                <a:cubicBezTo>
                  <a:pt x="5710" y="5421"/>
                  <a:pt x="5749" y="5446"/>
                  <a:pt x="5716" y="5452"/>
                </a:cubicBezTo>
                <a:cubicBezTo>
                  <a:pt x="5730" y="5452"/>
                  <a:pt x="5724" y="5472"/>
                  <a:pt x="5735" y="5471"/>
                </a:cubicBezTo>
                <a:cubicBezTo>
                  <a:pt x="5742" y="5433"/>
                  <a:pt x="5794" y="5439"/>
                  <a:pt x="5806" y="5407"/>
                </a:cubicBezTo>
                <a:cubicBezTo>
                  <a:pt x="5806" y="5375"/>
                  <a:pt x="5800" y="5369"/>
                  <a:pt x="5806" y="5343"/>
                </a:cubicBezTo>
                <a:cubicBezTo>
                  <a:pt x="5805" y="5343"/>
                  <a:pt x="5803" y="5342"/>
                  <a:pt x="5802" y="5342"/>
                </a:cubicBezTo>
                <a:close/>
                <a:moveTo>
                  <a:pt x="1079" y="5325"/>
                </a:moveTo>
                <a:cubicBezTo>
                  <a:pt x="1098" y="5338"/>
                  <a:pt x="1060" y="5338"/>
                  <a:pt x="1067" y="5357"/>
                </a:cubicBezTo>
                <a:cubicBezTo>
                  <a:pt x="1054" y="5344"/>
                  <a:pt x="1054" y="5357"/>
                  <a:pt x="1034" y="5357"/>
                </a:cubicBezTo>
                <a:cubicBezTo>
                  <a:pt x="1034" y="5332"/>
                  <a:pt x="1079" y="5351"/>
                  <a:pt x="1079" y="5325"/>
                </a:cubicBezTo>
                <a:close/>
                <a:moveTo>
                  <a:pt x="5826" y="5313"/>
                </a:moveTo>
                <a:cubicBezTo>
                  <a:pt x="5826" y="5319"/>
                  <a:pt x="5820" y="5325"/>
                  <a:pt x="5820" y="5332"/>
                </a:cubicBezTo>
                <a:cubicBezTo>
                  <a:pt x="5840" y="5332"/>
                  <a:pt x="5852" y="5332"/>
                  <a:pt x="5852" y="5313"/>
                </a:cubicBezTo>
                <a:cubicBezTo>
                  <a:pt x="5852" y="5313"/>
                  <a:pt x="5852" y="5313"/>
                  <a:pt x="5826" y="5313"/>
                </a:cubicBezTo>
                <a:close/>
                <a:moveTo>
                  <a:pt x="7829" y="5306"/>
                </a:moveTo>
                <a:cubicBezTo>
                  <a:pt x="7796" y="5312"/>
                  <a:pt x="7790" y="5338"/>
                  <a:pt x="7764" y="5351"/>
                </a:cubicBezTo>
                <a:cubicBezTo>
                  <a:pt x="7796" y="5351"/>
                  <a:pt x="7809" y="5325"/>
                  <a:pt x="7829" y="5306"/>
                </a:cubicBezTo>
                <a:close/>
                <a:moveTo>
                  <a:pt x="6582" y="5300"/>
                </a:moveTo>
                <a:cubicBezTo>
                  <a:pt x="6582" y="5313"/>
                  <a:pt x="6556" y="5332"/>
                  <a:pt x="6582" y="5325"/>
                </a:cubicBezTo>
                <a:cubicBezTo>
                  <a:pt x="6569" y="5363"/>
                  <a:pt x="6537" y="5325"/>
                  <a:pt x="6537" y="5357"/>
                </a:cubicBezTo>
                <a:cubicBezTo>
                  <a:pt x="6518" y="5325"/>
                  <a:pt x="6563" y="5312"/>
                  <a:pt x="6582" y="5300"/>
                </a:cubicBezTo>
                <a:close/>
                <a:moveTo>
                  <a:pt x="852" y="5286"/>
                </a:moveTo>
                <a:cubicBezTo>
                  <a:pt x="864" y="5286"/>
                  <a:pt x="861" y="5304"/>
                  <a:pt x="878" y="5293"/>
                </a:cubicBezTo>
                <a:cubicBezTo>
                  <a:pt x="878" y="5306"/>
                  <a:pt x="865" y="5299"/>
                  <a:pt x="865" y="5299"/>
                </a:cubicBezTo>
                <a:cubicBezTo>
                  <a:pt x="833" y="5357"/>
                  <a:pt x="840" y="5351"/>
                  <a:pt x="782" y="5363"/>
                </a:cubicBezTo>
                <a:cubicBezTo>
                  <a:pt x="757" y="5370"/>
                  <a:pt x="730" y="5382"/>
                  <a:pt x="698" y="5395"/>
                </a:cubicBezTo>
                <a:cubicBezTo>
                  <a:pt x="705" y="5376"/>
                  <a:pt x="730" y="5357"/>
                  <a:pt x="757" y="5370"/>
                </a:cubicBezTo>
                <a:cubicBezTo>
                  <a:pt x="782" y="5332"/>
                  <a:pt x="814" y="5306"/>
                  <a:pt x="846" y="5287"/>
                </a:cubicBezTo>
                <a:cubicBezTo>
                  <a:pt x="848" y="5286"/>
                  <a:pt x="850" y="5286"/>
                  <a:pt x="852" y="5286"/>
                </a:cubicBezTo>
                <a:close/>
                <a:moveTo>
                  <a:pt x="7079" y="5280"/>
                </a:moveTo>
                <a:cubicBezTo>
                  <a:pt x="7093" y="5280"/>
                  <a:pt x="7079" y="5299"/>
                  <a:pt x="7079" y="5299"/>
                </a:cubicBezTo>
                <a:cubicBezTo>
                  <a:pt x="7066" y="5306"/>
                  <a:pt x="7066" y="5299"/>
                  <a:pt x="7053" y="5293"/>
                </a:cubicBezTo>
                <a:cubicBezTo>
                  <a:pt x="7060" y="5287"/>
                  <a:pt x="7073" y="5293"/>
                  <a:pt x="7079" y="5287"/>
                </a:cubicBezTo>
                <a:cubicBezTo>
                  <a:pt x="7079" y="5287"/>
                  <a:pt x="7079" y="5287"/>
                  <a:pt x="7079" y="5280"/>
                </a:cubicBezTo>
                <a:close/>
                <a:moveTo>
                  <a:pt x="6549" y="5274"/>
                </a:moveTo>
                <a:cubicBezTo>
                  <a:pt x="6553" y="5274"/>
                  <a:pt x="6558" y="5276"/>
                  <a:pt x="6563" y="5280"/>
                </a:cubicBezTo>
                <a:cubicBezTo>
                  <a:pt x="6563" y="5306"/>
                  <a:pt x="6543" y="5306"/>
                  <a:pt x="6524" y="5306"/>
                </a:cubicBezTo>
                <a:cubicBezTo>
                  <a:pt x="6524" y="5291"/>
                  <a:pt x="6535" y="5274"/>
                  <a:pt x="6549" y="5274"/>
                </a:cubicBezTo>
                <a:close/>
                <a:moveTo>
                  <a:pt x="7338" y="5268"/>
                </a:moveTo>
                <a:cubicBezTo>
                  <a:pt x="7338" y="5268"/>
                  <a:pt x="7338" y="5280"/>
                  <a:pt x="7351" y="5280"/>
                </a:cubicBezTo>
                <a:cubicBezTo>
                  <a:pt x="7357" y="5299"/>
                  <a:pt x="7331" y="5293"/>
                  <a:pt x="7338" y="5312"/>
                </a:cubicBezTo>
                <a:cubicBezTo>
                  <a:pt x="7306" y="5287"/>
                  <a:pt x="7281" y="5344"/>
                  <a:pt x="7261" y="5363"/>
                </a:cubicBezTo>
                <a:cubicBezTo>
                  <a:pt x="7261" y="5363"/>
                  <a:pt x="7261" y="5363"/>
                  <a:pt x="7222" y="5363"/>
                </a:cubicBezTo>
                <a:cubicBezTo>
                  <a:pt x="7241" y="5325"/>
                  <a:pt x="7319" y="5313"/>
                  <a:pt x="7338" y="5268"/>
                </a:cubicBezTo>
                <a:close/>
                <a:moveTo>
                  <a:pt x="6401" y="5268"/>
                </a:moveTo>
                <a:cubicBezTo>
                  <a:pt x="6415" y="5268"/>
                  <a:pt x="6401" y="5293"/>
                  <a:pt x="6408" y="5299"/>
                </a:cubicBezTo>
                <a:cubicBezTo>
                  <a:pt x="6401" y="5299"/>
                  <a:pt x="6401" y="5287"/>
                  <a:pt x="6388" y="5287"/>
                </a:cubicBezTo>
                <a:cubicBezTo>
                  <a:pt x="6381" y="5274"/>
                  <a:pt x="6401" y="5280"/>
                  <a:pt x="6401" y="5268"/>
                </a:cubicBezTo>
                <a:close/>
                <a:moveTo>
                  <a:pt x="5994" y="5268"/>
                </a:moveTo>
                <a:cubicBezTo>
                  <a:pt x="6014" y="5280"/>
                  <a:pt x="5988" y="5312"/>
                  <a:pt x="5988" y="5325"/>
                </a:cubicBezTo>
                <a:cubicBezTo>
                  <a:pt x="5956" y="5313"/>
                  <a:pt x="5994" y="5287"/>
                  <a:pt x="5994" y="5268"/>
                </a:cubicBezTo>
                <a:close/>
                <a:moveTo>
                  <a:pt x="1564" y="5254"/>
                </a:moveTo>
                <a:cubicBezTo>
                  <a:pt x="1525" y="5268"/>
                  <a:pt x="1525" y="5325"/>
                  <a:pt x="1480" y="5331"/>
                </a:cubicBezTo>
                <a:cubicBezTo>
                  <a:pt x="1519" y="5350"/>
                  <a:pt x="1557" y="5299"/>
                  <a:pt x="1564" y="5254"/>
                </a:cubicBezTo>
                <a:close/>
                <a:moveTo>
                  <a:pt x="7467" y="5248"/>
                </a:moveTo>
                <a:cubicBezTo>
                  <a:pt x="7455" y="5254"/>
                  <a:pt x="7455" y="5280"/>
                  <a:pt x="7474" y="5280"/>
                </a:cubicBezTo>
                <a:cubicBezTo>
                  <a:pt x="7480" y="5267"/>
                  <a:pt x="7480" y="5248"/>
                  <a:pt x="7467" y="5248"/>
                </a:cubicBezTo>
                <a:close/>
                <a:moveTo>
                  <a:pt x="6705" y="5248"/>
                </a:moveTo>
                <a:cubicBezTo>
                  <a:pt x="6705" y="5254"/>
                  <a:pt x="6693" y="5280"/>
                  <a:pt x="6705" y="5280"/>
                </a:cubicBezTo>
                <a:cubicBezTo>
                  <a:pt x="6705" y="5267"/>
                  <a:pt x="6724" y="5267"/>
                  <a:pt x="6718" y="5254"/>
                </a:cubicBezTo>
                <a:cubicBezTo>
                  <a:pt x="6711" y="5254"/>
                  <a:pt x="6711" y="5248"/>
                  <a:pt x="6705" y="5248"/>
                </a:cubicBezTo>
                <a:close/>
                <a:moveTo>
                  <a:pt x="6892" y="5242"/>
                </a:moveTo>
                <a:cubicBezTo>
                  <a:pt x="6879" y="5242"/>
                  <a:pt x="6873" y="5249"/>
                  <a:pt x="6866" y="5261"/>
                </a:cubicBezTo>
                <a:cubicBezTo>
                  <a:pt x="6873" y="5261"/>
                  <a:pt x="6880" y="5261"/>
                  <a:pt x="6886" y="5268"/>
                </a:cubicBezTo>
                <a:cubicBezTo>
                  <a:pt x="6886" y="5261"/>
                  <a:pt x="6892" y="5254"/>
                  <a:pt x="6892" y="5242"/>
                </a:cubicBezTo>
                <a:close/>
                <a:moveTo>
                  <a:pt x="1518" y="5238"/>
                </a:moveTo>
                <a:cubicBezTo>
                  <a:pt x="1491" y="5239"/>
                  <a:pt x="1461" y="5253"/>
                  <a:pt x="1441" y="5268"/>
                </a:cubicBezTo>
                <a:cubicBezTo>
                  <a:pt x="1434" y="5287"/>
                  <a:pt x="1460" y="5274"/>
                  <a:pt x="1461" y="5287"/>
                </a:cubicBezTo>
                <a:cubicBezTo>
                  <a:pt x="1486" y="5281"/>
                  <a:pt x="1551" y="5268"/>
                  <a:pt x="1545" y="5242"/>
                </a:cubicBezTo>
                <a:cubicBezTo>
                  <a:pt x="1537" y="5239"/>
                  <a:pt x="1528" y="5238"/>
                  <a:pt x="1518" y="5238"/>
                </a:cubicBezTo>
                <a:close/>
                <a:moveTo>
                  <a:pt x="6220" y="5216"/>
                </a:moveTo>
                <a:cubicBezTo>
                  <a:pt x="6240" y="5223"/>
                  <a:pt x="6240" y="5235"/>
                  <a:pt x="6246" y="5249"/>
                </a:cubicBezTo>
                <a:cubicBezTo>
                  <a:pt x="6240" y="5255"/>
                  <a:pt x="6220" y="5255"/>
                  <a:pt x="6214" y="5268"/>
                </a:cubicBezTo>
                <a:cubicBezTo>
                  <a:pt x="6208" y="5261"/>
                  <a:pt x="6208" y="5242"/>
                  <a:pt x="6208" y="5229"/>
                </a:cubicBezTo>
                <a:cubicBezTo>
                  <a:pt x="6208" y="5223"/>
                  <a:pt x="6220" y="5229"/>
                  <a:pt x="6220" y="5216"/>
                </a:cubicBezTo>
                <a:close/>
                <a:moveTo>
                  <a:pt x="7177" y="5204"/>
                </a:moveTo>
                <a:cubicBezTo>
                  <a:pt x="7144" y="5204"/>
                  <a:pt x="7138" y="5223"/>
                  <a:pt x="7118" y="5230"/>
                </a:cubicBezTo>
                <a:cubicBezTo>
                  <a:pt x="7138" y="5223"/>
                  <a:pt x="7138" y="5242"/>
                  <a:pt x="7151" y="5242"/>
                </a:cubicBezTo>
                <a:cubicBezTo>
                  <a:pt x="7151" y="5216"/>
                  <a:pt x="7177" y="5223"/>
                  <a:pt x="7177" y="5204"/>
                </a:cubicBezTo>
                <a:close/>
                <a:moveTo>
                  <a:pt x="6723" y="5196"/>
                </a:moveTo>
                <a:cubicBezTo>
                  <a:pt x="6701" y="5195"/>
                  <a:pt x="6679" y="5212"/>
                  <a:pt x="6679" y="5235"/>
                </a:cubicBezTo>
                <a:cubicBezTo>
                  <a:pt x="6718" y="5242"/>
                  <a:pt x="6731" y="5223"/>
                  <a:pt x="6744" y="5204"/>
                </a:cubicBezTo>
                <a:cubicBezTo>
                  <a:pt x="6737" y="5199"/>
                  <a:pt x="6730" y="5196"/>
                  <a:pt x="6723" y="5196"/>
                </a:cubicBezTo>
                <a:close/>
                <a:moveTo>
                  <a:pt x="1251" y="5189"/>
                </a:moveTo>
                <a:cubicBezTo>
                  <a:pt x="1246" y="5189"/>
                  <a:pt x="1241" y="5192"/>
                  <a:pt x="1234" y="5204"/>
                </a:cubicBezTo>
                <a:cubicBezTo>
                  <a:pt x="1234" y="5204"/>
                  <a:pt x="1234" y="5204"/>
                  <a:pt x="1247" y="5204"/>
                </a:cubicBezTo>
                <a:cubicBezTo>
                  <a:pt x="1241" y="5229"/>
                  <a:pt x="1260" y="5223"/>
                  <a:pt x="1267" y="5235"/>
                </a:cubicBezTo>
                <a:cubicBezTo>
                  <a:pt x="1279" y="5235"/>
                  <a:pt x="1286" y="5223"/>
                  <a:pt x="1293" y="5210"/>
                </a:cubicBezTo>
                <a:cubicBezTo>
                  <a:pt x="1273" y="5229"/>
                  <a:pt x="1265" y="5191"/>
                  <a:pt x="1251" y="5189"/>
                </a:cubicBezTo>
                <a:close/>
                <a:moveTo>
                  <a:pt x="1187" y="5159"/>
                </a:moveTo>
                <a:cubicBezTo>
                  <a:pt x="1147" y="5157"/>
                  <a:pt x="1112" y="5182"/>
                  <a:pt x="1086" y="5203"/>
                </a:cubicBezTo>
                <a:cubicBezTo>
                  <a:pt x="1098" y="5223"/>
                  <a:pt x="1086" y="5229"/>
                  <a:pt x="1092" y="5242"/>
                </a:cubicBezTo>
                <a:cubicBezTo>
                  <a:pt x="1125" y="5204"/>
                  <a:pt x="1170" y="5184"/>
                  <a:pt x="1215" y="5164"/>
                </a:cubicBezTo>
                <a:cubicBezTo>
                  <a:pt x="1206" y="5161"/>
                  <a:pt x="1196" y="5159"/>
                  <a:pt x="1187" y="5159"/>
                </a:cubicBezTo>
                <a:close/>
                <a:moveTo>
                  <a:pt x="1105" y="5152"/>
                </a:moveTo>
                <a:cubicBezTo>
                  <a:pt x="1098" y="5159"/>
                  <a:pt x="1086" y="5165"/>
                  <a:pt x="1085" y="5178"/>
                </a:cubicBezTo>
                <a:cubicBezTo>
                  <a:pt x="1092" y="5178"/>
                  <a:pt x="1092" y="5184"/>
                  <a:pt x="1105" y="5184"/>
                </a:cubicBezTo>
                <a:cubicBezTo>
                  <a:pt x="1105" y="5178"/>
                  <a:pt x="1117" y="5152"/>
                  <a:pt x="1105" y="5152"/>
                </a:cubicBezTo>
                <a:close/>
                <a:moveTo>
                  <a:pt x="7500" y="5126"/>
                </a:moveTo>
                <a:cubicBezTo>
                  <a:pt x="7507" y="5133"/>
                  <a:pt x="7513" y="5133"/>
                  <a:pt x="7519" y="5133"/>
                </a:cubicBezTo>
                <a:cubicBezTo>
                  <a:pt x="7519" y="5152"/>
                  <a:pt x="7500" y="5152"/>
                  <a:pt x="7493" y="5171"/>
                </a:cubicBezTo>
                <a:cubicBezTo>
                  <a:pt x="7486" y="5171"/>
                  <a:pt x="7480" y="5165"/>
                  <a:pt x="7474" y="5165"/>
                </a:cubicBezTo>
                <a:cubicBezTo>
                  <a:pt x="7474" y="5146"/>
                  <a:pt x="7493" y="5146"/>
                  <a:pt x="7500" y="5126"/>
                </a:cubicBezTo>
                <a:close/>
                <a:moveTo>
                  <a:pt x="7305" y="5120"/>
                </a:moveTo>
                <a:cubicBezTo>
                  <a:pt x="7305" y="5126"/>
                  <a:pt x="7305" y="5133"/>
                  <a:pt x="7298" y="5133"/>
                </a:cubicBezTo>
                <a:cubicBezTo>
                  <a:pt x="7298" y="5133"/>
                  <a:pt x="7292" y="5126"/>
                  <a:pt x="7292" y="5133"/>
                </a:cubicBezTo>
                <a:cubicBezTo>
                  <a:pt x="7298" y="5133"/>
                  <a:pt x="7298" y="5145"/>
                  <a:pt x="7298" y="5152"/>
                </a:cubicBezTo>
                <a:cubicBezTo>
                  <a:pt x="7298" y="5152"/>
                  <a:pt x="7298" y="5152"/>
                  <a:pt x="7318" y="5152"/>
                </a:cubicBezTo>
                <a:cubicBezTo>
                  <a:pt x="7318" y="5145"/>
                  <a:pt x="7312" y="5139"/>
                  <a:pt x="7312" y="5133"/>
                </a:cubicBezTo>
                <a:cubicBezTo>
                  <a:pt x="7325" y="5139"/>
                  <a:pt x="7331" y="5133"/>
                  <a:pt x="7331" y="5120"/>
                </a:cubicBezTo>
                <a:lnTo>
                  <a:pt x="7305" y="5120"/>
                </a:lnTo>
                <a:close/>
                <a:moveTo>
                  <a:pt x="7699" y="5076"/>
                </a:moveTo>
                <a:cubicBezTo>
                  <a:pt x="7699" y="5076"/>
                  <a:pt x="7699" y="5082"/>
                  <a:pt x="7693" y="5082"/>
                </a:cubicBezTo>
                <a:cubicBezTo>
                  <a:pt x="7693" y="5076"/>
                  <a:pt x="7699" y="5076"/>
                  <a:pt x="7699" y="5076"/>
                </a:cubicBezTo>
                <a:close/>
                <a:moveTo>
                  <a:pt x="6426" y="5067"/>
                </a:moveTo>
                <a:cubicBezTo>
                  <a:pt x="6425" y="5067"/>
                  <a:pt x="6423" y="5067"/>
                  <a:pt x="6421" y="5069"/>
                </a:cubicBezTo>
                <a:cubicBezTo>
                  <a:pt x="6421" y="5069"/>
                  <a:pt x="6421" y="5069"/>
                  <a:pt x="6421" y="5082"/>
                </a:cubicBezTo>
                <a:cubicBezTo>
                  <a:pt x="6428" y="5095"/>
                  <a:pt x="6428" y="5082"/>
                  <a:pt x="6441" y="5082"/>
                </a:cubicBezTo>
                <a:cubicBezTo>
                  <a:pt x="6441" y="5082"/>
                  <a:pt x="6441" y="5082"/>
                  <a:pt x="6441" y="5069"/>
                </a:cubicBezTo>
                <a:cubicBezTo>
                  <a:pt x="6432" y="5069"/>
                  <a:pt x="6429" y="5067"/>
                  <a:pt x="6426" y="5067"/>
                </a:cubicBezTo>
                <a:close/>
                <a:moveTo>
                  <a:pt x="7881" y="5057"/>
                </a:moveTo>
                <a:cubicBezTo>
                  <a:pt x="7868" y="5082"/>
                  <a:pt x="7862" y="5089"/>
                  <a:pt x="7868" y="5121"/>
                </a:cubicBezTo>
                <a:cubicBezTo>
                  <a:pt x="7836" y="5121"/>
                  <a:pt x="7830" y="5146"/>
                  <a:pt x="7804" y="5152"/>
                </a:cubicBezTo>
                <a:cubicBezTo>
                  <a:pt x="7797" y="5146"/>
                  <a:pt x="7797" y="5127"/>
                  <a:pt x="7778" y="5127"/>
                </a:cubicBezTo>
                <a:cubicBezTo>
                  <a:pt x="7784" y="5140"/>
                  <a:pt x="7758" y="5153"/>
                  <a:pt x="7758" y="5178"/>
                </a:cubicBezTo>
                <a:cubicBezTo>
                  <a:pt x="7751" y="5172"/>
                  <a:pt x="7744" y="5172"/>
                  <a:pt x="7738" y="5172"/>
                </a:cubicBezTo>
                <a:cubicBezTo>
                  <a:pt x="7731" y="5147"/>
                  <a:pt x="7751" y="5178"/>
                  <a:pt x="7751" y="5153"/>
                </a:cubicBezTo>
                <a:cubicBezTo>
                  <a:pt x="7738" y="5140"/>
                  <a:pt x="7706" y="5166"/>
                  <a:pt x="7699" y="5178"/>
                </a:cubicBezTo>
                <a:cubicBezTo>
                  <a:pt x="7687" y="5165"/>
                  <a:pt x="7693" y="5159"/>
                  <a:pt x="7693" y="5133"/>
                </a:cubicBezTo>
                <a:cubicBezTo>
                  <a:pt x="7693" y="5133"/>
                  <a:pt x="7693" y="5140"/>
                  <a:pt x="7693" y="5146"/>
                </a:cubicBezTo>
                <a:cubicBezTo>
                  <a:pt x="7784" y="5140"/>
                  <a:pt x="7803" y="5076"/>
                  <a:pt x="7881" y="5057"/>
                </a:cubicBezTo>
                <a:close/>
                <a:moveTo>
                  <a:pt x="7716" y="5027"/>
                </a:moveTo>
                <a:cubicBezTo>
                  <a:pt x="7719" y="5026"/>
                  <a:pt x="7723" y="5028"/>
                  <a:pt x="7726" y="5031"/>
                </a:cubicBezTo>
                <a:cubicBezTo>
                  <a:pt x="7694" y="5037"/>
                  <a:pt x="7706" y="5063"/>
                  <a:pt x="7700" y="5076"/>
                </a:cubicBezTo>
                <a:cubicBezTo>
                  <a:pt x="7700" y="5069"/>
                  <a:pt x="7693" y="5069"/>
                  <a:pt x="7688" y="5062"/>
                </a:cubicBezTo>
                <a:cubicBezTo>
                  <a:pt x="7681" y="5056"/>
                  <a:pt x="7694" y="5050"/>
                  <a:pt x="7688" y="5043"/>
                </a:cubicBezTo>
                <a:cubicBezTo>
                  <a:pt x="7692" y="5039"/>
                  <a:pt x="7705" y="5027"/>
                  <a:pt x="7716" y="5027"/>
                </a:cubicBezTo>
                <a:close/>
                <a:moveTo>
                  <a:pt x="6014" y="5012"/>
                </a:moveTo>
                <a:cubicBezTo>
                  <a:pt x="5988" y="5018"/>
                  <a:pt x="5956" y="5018"/>
                  <a:pt x="5949" y="5043"/>
                </a:cubicBezTo>
                <a:cubicBezTo>
                  <a:pt x="5982" y="5043"/>
                  <a:pt x="6008" y="5037"/>
                  <a:pt x="6014" y="5012"/>
                </a:cubicBezTo>
                <a:close/>
                <a:moveTo>
                  <a:pt x="6589" y="5003"/>
                </a:moveTo>
                <a:cubicBezTo>
                  <a:pt x="6601" y="5003"/>
                  <a:pt x="6598" y="5017"/>
                  <a:pt x="6609" y="5017"/>
                </a:cubicBezTo>
                <a:cubicBezTo>
                  <a:pt x="6602" y="5031"/>
                  <a:pt x="6589" y="5037"/>
                  <a:pt x="6589" y="5056"/>
                </a:cubicBezTo>
                <a:cubicBezTo>
                  <a:pt x="6563" y="5043"/>
                  <a:pt x="6602" y="5031"/>
                  <a:pt x="6583" y="5005"/>
                </a:cubicBezTo>
                <a:cubicBezTo>
                  <a:pt x="6585" y="5004"/>
                  <a:pt x="6587" y="5004"/>
                  <a:pt x="6589" y="5003"/>
                </a:cubicBezTo>
                <a:close/>
                <a:moveTo>
                  <a:pt x="5337" y="4998"/>
                </a:moveTo>
                <a:cubicBezTo>
                  <a:pt x="5329" y="4998"/>
                  <a:pt x="5319" y="4999"/>
                  <a:pt x="5304" y="4999"/>
                </a:cubicBezTo>
                <a:cubicBezTo>
                  <a:pt x="5298" y="5019"/>
                  <a:pt x="5304" y="5032"/>
                  <a:pt x="5311" y="5044"/>
                </a:cubicBezTo>
                <a:cubicBezTo>
                  <a:pt x="5297" y="5044"/>
                  <a:pt x="5297" y="5057"/>
                  <a:pt x="5291" y="5057"/>
                </a:cubicBezTo>
                <a:cubicBezTo>
                  <a:pt x="5291" y="5044"/>
                  <a:pt x="5284" y="5038"/>
                  <a:pt x="5271" y="5038"/>
                </a:cubicBezTo>
                <a:cubicBezTo>
                  <a:pt x="5265" y="5057"/>
                  <a:pt x="5271" y="5063"/>
                  <a:pt x="5277" y="5069"/>
                </a:cubicBezTo>
                <a:cubicBezTo>
                  <a:pt x="5265" y="5082"/>
                  <a:pt x="5246" y="5082"/>
                  <a:pt x="5226" y="5095"/>
                </a:cubicBezTo>
                <a:cubicBezTo>
                  <a:pt x="5239" y="5121"/>
                  <a:pt x="5220" y="5127"/>
                  <a:pt x="5200" y="5133"/>
                </a:cubicBezTo>
                <a:cubicBezTo>
                  <a:pt x="5200" y="5153"/>
                  <a:pt x="5206" y="5153"/>
                  <a:pt x="5206" y="5172"/>
                </a:cubicBezTo>
                <a:cubicBezTo>
                  <a:pt x="5187" y="5172"/>
                  <a:pt x="5194" y="5191"/>
                  <a:pt x="5174" y="5191"/>
                </a:cubicBezTo>
                <a:cubicBezTo>
                  <a:pt x="5174" y="5185"/>
                  <a:pt x="5168" y="5185"/>
                  <a:pt x="5168" y="5191"/>
                </a:cubicBezTo>
                <a:cubicBezTo>
                  <a:pt x="5180" y="5197"/>
                  <a:pt x="5187" y="5204"/>
                  <a:pt x="5213" y="5204"/>
                </a:cubicBezTo>
                <a:cubicBezTo>
                  <a:pt x="5265" y="5146"/>
                  <a:pt x="5348" y="5127"/>
                  <a:pt x="5388" y="5056"/>
                </a:cubicBezTo>
                <a:cubicBezTo>
                  <a:pt x="5363" y="5056"/>
                  <a:pt x="5363" y="5088"/>
                  <a:pt x="5343" y="5095"/>
                </a:cubicBezTo>
                <a:cubicBezTo>
                  <a:pt x="5350" y="5076"/>
                  <a:pt x="5330" y="5082"/>
                  <a:pt x="5330" y="5069"/>
                </a:cubicBezTo>
                <a:cubicBezTo>
                  <a:pt x="5343" y="5051"/>
                  <a:pt x="5363" y="5037"/>
                  <a:pt x="5369" y="5012"/>
                </a:cubicBezTo>
                <a:cubicBezTo>
                  <a:pt x="5357" y="5000"/>
                  <a:pt x="5350" y="4998"/>
                  <a:pt x="5337" y="4998"/>
                </a:cubicBezTo>
                <a:close/>
                <a:moveTo>
                  <a:pt x="6705" y="4986"/>
                </a:moveTo>
                <a:cubicBezTo>
                  <a:pt x="6711" y="5000"/>
                  <a:pt x="6720" y="5001"/>
                  <a:pt x="6729" y="4995"/>
                </a:cubicBezTo>
                <a:lnTo>
                  <a:pt x="6730" y="4994"/>
                </a:lnTo>
                <a:lnTo>
                  <a:pt x="6729" y="4996"/>
                </a:lnTo>
                <a:cubicBezTo>
                  <a:pt x="6726" y="5003"/>
                  <a:pt x="6726" y="5012"/>
                  <a:pt x="6731" y="5024"/>
                </a:cubicBezTo>
                <a:cubicBezTo>
                  <a:pt x="6719" y="5024"/>
                  <a:pt x="6699" y="5017"/>
                  <a:pt x="6699" y="5036"/>
                </a:cubicBezTo>
                <a:cubicBezTo>
                  <a:pt x="6679" y="5036"/>
                  <a:pt x="6699" y="5005"/>
                  <a:pt x="6679" y="5017"/>
                </a:cubicBezTo>
                <a:cubicBezTo>
                  <a:pt x="6685" y="5005"/>
                  <a:pt x="6685" y="4986"/>
                  <a:pt x="6705" y="4986"/>
                </a:cubicBezTo>
                <a:close/>
                <a:moveTo>
                  <a:pt x="6740" y="4985"/>
                </a:moveTo>
                <a:lnTo>
                  <a:pt x="6739" y="4985"/>
                </a:lnTo>
                <a:cubicBezTo>
                  <a:pt x="6737" y="4988"/>
                  <a:pt x="6735" y="4990"/>
                  <a:pt x="6732" y="4992"/>
                </a:cubicBezTo>
                <a:lnTo>
                  <a:pt x="6730" y="4994"/>
                </a:lnTo>
                <a:lnTo>
                  <a:pt x="6731" y="4992"/>
                </a:lnTo>
                <a:cubicBezTo>
                  <a:pt x="6733" y="4990"/>
                  <a:pt x="6734" y="4988"/>
                  <a:pt x="6737" y="4987"/>
                </a:cubicBezTo>
                <a:lnTo>
                  <a:pt x="6740" y="4985"/>
                </a:lnTo>
                <a:close/>
                <a:moveTo>
                  <a:pt x="7267" y="4967"/>
                </a:moveTo>
                <a:cubicBezTo>
                  <a:pt x="7255" y="4967"/>
                  <a:pt x="7235" y="4967"/>
                  <a:pt x="7235" y="4986"/>
                </a:cubicBezTo>
                <a:cubicBezTo>
                  <a:pt x="7254" y="4986"/>
                  <a:pt x="7267" y="4979"/>
                  <a:pt x="7267" y="4967"/>
                </a:cubicBezTo>
                <a:close/>
                <a:moveTo>
                  <a:pt x="5762" y="4967"/>
                </a:moveTo>
                <a:cubicBezTo>
                  <a:pt x="5743" y="4967"/>
                  <a:pt x="5730" y="4979"/>
                  <a:pt x="5743" y="4992"/>
                </a:cubicBezTo>
                <a:cubicBezTo>
                  <a:pt x="5756" y="4992"/>
                  <a:pt x="5762" y="4986"/>
                  <a:pt x="5762" y="4967"/>
                </a:cubicBezTo>
                <a:close/>
                <a:moveTo>
                  <a:pt x="6776" y="4960"/>
                </a:moveTo>
                <a:cubicBezTo>
                  <a:pt x="6776" y="4966"/>
                  <a:pt x="6770" y="4972"/>
                  <a:pt x="6770" y="4979"/>
                </a:cubicBezTo>
                <a:cubicBezTo>
                  <a:pt x="6758" y="4979"/>
                  <a:pt x="6748" y="4981"/>
                  <a:pt x="6740" y="4985"/>
                </a:cubicBezTo>
                <a:lnTo>
                  <a:pt x="6740" y="4985"/>
                </a:lnTo>
                <a:lnTo>
                  <a:pt x="6742" y="4981"/>
                </a:lnTo>
                <a:cubicBezTo>
                  <a:pt x="6747" y="4974"/>
                  <a:pt x="6750" y="4966"/>
                  <a:pt x="6750" y="4961"/>
                </a:cubicBezTo>
                <a:cubicBezTo>
                  <a:pt x="6770" y="4967"/>
                  <a:pt x="6764" y="4967"/>
                  <a:pt x="6776" y="4960"/>
                </a:cubicBezTo>
                <a:close/>
                <a:moveTo>
                  <a:pt x="5749" y="4948"/>
                </a:moveTo>
                <a:cubicBezTo>
                  <a:pt x="5736" y="4948"/>
                  <a:pt x="5716" y="4948"/>
                  <a:pt x="5716" y="4967"/>
                </a:cubicBezTo>
                <a:cubicBezTo>
                  <a:pt x="5736" y="4967"/>
                  <a:pt x="5743" y="4961"/>
                  <a:pt x="5749" y="4948"/>
                </a:cubicBezTo>
                <a:close/>
                <a:moveTo>
                  <a:pt x="1099" y="4936"/>
                </a:moveTo>
                <a:cubicBezTo>
                  <a:pt x="1113" y="4935"/>
                  <a:pt x="1127" y="4938"/>
                  <a:pt x="1137" y="4942"/>
                </a:cubicBezTo>
                <a:cubicBezTo>
                  <a:pt x="1131" y="4961"/>
                  <a:pt x="1098" y="4961"/>
                  <a:pt x="1066" y="4954"/>
                </a:cubicBezTo>
                <a:cubicBezTo>
                  <a:pt x="1072" y="4942"/>
                  <a:pt x="1085" y="4937"/>
                  <a:pt x="1099" y="4936"/>
                </a:cubicBezTo>
                <a:close/>
                <a:moveTo>
                  <a:pt x="5788" y="4923"/>
                </a:moveTo>
                <a:cubicBezTo>
                  <a:pt x="5788" y="4929"/>
                  <a:pt x="5775" y="4929"/>
                  <a:pt x="5769" y="4929"/>
                </a:cubicBezTo>
                <a:cubicBezTo>
                  <a:pt x="5769" y="4942"/>
                  <a:pt x="5769" y="4954"/>
                  <a:pt x="5781" y="4954"/>
                </a:cubicBezTo>
                <a:cubicBezTo>
                  <a:pt x="5781" y="4935"/>
                  <a:pt x="5807" y="4929"/>
                  <a:pt x="5788" y="4923"/>
                </a:cubicBezTo>
                <a:close/>
                <a:moveTo>
                  <a:pt x="7706" y="4909"/>
                </a:moveTo>
                <a:cubicBezTo>
                  <a:pt x="7693" y="4916"/>
                  <a:pt x="7661" y="4909"/>
                  <a:pt x="7668" y="4934"/>
                </a:cubicBezTo>
                <a:cubicBezTo>
                  <a:pt x="7680" y="4947"/>
                  <a:pt x="7680" y="4928"/>
                  <a:pt x="7700" y="4934"/>
                </a:cubicBezTo>
                <a:cubicBezTo>
                  <a:pt x="7700" y="4922"/>
                  <a:pt x="7706" y="4916"/>
                  <a:pt x="7706" y="4909"/>
                </a:cubicBezTo>
                <a:close/>
                <a:moveTo>
                  <a:pt x="6272" y="4909"/>
                </a:moveTo>
                <a:cubicBezTo>
                  <a:pt x="6253" y="4909"/>
                  <a:pt x="6240" y="4909"/>
                  <a:pt x="6240" y="4922"/>
                </a:cubicBezTo>
                <a:cubicBezTo>
                  <a:pt x="6253" y="4922"/>
                  <a:pt x="6266" y="4928"/>
                  <a:pt x="6272" y="4909"/>
                </a:cubicBezTo>
                <a:close/>
                <a:moveTo>
                  <a:pt x="7079" y="4904"/>
                </a:moveTo>
                <a:cubicBezTo>
                  <a:pt x="7073" y="4923"/>
                  <a:pt x="7073" y="4936"/>
                  <a:pt x="7079" y="4955"/>
                </a:cubicBezTo>
                <a:cubicBezTo>
                  <a:pt x="7061" y="4955"/>
                  <a:pt x="7041" y="4961"/>
                  <a:pt x="7034" y="4974"/>
                </a:cubicBezTo>
                <a:cubicBezTo>
                  <a:pt x="7027" y="4993"/>
                  <a:pt x="7053" y="4980"/>
                  <a:pt x="7047" y="4999"/>
                </a:cubicBezTo>
                <a:cubicBezTo>
                  <a:pt x="7021" y="5006"/>
                  <a:pt x="7015" y="5024"/>
                  <a:pt x="6982" y="5024"/>
                </a:cubicBezTo>
                <a:cubicBezTo>
                  <a:pt x="6976" y="5037"/>
                  <a:pt x="7002" y="5050"/>
                  <a:pt x="6982" y="5050"/>
                </a:cubicBezTo>
                <a:cubicBezTo>
                  <a:pt x="6970" y="5037"/>
                  <a:pt x="6937" y="5043"/>
                  <a:pt x="6931" y="5056"/>
                </a:cubicBezTo>
                <a:cubicBezTo>
                  <a:pt x="6925" y="5088"/>
                  <a:pt x="6951" y="5088"/>
                  <a:pt x="6951" y="5114"/>
                </a:cubicBezTo>
                <a:cubicBezTo>
                  <a:pt x="6951" y="5146"/>
                  <a:pt x="6918" y="5146"/>
                  <a:pt x="6912" y="5173"/>
                </a:cubicBezTo>
                <a:cubicBezTo>
                  <a:pt x="6983" y="5167"/>
                  <a:pt x="7002" y="5103"/>
                  <a:pt x="7028" y="5051"/>
                </a:cubicBezTo>
                <a:cubicBezTo>
                  <a:pt x="7042" y="5058"/>
                  <a:pt x="7042" y="5070"/>
                  <a:pt x="7054" y="5070"/>
                </a:cubicBezTo>
                <a:cubicBezTo>
                  <a:pt x="7119" y="5051"/>
                  <a:pt x="7125" y="4980"/>
                  <a:pt x="7190" y="4955"/>
                </a:cubicBezTo>
                <a:cubicBezTo>
                  <a:pt x="7196" y="4935"/>
                  <a:pt x="7184" y="4923"/>
                  <a:pt x="7184" y="4904"/>
                </a:cubicBezTo>
                <a:cubicBezTo>
                  <a:pt x="7145" y="4910"/>
                  <a:pt x="7158" y="4916"/>
                  <a:pt x="7125" y="4904"/>
                </a:cubicBezTo>
                <a:cubicBezTo>
                  <a:pt x="7125" y="4923"/>
                  <a:pt x="7125" y="4949"/>
                  <a:pt x="7099" y="4949"/>
                </a:cubicBezTo>
                <a:cubicBezTo>
                  <a:pt x="7112" y="4935"/>
                  <a:pt x="7099" y="4923"/>
                  <a:pt x="7099" y="4904"/>
                </a:cubicBezTo>
                <a:cubicBezTo>
                  <a:pt x="7099" y="4904"/>
                  <a:pt x="7099" y="4904"/>
                  <a:pt x="7079" y="4904"/>
                </a:cubicBezTo>
                <a:close/>
                <a:moveTo>
                  <a:pt x="7506" y="4897"/>
                </a:moveTo>
                <a:cubicBezTo>
                  <a:pt x="7467" y="4897"/>
                  <a:pt x="7448" y="4942"/>
                  <a:pt x="7461" y="4967"/>
                </a:cubicBezTo>
                <a:cubicBezTo>
                  <a:pt x="7487" y="4961"/>
                  <a:pt x="7487" y="4922"/>
                  <a:pt x="7506" y="4897"/>
                </a:cubicBezTo>
                <a:close/>
                <a:moveTo>
                  <a:pt x="6873" y="4897"/>
                </a:moveTo>
                <a:cubicBezTo>
                  <a:pt x="6873" y="4897"/>
                  <a:pt x="6873" y="4897"/>
                  <a:pt x="6873" y="4922"/>
                </a:cubicBezTo>
                <a:cubicBezTo>
                  <a:pt x="6886" y="4922"/>
                  <a:pt x="6892" y="4922"/>
                  <a:pt x="6899" y="4916"/>
                </a:cubicBezTo>
                <a:cubicBezTo>
                  <a:pt x="6899" y="4903"/>
                  <a:pt x="6886" y="4897"/>
                  <a:pt x="6873" y="4897"/>
                </a:cubicBezTo>
                <a:close/>
                <a:moveTo>
                  <a:pt x="6059" y="4878"/>
                </a:moveTo>
                <a:cubicBezTo>
                  <a:pt x="6034" y="4884"/>
                  <a:pt x="6027" y="4897"/>
                  <a:pt x="6014" y="4909"/>
                </a:cubicBezTo>
                <a:cubicBezTo>
                  <a:pt x="6033" y="4916"/>
                  <a:pt x="6027" y="4954"/>
                  <a:pt x="6021" y="4967"/>
                </a:cubicBezTo>
                <a:cubicBezTo>
                  <a:pt x="6039" y="4979"/>
                  <a:pt x="6053" y="4954"/>
                  <a:pt x="6059" y="4968"/>
                </a:cubicBezTo>
                <a:cubicBezTo>
                  <a:pt x="6059" y="4987"/>
                  <a:pt x="6027" y="4980"/>
                  <a:pt x="6027" y="4999"/>
                </a:cubicBezTo>
                <a:cubicBezTo>
                  <a:pt x="6033" y="5006"/>
                  <a:pt x="6046" y="5012"/>
                  <a:pt x="6066" y="5012"/>
                </a:cubicBezTo>
                <a:cubicBezTo>
                  <a:pt x="6092" y="4987"/>
                  <a:pt x="6150" y="4993"/>
                  <a:pt x="6156" y="4942"/>
                </a:cubicBezTo>
                <a:cubicBezTo>
                  <a:pt x="6137" y="4923"/>
                  <a:pt x="6111" y="4942"/>
                  <a:pt x="6098" y="4954"/>
                </a:cubicBezTo>
                <a:cubicBezTo>
                  <a:pt x="6092" y="4928"/>
                  <a:pt x="6059" y="4922"/>
                  <a:pt x="6047" y="4903"/>
                </a:cubicBezTo>
                <a:cubicBezTo>
                  <a:pt x="6053" y="4903"/>
                  <a:pt x="6059" y="4897"/>
                  <a:pt x="6059" y="4878"/>
                </a:cubicBezTo>
                <a:close/>
                <a:moveTo>
                  <a:pt x="7294" y="4857"/>
                </a:moveTo>
                <a:cubicBezTo>
                  <a:pt x="7282" y="4856"/>
                  <a:pt x="7262" y="4871"/>
                  <a:pt x="7241" y="4871"/>
                </a:cubicBezTo>
                <a:cubicBezTo>
                  <a:pt x="7235" y="4884"/>
                  <a:pt x="7254" y="4884"/>
                  <a:pt x="7248" y="4897"/>
                </a:cubicBezTo>
                <a:cubicBezTo>
                  <a:pt x="7280" y="4890"/>
                  <a:pt x="7286" y="4884"/>
                  <a:pt x="7306" y="4884"/>
                </a:cubicBezTo>
                <a:cubicBezTo>
                  <a:pt x="7306" y="4865"/>
                  <a:pt x="7302" y="4858"/>
                  <a:pt x="7294" y="4857"/>
                </a:cubicBezTo>
                <a:close/>
                <a:moveTo>
                  <a:pt x="6847" y="4857"/>
                </a:moveTo>
                <a:cubicBezTo>
                  <a:pt x="6782" y="4889"/>
                  <a:pt x="6718" y="4934"/>
                  <a:pt x="6659" y="4979"/>
                </a:cubicBezTo>
                <a:cubicBezTo>
                  <a:pt x="6666" y="5004"/>
                  <a:pt x="6659" y="5036"/>
                  <a:pt x="6679" y="5049"/>
                </a:cubicBezTo>
                <a:cubicBezTo>
                  <a:pt x="6654" y="5049"/>
                  <a:pt x="6666" y="5062"/>
                  <a:pt x="6666" y="5074"/>
                </a:cubicBezTo>
                <a:cubicBezTo>
                  <a:pt x="6647" y="5087"/>
                  <a:pt x="6621" y="5081"/>
                  <a:pt x="6602" y="5093"/>
                </a:cubicBezTo>
                <a:cubicBezTo>
                  <a:pt x="6595" y="5106"/>
                  <a:pt x="6628" y="5112"/>
                  <a:pt x="6608" y="5118"/>
                </a:cubicBezTo>
                <a:cubicBezTo>
                  <a:pt x="6608" y="5118"/>
                  <a:pt x="6608" y="5118"/>
                  <a:pt x="6582" y="5118"/>
                </a:cubicBezTo>
                <a:cubicBezTo>
                  <a:pt x="6589" y="5099"/>
                  <a:pt x="6576" y="5093"/>
                  <a:pt x="6569" y="5087"/>
                </a:cubicBezTo>
                <a:cubicBezTo>
                  <a:pt x="6621" y="5074"/>
                  <a:pt x="6666" y="5023"/>
                  <a:pt x="6628" y="4972"/>
                </a:cubicBezTo>
                <a:cubicBezTo>
                  <a:pt x="6641" y="4972"/>
                  <a:pt x="6641" y="4984"/>
                  <a:pt x="6654" y="4978"/>
                </a:cubicBezTo>
                <a:cubicBezTo>
                  <a:pt x="6648" y="4952"/>
                  <a:pt x="6654" y="4958"/>
                  <a:pt x="6654" y="4933"/>
                </a:cubicBezTo>
                <a:cubicBezTo>
                  <a:pt x="6641" y="4933"/>
                  <a:pt x="6628" y="4933"/>
                  <a:pt x="6621" y="4927"/>
                </a:cubicBezTo>
                <a:cubicBezTo>
                  <a:pt x="6595" y="4940"/>
                  <a:pt x="6602" y="4984"/>
                  <a:pt x="6563" y="4972"/>
                </a:cubicBezTo>
                <a:cubicBezTo>
                  <a:pt x="6557" y="4998"/>
                  <a:pt x="6550" y="5023"/>
                  <a:pt x="6524" y="5029"/>
                </a:cubicBezTo>
                <a:cubicBezTo>
                  <a:pt x="6524" y="5029"/>
                  <a:pt x="6524" y="5029"/>
                  <a:pt x="6524" y="5010"/>
                </a:cubicBezTo>
                <a:cubicBezTo>
                  <a:pt x="6505" y="5004"/>
                  <a:pt x="6498" y="5017"/>
                  <a:pt x="6486" y="5023"/>
                </a:cubicBezTo>
                <a:cubicBezTo>
                  <a:pt x="6479" y="5043"/>
                  <a:pt x="6486" y="5055"/>
                  <a:pt x="6492" y="5068"/>
                </a:cubicBezTo>
                <a:cubicBezTo>
                  <a:pt x="6441" y="5081"/>
                  <a:pt x="6447" y="5138"/>
                  <a:pt x="6415" y="5163"/>
                </a:cubicBezTo>
                <a:cubicBezTo>
                  <a:pt x="6382" y="5131"/>
                  <a:pt x="6370" y="5189"/>
                  <a:pt x="6350" y="5195"/>
                </a:cubicBezTo>
                <a:cubicBezTo>
                  <a:pt x="6331" y="5189"/>
                  <a:pt x="6331" y="5182"/>
                  <a:pt x="6311" y="5189"/>
                </a:cubicBezTo>
                <a:cubicBezTo>
                  <a:pt x="6317" y="5208"/>
                  <a:pt x="6305" y="5221"/>
                  <a:pt x="6305" y="5240"/>
                </a:cubicBezTo>
                <a:cubicBezTo>
                  <a:pt x="6325" y="5234"/>
                  <a:pt x="6325" y="5240"/>
                  <a:pt x="6331" y="5259"/>
                </a:cubicBezTo>
                <a:cubicBezTo>
                  <a:pt x="6318" y="5259"/>
                  <a:pt x="6292" y="5272"/>
                  <a:pt x="6286" y="5265"/>
                </a:cubicBezTo>
                <a:cubicBezTo>
                  <a:pt x="6292" y="5246"/>
                  <a:pt x="6298" y="5239"/>
                  <a:pt x="6298" y="5220"/>
                </a:cubicBezTo>
                <a:cubicBezTo>
                  <a:pt x="6260" y="5214"/>
                  <a:pt x="6305" y="5169"/>
                  <a:pt x="6298" y="5150"/>
                </a:cubicBezTo>
                <a:cubicBezTo>
                  <a:pt x="6305" y="5150"/>
                  <a:pt x="6305" y="5163"/>
                  <a:pt x="6311" y="5163"/>
                </a:cubicBezTo>
                <a:cubicBezTo>
                  <a:pt x="6317" y="5144"/>
                  <a:pt x="6343" y="5118"/>
                  <a:pt x="6337" y="5105"/>
                </a:cubicBezTo>
                <a:cubicBezTo>
                  <a:pt x="6318" y="5105"/>
                  <a:pt x="6312" y="5124"/>
                  <a:pt x="6292" y="5111"/>
                </a:cubicBezTo>
                <a:cubicBezTo>
                  <a:pt x="6298" y="5137"/>
                  <a:pt x="6285" y="5118"/>
                  <a:pt x="6272" y="5124"/>
                </a:cubicBezTo>
                <a:cubicBezTo>
                  <a:pt x="6266" y="5118"/>
                  <a:pt x="6291" y="5111"/>
                  <a:pt x="6279" y="5105"/>
                </a:cubicBezTo>
                <a:cubicBezTo>
                  <a:pt x="6272" y="5118"/>
                  <a:pt x="6259" y="5118"/>
                  <a:pt x="6246" y="5124"/>
                </a:cubicBezTo>
                <a:cubicBezTo>
                  <a:pt x="6260" y="5175"/>
                  <a:pt x="6201" y="5182"/>
                  <a:pt x="6169" y="5182"/>
                </a:cubicBezTo>
                <a:cubicBezTo>
                  <a:pt x="6169" y="5201"/>
                  <a:pt x="6182" y="5214"/>
                  <a:pt x="6195" y="5220"/>
                </a:cubicBezTo>
                <a:cubicBezTo>
                  <a:pt x="6163" y="5239"/>
                  <a:pt x="6156" y="5284"/>
                  <a:pt x="6124" y="5297"/>
                </a:cubicBezTo>
                <a:cubicBezTo>
                  <a:pt x="6124" y="5323"/>
                  <a:pt x="6130" y="5329"/>
                  <a:pt x="6118" y="5342"/>
                </a:cubicBezTo>
                <a:cubicBezTo>
                  <a:pt x="6118" y="5310"/>
                  <a:pt x="6111" y="5303"/>
                  <a:pt x="6085" y="5291"/>
                </a:cubicBezTo>
                <a:cubicBezTo>
                  <a:pt x="6111" y="5258"/>
                  <a:pt x="6201" y="5201"/>
                  <a:pt x="6130" y="5169"/>
                </a:cubicBezTo>
                <a:cubicBezTo>
                  <a:pt x="6104" y="5182"/>
                  <a:pt x="6124" y="5214"/>
                  <a:pt x="6104" y="5220"/>
                </a:cubicBezTo>
                <a:cubicBezTo>
                  <a:pt x="6111" y="5201"/>
                  <a:pt x="6085" y="5214"/>
                  <a:pt x="6092" y="5195"/>
                </a:cubicBezTo>
                <a:cubicBezTo>
                  <a:pt x="6034" y="5214"/>
                  <a:pt x="5982" y="5246"/>
                  <a:pt x="5937" y="5291"/>
                </a:cubicBezTo>
                <a:cubicBezTo>
                  <a:pt x="5944" y="5291"/>
                  <a:pt x="5957" y="5284"/>
                  <a:pt x="5957" y="5291"/>
                </a:cubicBezTo>
                <a:cubicBezTo>
                  <a:pt x="5950" y="5310"/>
                  <a:pt x="5924" y="5342"/>
                  <a:pt x="5918" y="5336"/>
                </a:cubicBezTo>
                <a:cubicBezTo>
                  <a:pt x="5912" y="5329"/>
                  <a:pt x="5937" y="5323"/>
                  <a:pt x="5924" y="5317"/>
                </a:cubicBezTo>
                <a:cubicBezTo>
                  <a:pt x="5892" y="5329"/>
                  <a:pt x="5885" y="5362"/>
                  <a:pt x="5853" y="5374"/>
                </a:cubicBezTo>
                <a:cubicBezTo>
                  <a:pt x="5867" y="5407"/>
                  <a:pt x="5834" y="5413"/>
                  <a:pt x="5847" y="5438"/>
                </a:cubicBezTo>
                <a:cubicBezTo>
                  <a:pt x="5847" y="5432"/>
                  <a:pt x="5853" y="5426"/>
                  <a:pt x="5859" y="5426"/>
                </a:cubicBezTo>
                <a:cubicBezTo>
                  <a:pt x="5866" y="5445"/>
                  <a:pt x="5852" y="5477"/>
                  <a:pt x="5872" y="5477"/>
                </a:cubicBezTo>
                <a:cubicBezTo>
                  <a:pt x="5891" y="5463"/>
                  <a:pt x="5891" y="5457"/>
                  <a:pt x="5878" y="5432"/>
                </a:cubicBezTo>
                <a:cubicBezTo>
                  <a:pt x="5904" y="5432"/>
                  <a:pt x="5911" y="5412"/>
                  <a:pt x="5917" y="5393"/>
                </a:cubicBezTo>
                <a:cubicBezTo>
                  <a:pt x="5898" y="5381"/>
                  <a:pt x="5878" y="5400"/>
                  <a:pt x="5872" y="5387"/>
                </a:cubicBezTo>
                <a:cubicBezTo>
                  <a:pt x="5885" y="5393"/>
                  <a:pt x="5879" y="5374"/>
                  <a:pt x="5892" y="5374"/>
                </a:cubicBezTo>
                <a:cubicBezTo>
                  <a:pt x="5898" y="5374"/>
                  <a:pt x="5905" y="5381"/>
                  <a:pt x="5918" y="5381"/>
                </a:cubicBezTo>
                <a:cubicBezTo>
                  <a:pt x="5924" y="5355"/>
                  <a:pt x="5924" y="5323"/>
                  <a:pt x="5957" y="5323"/>
                </a:cubicBezTo>
                <a:cubicBezTo>
                  <a:pt x="5957" y="5343"/>
                  <a:pt x="5957" y="5355"/>
                  <a:pt x="5963" y="5368"/>
                </a:cubicBezTo>
                <a:cubicBezTo>
                  <a:pt x="5995" y="5368"/>
                  <a:pt x="6002" y="5342"/>
                  <a:pt x="6021" y="5329"/>
                </a:cubicBezTo>
                <a:cubicBezTo>
                  <a:pt x="6028" y="5355"/>
                  <a:pt x="6054" y="5393"/>
                  <a:pt x="6021" y="5406"/>
                </a:cubicBezTo>
                <a:cubicBezTo>
                  <a:pt x="6060" y="5406"/>
                  <a:pt x="6053" y="5367"/>
                  <a:pt x="6073" y="5361"/>
                </a:cubicBezTo>
                <a:cubicBezTo>
                  <a:pt x="6079" y="5373"/>
                  <a:pt x="6085" y="5380"/>
                  <a:pt x="6105" y="5380"/>
                </a:cubicBezTo>
                <a:cubicBezTo>
                  <a:pt x="6124" y="5366"/>
                  <a:pt x="6124" y="5341"/>
                  <a:pt x="6144" y="5335"/>
                </a:cubicBezTo>
                <a:cubicBezTo>
                  <a:pt x="6150" y="5335"/>
                  <a:pt x="6137" y="5347"/>
                  <a:pt x="6137" y="5354"/>
                </a:cubicBezTo>
                <a:cubicBezTo>
                  <a:pt x="6176" y="5366"/>
                  <a:pt x="6241" y="5296"/>
                  <a:pt x="6253" y="5277"/>
                </a:cubicBezTo>
                <a:cubicBezTo>
                  <a:pt x="6253" y="5283"/>
                  <a:pt x="6260" y="5290"/>
                  <a:pt x="6253" y="5302"/>
                </a:cubicBezTo>
                <a:cubicBezTo>
                  <a:pt x="6267" y="5315"/>
                  <a:pt x="6267" y="5277"/>
                  <a:pt x="6273" y="5296"/>
                </a:cubicBezTo>
                <a:cubicBezTo>
                  <a:pt x="6260" y="5322"/>
                  <a:pt x="6241" y="5360"/>
                  <a:pt x="6208" y="5347"/>
                </a:cubicBezTo>
                <a:cubicBezTo>
                  <a:pt x="6202" y="5347"/>
                  <a:pt x="6215" y="5373"/>
                  <a:pt x="6202" y="5379"/>
                </a:cubicBezTo>
                <a:cubicBezTo>
                  <a:pt x="6189" y="5373"/>
                  <a:pt x="6195" y="5360"/>
                  <a:pt x="6182" y="5366"/>
                </a:cubicBezTo>
                <a:cubicBezTo>
                  <a:pt x="6170" y="5379"/>
                  <a:pt x="6163" y="5399"/>
                  <a:pt x="6150" y="5418"/>
                </a:cubicBezTo>
                <a:cubicBezTo>
                  <a:pt x="6150" y="5418"/>
                  <a:pt x="6150" y="5418"/>
                  <a:pt x="6085" y="5418"/>
                </a:cubicBezTo>
                <a:cubicBezTo>
                  <a:pt x="6066" y="5507"/>
                  <a:pt x="5962" y="5513"/>
                  <a:pt x="5917" y="5577"/>
                </a:cubicBezTo>
                <a:cubicBezTo>
                  <a:pt x="5904" y="5571"/>
                  <a:pt x="5924" y="5558"/>
                  <a:pt x="5904" y="5558"/>
                </a:cubicBezTo>
                <a:cubicBezTo>
                  <a:pt x="5866" y="5629"/>
                  <a:pt x="5743" y="5610"/>
                  <a:pt x="5730" y="5705"/>
                </a:cubicBezTo>
                <a:cubicBezTo>
                  <a:pt x="5750" y="5744"/>
                  <a:pt x="5788" y="5731"/>
                  <a:pt x="5827" y="5744"/>
                </a:cubicBezTo>
                <a:cubicBezTo>
                  <a:pt x="5866" y="5731"/>
                  <a:pt x="5872" y="5687"/>
                  <a:pt x="5892" y="5648"/>
                </a:cubicBezTo>
                <a:cubicBezTo>
                  <a:pt x="5917" y="5655"/>
                  <a:pt x="5911" y="5661"/>
                  <a:pt x="5937" y="5655"/>
                </a:cubicBezTo>
                <a:cubicBezTo>
                  <a:pt x="5968" y="5616"/>
                  <a:pt x="5923" y="5565"/>
                  <a:pt x="5988" y="5546"/>
                </a:cubicBezTo>
                <a:cubicBezTo>
                  <a:pt x="5988" y="5558"/>
                  <a:pt x="5988" y="5571"/>
                  <a:pt x="6001" y="5577"/>
                </a:cubicBezTo>
                <a:cubicBezTo>
                  <a:pt x="6033" y="5533"/>
                  <a:pt x="6046" y="5482"/>
                  <a:pt x="6111" y="5488"/>
                </a:cubicBezTo>
                <a:cubicBezTo>
                  <a:pt x="6118" y="5495"/>
                  <a:pt x="6111" y="5520"/>
                  <a:pt x="6098" y="5527"/>
                </a:cubicBezTo>
                <a:cubicBezTo>
                  <a:pt x="6084" y="5514"/>
                  <a:pt x="6092" y="5527"/>
                  <a:pt x="6072" y="5527"/>
                </a:cubicBezTo>
                <a:cubicBezTo>
                  <a:pt x="6059" y="5546"/>
                  <a:pt x="6046" y="5572"/>
                  <a:pt x="6039" y="5597"/>
                </a:cubicBezTo>
                <a:cubicBezTo>
                  <a:pt x="6066" y="5603"/>
                  <a:pt x="6072" y="5597"/>
                  <a:pt x="6098" y="5597"/>
                </a:cubicBezTo>
                <a:cubicBezTo>
                  <a:pt x="6092" y="5565"/>
                  <a:pt x="6130" y="5571"/>
                  <a:pt x="6137" y="5552"/>
                </a:cubicBezTo>
                <a:cubicBezTo>
                  <a:pt x="6144" y="5520"/>
                  <a:pt x="6137" y="5501"/>
                  <a:pt x="6124" y="5488"/>
                </a:cubicBezTo>
                <a:cubicBezTo>
                  <a:pt x="6150" y="5501"/>
                  <a:pt x="6137" y="5463"/>
                  <a:pt x="6156" y="5463"/>
                </a:cubicBezTo>
                <a:cubicBezTo>
                  <a:pt x="6144" y="5494"/>
                  <a:pt x="6182" y="5469"/>
                  <a:pt x="6189" y="5494"/>
                </a:cubicBezTo>
                <a:cubicBezTo>
                  <a:pt x="6189" y="5482"/>
                  <a:pt x="6189" y="5475"/>
                  <a:pt x="6201" y="5469"/>
                </a:cubicBezTo>
                <a:cubicBezTo>
                  <a:pt x="6208" y="5475"/>
                  <a:pt x="6208" y="5482"/>
                  <a:pt x="6208" y="5488"/>
                </a:cubicBezTo>
                <a:cubicBezTo>
                  <a:pt x="6233" y="5494"/>
                  <a:pt x="6227" y="5463"/>
                  <a:pt x="6253" y="5469"/>
                </a:cubicBezTo>
                <a:cubicBezTo>
                  <a:pt x="6253" y="5469"/>
                  <a:pt x="6253" y="5469"/>
                  <a:pt x="6253" y="5494"/>
                </a:cubicBezTo>
                <a:cubicBezTo>
                  <a:pt x="6291" y="5482"/>
                  <a:pt x="6324" y="5443"/>
                  <a:pt x="6350" y="5443"/>
                </a:cubicBezTo>
                <a:cubicBezTo>
                  <a:pt x="6350" y="5456"/>
                  <a:pt x="6331" y="5443"/>
                  <a:pt x="6337" y="5462"/>
                </a:cubicBezTo>
                <a:cubicBezTo>
                  <a:pt x="6331" y="5481"/>
                  <a:pt x="6343" y="5475"/>
                  <a:pt x="6343" y="5493"/>
                </a:cubicBezTo>
                <a:cubicBezTo>
                  <a:pt x="6369" y="5500"/>
                  <a:pt x="6369" y="5475"/>
                  <a:pt x="6388" y="5468"/>
                </a:cubicBezTo>
                <a:cubicBezTo>
                  <a:pt x="6388" y="5487"/>
                  <a:pt x="6388" y="5493"/>
                  <a:pt x="6395" y="5500"/>
                </a:cubicBezTo>
                <a:cubicBezTo>
                  <a:pt x="6452" y="5487"/>
                  <a:pt x="6491" y="5398"/>
                  <a:pt x="6550" y="5423"/>
                </a:cubicBezTo>
                <a:cubicBezTo>
                  <a:pt x="6530" y="5436"/>
                  <a:pt x="6556" y="5436"/>
                  <a:pt x="6556" y="5455"/>
                </a:cubicBezTo>
                <a:cubicBezTo>
                  <a:pt x="6536" y="5455"/>
                  <a:pt x="6542" y="5467"/>
                  <a:pt x="6530" y="5474"/>
                </a:cubicBezTo>
                <a:cubicBezTo>
                  <a:pt x="6511" y="5480"/>
                  <a:pt x="6504" y="5467"/>
                  <a:pt x="6491" y="5467"/>
                </a:cubicBezTo>
                <a:cubicBezTo>
                  <a:pt x="6484" y="5493"/>
                  <a:pt x="6497" y="5506"/>
                  <a:pt x="6504" y="5519"/>
                </a:cubicBezTo>
                <a:cubicBezTo>
                  <a:pt x="6530" y="5525"/>
                  <a:pt x="6523" y="5500"/>
                  <a:pt x="6542" y="5506"/>
                </a:cubicBezTo>
                <a:cubicBezTo>
                  <a:pt x="6536" y="5512"/>
                  <a:pt x="6536" y="5519"/>
                  <a:pt x="6536" y="5538"/>
                </a:cubicBezTo>
                <a:cubicBezTo>
                  <a:pt x="6484" y="5531"/>
                  <a:pt x="6504" y="5576"/>
                  <a:pt x="6510" y="5608"/>
                </a:cubicBezTo>
                <a:cubicBezTo>
                  <a:pt x="6587" y="5589"/>
                  <a:pt x="6523" y="5467"/>
                  <a:pt x="6594" y="5474"/>
                </a:cubicBezTo>
                <a:cubicBezTo>
                  <a:pt x="6600" y="5455"/>
                  <a:pt x="6606" y="5422"/>
                  <a:pt x="6633" y="5403"/>
                </a:cubicBezTo>
                <a:cubicBezTo>
                  <a:pt x="6594" y="5397"/>
                  <a:pt x="6594" y="5422"/>
                  <a:pt x="6574" y="5429"/>
                </a:cubicBezTo>
                <a:cubicBezTo>
                  <a:pt x="6580" y="5410"/>
                  <a:pt x="6568" y="5377"/>
                  <a:pt x="6580" y="5371"/>
                </a:cubicBezTo>
                <a:cubicBezTo>
                  <a:pt x="6587" y="5384"/>
                  <a:pt x="6606" y="5384"/>
                  <a:pt x="6625" y="5390"/>
                </a:cubicBezTo>
                <a:cubicBezTo>
                  <a:pt x="6625" y="5370"/>
                  <a:pt x="6645" y="5358"/>
                  <a:pt x="6651" y="5339"/>
                </a:cubicBezTo>
                <a:cubicBezTo>
                  <a:pt x="6638" y="5339"/>
                  <a:pt x="6625" y="5339"/>
                  <a:pt x="6625" y="5326"/>
                </a:cubicBezTo>
                <a:cubicBezTo>
                  <a:pt x="6632" y="5319"/>
                  <a:pt x="6612" y="5287"/>
                  <a:pt x="6638" y="5287"/>
                </a:cubicBezTo>
                <a:cubicBezTo>
                  <a:pt x="6651" y="5313"/>
                  <a:pt x="6645" y="5320"/>
                  <a:pt x="6658" y="5339"/>
                </a:cubicBezTo>
                <a:cubicBezTo>
                  <a:pt x="6682" y="5339"/>
                  <a:pt x="6712" y="5316"/>
                  <a:pt x="6721" y="5297"/>
                </a:cubicBezTo>
                <a:lnTo>
                  <a:pt x="6722" y="5296"/>
                </a:lnTo>
                <a:lnTo>
                  <a:pt x="6722" y="5296"/>
                </a:lnTo>
                <a:cubicBezTo>
                  <a:pt x="6723" y="5295"/>
                  <a:pt x="6723" y="5294"/>
                  <a:pt x="6723" y="5294"/>
                </a:cubicBezTo>
                <a:lnTo>
                  <a:pt x="6722" y="5296"/>
                </a:lnTo>
                <a:lnTo>
                  <a:pt x="6721" y="5296"/>
                </a:lnTo>
                <a:cubicBezTo>
                  <a:pt x="6720" y="5297"/>
                  <a:pt x="6719" y="5296"/>
                  <a:pt x="6716" y="5294"/>
                </a:cubicBezTo>
                <a:cubicBezTo>
                  <a:pt x="6697" y="5287"/>
                  <a:pt x="6697" y="5287"/>
                  <a:pt x="6671" y="5287"/>
                </a:cubicBezTo>
                <a:cubicBezTo>
                  <a:pt x="6671" y="5268"/>
                  <a:pt x="6659" y="5261"/>
                  <a:pt x="6671" y="5242"/>
                </a:cubicBezTo>
                <a:cubicBezTo>
                  <a:pt x="6659" y="5242"/>
                  <a:pt x="6645" y="5230"/>
                  <a:pt x="6633" y="5223"/>
                </a:cubicBezTo>
                <a:cubicBezTo>
                  <a:pt x="6659" y="5197"/>
                  <a:pt x="6697" y="5185"/>
                  <a:pt x="6742" y="5178"/>
                </a:cubicBezTo>
                <a:cubicBezTo>
                  <a:pt x="6749" y="5185"/>
                  <a:pt x="6742" y="5204"/>
                  <a:pt x="6762" y="5204"/>
                </a:cubicBezTo>
                <a:cubicBezTo>
                  <a:pt x="6762" y="5197"/>
                  <a:pt x="6781" y="5191"/>
                  <a:pt x="6775" y="5210"/>
                </a:cubicBezTo>
                <a:cubicBezTo>
                  <a:pt x="6807" y="5204"/>
                  <a:pt x="6807" y="5165"/>
                  <a:pt x="6833" y="5146"/>
                </a:cubicBezTo>
                <a:cubicBezTo>
                  <a:pt x="6788" y="5146"/>
                  <a:pt x="6794" y="5088"/>
                  <a:pt x="6762" y="5082"/>
                </a:cubicBezTo>
                <a:cubicBezTo>
                  <a:pt x="6691" y="5108"/>
                  <a:pt x="6645" y="5166"/>
                  <a:pt x="6561" y="5185"/>
                </a:cubicBezTo>
                <a:cubicBezTo>
                  <a:pt x="6549" y="5229"/>
                  <a:pt x="6516" y="5249"/>
                  <a:pt x="6484" y="5280"/>
                </a:cubicBezTo>
                <a:cubicBezTo>
                  <a:pt x="6465" y="5254"/>
                  <a:pt x="6459" y="5248"/>
                  <a:pt x="6433" y="5242"/>
                </a:cubicBezTo>
                <a:cubicBezTo>
                  <a:pt x="6446" y="5229"/>
                  <a:pt x="6439" y="5216"/>
                  <a:pt x="6426" y="5210"/>
                </a:cubicBezTo>
                <a:cubicBezTo>
                  <a:pt x="6439" y="5185"/>
                  <a:pt x="6484" y="5178"/>
                  <a:pt x="6471" y="5140"/>
                </a:cubicBezTo>
                <a:cubicBezTo>
                  <a:pt x="6497" y="5140"/>
                  <a:pt x="6497" y="5121"/>
                  <a:pt x="6523" y="5121"/>
                </a:cubicBezTo>
                <a:cubicBezTo>
                  <a:pt x="6510" y="5127"/>
                  <a:pt x="6523" y="5146"/>
                  <a:pt x="6542" y="5146"/>
                </a:cubicBezTo>
                <a:cubicBezTo>
                  <a:pt x="6556" y="5126"/>
                  <a:pt x="6530" y="5101"/>
                  <a:pt x="6562" y="5095"/>
                </a:cubicBezTo>
                <a:cubicBezTo>
                  <a:pt x="6562" y="5121"/>
                  <a:pt x="6569" y="5121"/>
                  <a:pt x="6556" y="5140"/>
                </a:cubicBezTo>
                <a:cubicBezTo>
                  <a:pt x="6614" y="5133"/>
                  <a:pt x="6640" y="5088"/>
                  <a:pt x="6704" y="5088"/>
                </a:cubicBezTo>
                <a:cubicBezTo>
                  <a:pt x="6718" y="5076"/>
                  <a:pt x="6718" y="5050"/>
                  <a:pt x="6724" y="5037"/>
                </a:cubicBezTo>
                <a:cubicBezTo>
                  <a:pt x="6802" y="5076"/>
                  <a:pt x="6809" y="4979"/>
                  <a:pt x="6865" y="4959"/>
                </a:cubicBezTo>
                <a:cubicBezTo>
                  <a:pt x="6859" y="4953"/>
                  <a:pt x="6865" y="4953"/>
                  <a:pt x="6865" y="4946"/>
                </a:cubicBezTo>
                <a:cubicBezTo>
                  <a:pt x="6847" y="4927"/>
                  <a:pt x="6801" y="4978"/>
                  <a:pt x="6788" y="4953"/>
                </a:cubicBezTo>
                <a:cubicBezTo>
                  <a:pt x="6814" y="4934"/>
                  <a:pt x="6820" y="4889"/>
                  <a:pt x="6853" y="4882"/>
                </a:cubicBezTo>
                <a:cubicBezTo>
                  <a:pt x="6859" y="4870"/>
                  <a:pt x="6847" y="4870"/>
                  <a:pt x="6847" y="4857"/>
                </a:cubicBezTo>
                <a:close/>
                <a:moveTo>
                  <a:pt x="7052" y="4857"/>
                </a:moveTo>
                <a:cubicBezTo>
                  <a:pt x="7055" y="4858"/>
                  <a:pt x="7056" y="4865"/>
                  <a:pt x="7061" y="4865"/>
                </a:cubicBezTo>
                <a:cubicBezTo>
                  <a:pt x="7067" y="4884"/>
                  <a:pt x="7041" y="4878"/>
                  <a:pt x="7041" y="4890"/>
                </a:cubicBezTo>
                <a:cubicBezTo>
                  <a:pt x="7022" y="4884"/>
                  <a:pt x="7041" y="4865"/>
                  <a:pt x="7048" y="4859"/>
                </a:cubicBezTo>
                <a:cubicBezTo>
                  <a:pt x="7049" y="4857"/>
                  <a:pt x="7051" y="4857"/>
                  <a:pt x="7052" y="4857"/>
                </a:cubicBezTo>
                <a:close/>
                <a:moveTo>
                  <a:pt x="6861" y="4839"/>
                </a:moveTo>
                <a:cubicBezTo>
                  <a:pt x="6854" y="4845"/>
                  <a:pt x="6854" y="4870"/>
                  <a:pt x="6873" y="4870"/>
                </a:cubicBezTo>
                <a:cubicBezTo>
                  <a:pt x="6873" y="4858"/>
                  <a:pt x="6880" y="4852"/>
                  <a:pt x="6880" y="4845"/>
                </a:cubicBezTo>
                <a:cubicBezTo>
                  <a:pt x="6873" y="4845"/>
                  <a:pt x="6873" y="4839"/>
                  <a:pt x="6861" y="4839"/>
                </a:cubicBezTo>
                <a:close/>
                <a:moveTo>
                  <a:pt x="6741" y="4832"/>
                </a:moveTo>
                <a:cubicBezTo>
                  <a:pt x="6720" y="4834"/>
                  <a:pt x="6705" y="4859"/>
                  <a:pt x="6705" y="4865"/>
                </a:cubicBezTo>
                <a:cubicBezTo>
                  <a:pt x="6705" y="4858"/>
                  <a:pt x="6716" y="4858"/>
                  <a:pt x="6712" y="4870"/>
                </a:cubicBezTo>
                <a:lnTo>
                  <a:pt x="6712" y="4872"/>
                </a:lnTo>
                <a:lnTo>
                  <a:pt x="6711" y="4872"/>
                </a:lnTo>
                <a:lnTo>
                  <a:pt x="6709" y="4870"/>
                </a:lnTo>
                <a:cubicBezTo>
                  <a:pt x="6704" y="4867"/>
                  <a:pt x="6700" y="4872"/>
                  <a:pt x="6705" y="4872"/>
                </a:cubicBezTo>
                <a:cubicBezTo>
                  <a:pt x="6707" y="4872"/>
                  <a:pt x="6709" y="4872"/>
                  <a:pt x="6711" y="4872"/>
                </a:cubicBezTo>
                <a:lnTo>
                  <a:pt x="6711" y="4872"/>
                </a:lnTo>
                <a:lnTo>
                  <a:pt x="6711" y="4872"/>
                </a:lnTo>
                <a:lnTo>
                  <a:pt x="6712" y="4872"/>
                </a:lnTo>
                <a:lnTo>
                  <a:pt x="6716" y="4871"/>
                </a:lnTo>
                <a:cubicBezTo>
                  <a:pt x="6740" y="4867"/>
                  <a:pt x="6750" y="4850"/>
                  <a:pt x="6750" y="4833"/>
                </a:cubicBezTo>
                <a:cubicBezTo>
                  <a:pt x="6747" y="4832"/>
                  <a:pt x="6744" y="4832"/>
                  <a:pt x="6741" y="4832"/>
                </a:cubicBezTo>
                <a:close/>
                <a:moveTo>
                  <a:pt x="1267" y="4826"/>
                </a:moveTo>
                <a:cubicBezTo>
                  <a:pt x="1248" y="4833"/>
                  <a:pt x="1228" y="4833"/>
                  <a:pt x="1228" y="4858"/>
                </a:cubicBezTo>
                <a:cubicBezTo>
                  <a:pt x="1247" y="4852"/>
                  <a:pt x="1267" y="4852"/>
                  <a:pt x="1267" y="4826"/>
                </a:cubicBezTo>
                <a:close/>
                <a:moveTo>
                  <a:pt x="7267" y="4820"/>
                </a:moveTo>
                <a:cubicBezTo>
                  <a:pt x="7248" y="4820"/>
                  <a:pt x="7228" y="4839"/>
                  <a:pt x="7241" y="4859"/>
                </a:cubicBezTo>
                <a:cubicBezTo>
                  <a:pt x="7267" y="4859"/>
                  <a:pt x="7261" y="4839"/>
                  <a:pt x="7267" y="4820"/>
                </a:cubicBezTo>
                <a:close/>
                <a:moveTo>
                  <a:pt x="5988" y="4820"/>
                </a:moveTo>
                <a:cubicBezTo>
                  <a:pt x="5981" y="4833"/>
                  <a:pt x="5962" y="4826"/>
                  <a:pt x="5968" y="4845"/>
                </a:cubicBezTo>
                <a:cubicBezTo>
                  <a:pt x="5968" y="4845"/>
                  <a:pt x="5968" y="4845"/>
                  <a:pt x="5994" y="4845"/>
                </a:cubicBezTo>
                <a:cubicBezTo>
                  <a:pt x="5988" y="4833"/>
                  <a:pt x="5994" y="4820"/>
                  <a:pt x="5988" y="4820"/>
                </a:cubicBezTo>
                <a:close/>
                <a:moveTo>
                  <a:pt x="5694" y="4816"/>
                </a:moveTo>
                <a:cubicBezTo>
                  <a:pt x="5656" y="4817"/>
                  <a:pt x="5614" y="4851"/>
                  <a:pt x="5601" y="4883"/>
                </a:cubicBezTo>
                <a:cubicBezTo>
                  <a:pt x="5595" y="4916"/>
                  <a:pt x="5634" y="4934"/>
                  <a:pt x="5608" y="4947"/>
                </a:cubicBezTo>
                <a:cubicBezTo>
                  <a:pt x="5589" y="4941"/>
                  <a:pt x="5589" y="4916"/>
                  <a:pt x="5569" y="4916"/>
                </a:cubicBezTo>
                <a:cubicBezTo>
                  <a:pt x="5549" y="4942"/>
                  <a:pt x="5575" y="4954"/>
                  <a:pt x="5581" y="4967"/>
                </a:cubicBezTo>
                <a:cubicBezTo>
                  <a:pt x="5600" y="4973"/>
                  <a:pt x="5600" y="4954"/>
                  <a:pt x="5620" y="4954"/>
                </a:cubicBezTo>
                <a:cubicBezTo>
                  <a:pt x="5614" y="4974"/>
                  <a:pt x="5601" y="4987"/>
                  <a:pt x="5614" y="4999"/>
                </a:cubicBezTo>
                <a:cubicBezTo>
                  <a:pt x="5665" y="4967"/>
                  <a:pt x="5698" y="4922"/>
                  <a:pt x="5737" y="4883"/>
                </a:cubicBezTo>
                <a:cubicBezTo>
                  <a:pt x="5711" y="4877"/>
                  <a:pt x="5750" y="4870"/>
                  <a:pt x="5750" y="4858"/>
                </a:cubicBezTo>
                <a:cubicBezTo>
                  <a:pt x="5738" y="4826"/>
                  <a:pt x="5716" y="4815"/>
                  <a:pt x="5694" y="4816"/>
                </a:cubicBezTo>
                <a:close/>
                <a:moveTo>
                  <a:pt x="7680" y="4807"/>
                </a:moveTo>
                <a:cubicBezTo>
                  <a:pt x="7668" y="4839"/>
                  <a:pt x="7706" y="4839"/>
                  <a:pt x="7700" y="4807"/>
                </a:cubicBezTo>
                <a:cubicBezTo>
                  <a:pt x="7700" y="4807"/>
                  <a:pt x="7700" y="4807"/>
                  <a:pt x="7680" y="4807"/>
                </a:cubicBezTo>
                <a:close/>
                <a:moveTo>
                  <a:pt x="7229" y="4775"/>
                </a:moveTo>
                <a:cubicBezTo>
                  <a:pt x="7229" y="4781"/>
                  <a:pt x="7215" y="4781"/>
                  <a:pt x="7203" y="4781"/>
                </a:cubicBezTo>
                <a:cubicBezTo>
                  <a:pt x="7203" y="4807"/>
                  <a:pt x="7235" y="4801"/>
                  <a:pt x="7222" y="4826"/>
                </a:cubicBezTo>
                <a:cubicBezTo>
                  <a:pt x="7248" y="4819"/>
                  <a:pt x="7267" y="4807"/>
                  <a:pt x="7274" y="4788"/>
                </a:cubicBezTo>
                <a:cubicBezTo>
                  <a:pt x="7241" y="4801"/>
                  <a:pt x="7248" y="4775"/>
                  <a:pt x="7229" y="4775"/>
                </a:cubicBezTo>
                <a:close/>
                <a:moveTo>
                  <a:pt x="5967" y="4761"/>
                </a:moveTo>
                <a:cubicBezTo>
                  <a:pt x="5949" y="4762"/>
                  <a:pt x="5938" y="4783"/>
                  <a:pt x="5923" y="4769"/>
                </a:cubicBezTo>
                <a:cubicBezTo>
                  <a:pt x="5923" y="4814"/>
                  <a:pt x="5885" y="4781"/>
                  <a:pt x="5885" y="4826"/>
                </a:cubicBezTo>
                <a:cubicBezTo>
                  <a:pt x="5897" y="4845"/>
                  <a:pt x="5923" y="4833"/>
                  <a:pt x="5904" y="4820"/>
                </a:cubicBezTo>
                <a:cubicBezTo>
                  <a:pt x="5943" y="4833"/>
                  <a:pt x="5982" y="4807"/>
                  <a:pt x="5988" y="4769"/>
                </a:cubicBezTo>
                <a:cubicBezTo>
                  <a:pt x="5980" y="4762"/>
                  <a:pt x="5973" y="4760"/>
                  <a:pt x="5967" y="4761"/>
                </a:cubicBezTo>
                <a:close/>
                <a:moveTo>
                  <a:pt x="7293" y="4749"/>
                </a:moveTo>
                <a:cubicBezTo>
                  <a:pt x="7291" y="4749"/>
                  <a:pt x="7289" y="4749"/>
                  <a:pt x="7286" y="4750"/>
                </a:cubicBezTo>
                <a:cubicBezTo>
                  <a:pt x="7286" y="4756"/>
                  <a:pt x="7286" y="4756"/>
                  <a:pt x="7281" y="4756"/>
                </a:cubicBezTo>
                <a:cubicBezTo>
                  <a:pt x="7281" y="4762"/>
                  <a:pt x="7281" y="4769"/>
                  <a:pt x="7287" y="4769"/>
                </a:cubicBezTo>
                <a:cubicBezTo>
                  <a:pt x="7287" y="4762"/>
                  <a:pt x="7287" y="4762"/>
                  <a:pt x="7293" y="4762"/>
                </a:cubicBezTo>
                <a:cubicBezTo>
                  <a:pt x="7293" y="4769"/>
                  <a:pt x="7293" y="4775"/>
                  <a:pt x="7300" y="4775"/>
                </a:cubicBezTo>
                <a:cubicBezTo>
                  <a:pt x="7300" y="4769"/>
                  <a:pt x="7306" y="4769"/>
                  <a:pt x="7312" y="4769"/>
                </a:cubicBezTo>
                <a:cubicBezTo>
                  <a:pt x="7312" y="4762"/>
                  <a:pt x="7312" y="4750"/>
                  <a:pt x="7306" y="4750"/>
                </a:cubicBezTo>
                <a:cubicBezTo>
                  <a:pt x="7306" y="4772"/>
                  <a:pt x="7306" y="4750"/>
                  <a:pt x="7293" y="4749"/>
                </a:cubicBezTo>
                <a:close/>
                <a:moveTo>
                  <a:pt x="6898" y="4749"/>
                </a:moveTo>
                <a:cubicBezTo>
                  <a:pt x="6855" y="4748"/>
                  <a:pt x="6832" y="4799"/>
                  <a:pt x="6809" y="4782"/>
                </a:cubicBezTo>
                <a:cubicBezTo>
                  <a:pt x="6801" y="4795"/>
                  <a:pt x="6783" y="4795"/>
                  <a:pt x="6789" y="4814"/>
                </a:cubicBezTo>
                <a:cubicBezTo>
                  <a:pt x="6841" y="4807"/>
                  <a:pt x="6873" y="4788"/>
                  <a:pt x="6912" y="4750"/>
                </a:cubicBezTo>
                <a:cubicBezTo>
                  <a:pt x="6907" y="4749"/>
                  <a:pt x="6903" y="4749"/>
                  <a:pt x="6898" y="4749"/>
                </a:cubicBezTo>
                <a:close/>
                <a:moveTo>
                  <a:pt x="7490" y="4742"/>
                </a:moveTo>
                <a:cubicBezTo>
                  <a:pt x="7454" y="4741"/>
                  <a:pt x="7410" y="4797"/>
                  <a:pt x="7396" y="4820"/>
                </a:cubicBezTo>
                <a:cubicBezTo>
                  <a:pt x="7402" y="4845"/>
                  <a:pt x="7402" y="4859"/>
                  <a:pt x="7409" y="4890"/>
                </a:cubicBezTo>
                <a:cubicBezTo>
                  <a:pt x="7455" y="4890"/>
                  <a:pt x="7480" y="4864"/>
                  <a:pt x="7506" y="4852"/>
                </a:cubicBezTo>
                <a:cubicBezTo>
                  <a:pt x="7506" y="4839"/>
                  <a:pt x="7500" y="4839"/>
                  <a:pt x="7500" y="4826"/>
                </a:cubicBezTo>
                <a:cubicBezTo>
                  <a:pt x="7538" y="4814"/>
                  <a:pt x="7571" y="4794"/>
                  <a:pt x="7597" y="4769"/>
                </a:cubicBezTo>
                <a:cubicBezTo>
                  <a:pt x="7590" y="4769"/>
                  <a:pt x="7590" y="4756"/>
                  <a:pt x="7590" y="4750"/>
                </a:cubicBezTo>
                <a:cubicBezTo>
                  <a:pt x="7564" y="4750"/>
                  <a:pt x="7538" y="4762"/>
                  <a:pt x="7526" y="4775"/>
                </a:cubicBezTo>
                <a:cubicBezTo>
                  <a:pt x="7517" y="4752"/>
                  <a:pt x="7504" y="4742"/>
                  <a:pt x="7490" y="4742"/>
                </a:cubicBezTo>
                <a:close/>
                <a:moveTo>
                  <a:pt x="7183" y="4731"/>
                </a:moveTo>
                <a:cubicBezTo>
                  <a:pt x="7183" y="4743"/>
                  <a:pt x="7189" y="4743"/>
                  <a:pt x="7196" y="4750"/>
                </a:cubicBezTo>
                <a:cubicBezTo>
                  <a:pt x="7196" y="4762"/>
                  <a:pt x="7191" y="4763"/>
                  <a:pt x="7189" y="4772"/>
                </a:cubicBezTo>
                <a:lnTo>
                  <a:pt x="7189" y="4775"/>
                </a:lnTo>
                <a:lnTo>
                  <a:pt x="7189" y="4775"/>
                </a:lnTo>
                <a:lnTo>
                  <a:pt x="7184" y="4770"/>
                </a:lnTo>
                <a:cubicBezTo>
                  <a:pt x="7172" y="4756"/>
                  <a:pt x="7160" y="4736"/>
                  <a:pt x="7183" y="4731"/>
                </a:cubicBezTo>
                <a:close/>
                <a:moveTo>
                  <a:pt x="6733" y="4723"/>
                </a:moveTo>
                <a:lnTo>
                  <a:pt x="6732" y="4723"/>
                </a:lnTo>
                <a:cubicBezTo>
                  <a:pt x="6732" y="4724"/>
                  <a:pt x="6732" y="4724"/>
                  <a:pt x="6731" y="4724"/>
                </a:cubicBezTo>
                <a:lnTo>
                  <a:pt x="6733" y="4723"/>
                </a:lnTo>
                <a:close/>
                <a:moveTo>
                  <a:pt x="6982" y="4721"/>
                </a:moveTo>
                <a:cubicBezTo>
                  <a:pt x="6968" y="4722"/>
                  <a:pt x="6951" y="4735"/>
                  <a:pt x="6951" y="4743"/>
                </a:cubicBezTo>
                <a:cubicBezTo>
                  <a:pt x="6963" y="4737"/>
                  <a:pt x="6983" y="4750"/>
                  <a:pt x="6996" y="4737"/>
                </a:cubicBezTo>
                <a:cubicBezTo>
                  <a:pt x="6996" y="4725"/>
                  <a:pt x="6989" y="4721"/>
                  <a:pt x="6982" y="4721"/>
                </a:cubicBezTo>
                <a:close/>
                <a:moveTo>
                  <a:pt x="6227" y="4718"/>
                </a:moveTo>
                <a:cubicBezTo>
                  <a:pt x="6208" y="4724"/>
                  <a:pt x="6182" y="4731"/>
                  <a:pt x="6175" y="4750"/>
                </a:cubicBezTo>
                <a:cubicBezTo>
                  <a:pt x="6195" y="4743"/>
                  <a:pt x="6195" y="4756"/>
                  <a:pt x="6208" y="4756"/>
                </a:cubicBezTo>
                <a:cubicBezTo>
                  <a:pt x="6214" y="4743"/>
                  <a:pt x="6234" y="4743"/>
                  <a:pt x="6227" y="4718"/>
                </a:cubicBezTo>
                <a:close/>
                <a:moveTo>
                  <a:pt x="6445" y="4715"/>
                </a:moveTo>
                <a:cubicBezTo>
                  <a:pt x="6441" y="4714"/>
                  <a:pt x="6437" y="4715"/>
                  <a:pt x="6434" y="4717"/>
                </a:cubicBezTo>
                <a:cubicBezTo>
                  <a:pt x="6447" y="4731"/>
                  <a:pt x="6447" y="4750"/>
                  <a:pt x="6460" y="4756"/>
                </a:cubicBezTo>
                <a:cubicBezTo>
                  <a:pt x="6476" y="4741"/>
                  <a:pt x="6461" y="4716"/>
                  <a:pt x="6445" y="4715"/>
                </a:cubicBezTo>
                <a:close/>
                <a:moveTo>
                  <a:pt x="6738" y="4705"/>
                </a:moveTo>
                <a:cubicBezTo>
                  <a:pt x="6731" y="4724"/>
                  <a:pt x="6711" y="4705"/>
                  <a:pt x="6705" y="4711"/>
                </a:cubicBezTo>
                <a:cubicBezTo>
                  <a:pt x="6680" y="4769"/>
                  <a:pt x="6744" y="4795"/>
                  <a:pt x="6764" y="4756"/>
                </a:cubicBezTo>
                <a:cubicBezTo>
                  <a:pt x="6745" y="4744"/>
                  <a:pt x="6749" y="4721"/>
                  <a:pt x="6734" y="4723"/>
                </a:cubicBezTo>
                <a:lnTo>
                  <a:pt x="6733" y="4723"/>
                </a:lnTo>
                <a:lnTo>
                  <a:pt x="6734" y="4723"/>
                </a:lnTo>
                <a:cubicBezTo>
                  <a:pt x="6740" y="4719"/>
                  <a:pt x="6749" y="4705"/>
                  <a:pt x="6738" y="4705"/>
                </a:cubicBezTo>
                <a:close/>
                <a:moveTo>
                  <a:pt x="6421" y="4705"/>
                </a:moveTo>
                <a:cubicBezTo>
                  <a:pt x="6401" y="4711"/>
                  <a:pt x="6382" y="4705"/>
                  <a:pt x="6376" y="4736"/>
                </a:cubicBezTo>
                <a:cubicBezTo>
                  <a:pt x="6395" y="4730"/>
                  <a:pt x="6421" y="4730"/>
                  <a:pt x="6421" y="4705"/>
                </a:cubicBezTo>
                <a:close/>
                <a:moveTo>
                  <a:pt x="6025" y="4698"/>
                </a:moveTo>
                <a:cubicBezTo>
                  <a:pt x="6024" y="4698"/>
                  <a:pt x="6022" y="4698"/>
                  <a:pt x="6021" y="4698"/>
                </a:cubicBezTo>
                <a:cubicBezTo>
                  <a:pt x="6027" y="4705"/>
                  <a:pt x="6014" y="4731"/>
                  <a:pt x="6027" y="4730"/>
                </a:cubicBezTo>
                <a:cubicBezTo>
                  <a:pt x="6033" y="4730"/>
                  <a:pt x="6045" y="4697"/>
                  <a:pt x="6025" y="4698"/>
                </a:cubicBezTo>
                <a:close/>
                <a:moveTo>
                  <a:pt x="5912" y="4679"/>
                </a:moveTo>
                <a:cubicBezTo>
                  <a:pt x="5912" y="4685"/>
                  <a:pt x="5898" y="4685"/>
                  <a:pt x="5892" y="4685"/>
                </a:cubicBezTo>
                <a:cubicBezTo>
                  <a:pt x="5892" y="4705"/>
                  <a:pt x="5872" y="4705"/>
                  <a:pt x="5866" y="4724"/>
                </a:cubicBezTo>
                <a:cubicBezTo>
                  <a:pt x="5846" y="4711"/>
                  <a:pt x="5807" y="4717"/>
                  <a:pt x="5808" y="4742"/>
                </a:cubicBezTo>
                <a:cubicBezTo>
                  <a:pt x="5827" y="4749"/>
                  <a:pt x="5840" y="4768"/>
                  <a:pt x="5853" y="4780"/>
                </a:cubicBezTo>
                <a:cubicBezTo>
                  <a:pt x="5853" y="4768"/>
                  <a:pt x="5866" y="4768"/>
                  <a:pt x="5885" y="4768"/>
                </a:cubicBezTo>
                <a:cubicBezTo>
                  <a:pt x="5898" y="4742"/>
                  <a:pt x="5898" y="4735"/>
                  <a:pt x="5885" y="4710"/>
                </a:cubicBezTo>
                <a:cubicBezTo>
                  <a:pt x="5892" y="4704"/>
                  <a:pt x="5924" y="4691"/>
                  <a:pt x="5912" y="4679"/>
                </a:cubicBezTo>
                <a:close/>
                <a:moveTo>
                  <a:pt x="7248" y="4660"/>
                </a:moveTo>
                <a:cubicBezTo>
                  <a:pt x="7189" y="4698"/>
                  <a:pt x="7106" y="4711"/>
                  <a:pt x="7067" y="4769"/>
                </a:cubicBezTo>
                <a:cubicBezTo>
                  <a:pt x="7060" y="4762"/>
                  <a:pt x="7060" y="4756"/>
                  <a:pt x="7047" y="4762"/>
                </a:cubicBezTo>
                <a:cubicBezTo>
                  <a:pt x="7047" y="4795"/>
                  <a:pt x="7015" y="4801"/>
                  <a:pt x="6989" y="4789"/>
                </a:cubicBezTo>
                <a:cubicBezTo>
                  <a:pt x="6989" y="4821"/>
                  <a:pt x="7015" y="4802"/>
                  <a:pt x="7015" y="4808"/>
                </a:cubicBezTo>
                <a:cubicBezTo>
                  <a:pt x="7041" y="4846"/>
                  <a:pt x="6995" y="4872"/>
                  <a:pt x="7021" y="4897"/>
                </a:cubicBezTo>
                <a:cubicBezTo>
                  <a:pt x="7014" y="4904"/>
                  <a:pt x="6982" y="4916"/>
                  <a:pt x="7001" y="4929"/>
                </a:cubicBezTo>
                <a:cubicBezTo>
                  <a:pt x="7027" y="4909"/>
                  <a:pt x="7046" y="4897"/>
                  <a:pt x="7079" y="4884"/>
                </a:cubicBezTo>
                <a:cubicBezTo>
                  <a:pt x="7079" y="4890"/>
                  <a:pt x="7072" y="4897"/>
                  <a:pt x="7079" y="4897"/>
                </a:cubicBezTo>
                <a:cubicBezTo>
                  <a:pt x="7117" y="4890"/>
                  <a:pt x="7137" y="4858"/>
                  <a:pt x="7176" y="4845"/>
                </a:cubicBezTo>
                <a:cubicBezTo>
                  <a:pt x="7156" y="4859"/>
                  <a:pt x="7169" y="4884"/>
                  <a:pt x="7188" y="4890"/>
                </a:cubicBezTo>
                <a:cubicBezTo>
                  <a:pt x="7195" y="4877"/>
                  <a:pt x="7207" y="4870"/>
                  <a:pt x="7201" y="4852"/>
                </a:cubicBezTo>
                <a:cubicBezTo>
                  <a:pt x="7182" y="4845"/>
                  <a:pt x="7176" y="4819"/>
                  <a:pt x="7188" y="4794"/>
                </a:cubicBezTo>
                <a:cubicBezTo>
                  <a:pt x="7175" y="4794"/>
                  <a:pt x="7169" y="4807"/>
                  <a:pt x="7169" y="4794"/>
                </a:cubicBezTo>
                <a:cubicBezTo>
                  <a:pt x="7176" y="4788"/>
                  <a:pt x="7182" y="4781"/>
                  <a:pt x="7188" y="4775"/>
                </a:cubicBezTo>
                <a:lnTo>
                  <a:pt x="7189" y="4775"/>
                </a:lnTo>
                <a:lnTo>
                  <a:pt x="7189" y="4776"/>
                </a:lnTo>
                <a:lnTo>
                  <a:pt x="7189" y="4775"/>
                </a:lnTo>
                <a:lnTo>
                  <a:pt x="7195" y="4774"/>
                </a:lnTo>
                <a:cubicBezTo>
                  <a:pt x="7230" y="4766"/>
                  <a:pt x="7247" y="4747"/>
                  <a:pt x="7253" y="4705"/>
                </a:cubicBezTo>
                <a:cubicBezTo>
                  <a:pt x="7228" y="4698"/>
                  <a:pt x="7234" y="4730"/>
                  <a:pt x="7208" y="4724"/>
                </a:cubicBezTo>
                <a:cubicBezTo>
                  <a:pt x="7202" y="4724"/>
                  <a:pt x="7196" y="4717"/>
                  <a:pt x="7196" y="4705"/>
                </a:cubicBezTo>
                <a:cubicBezTo>
                  <a:pt x="7215" y="4698"/>
                  <a:pt x="7208" y="4711"/>
                  <a:pt x="7228" y="4705"/>
                </a:cubicBezTo>
                <a:cubicBezTo>
                  <a:pt x="7235" y="4691"/>
                  <a:pt x="7241" y="4679"/>
                  <a:pt x="7248" y="4660"/>
                </a:cubicBezTo>
                <a:close/>
                <a:moveTo>
                  <a:pt x="7237" y="4627"/>
                </a:moveTo>
                <a:cubicBezTo>
                  <a:pt x="7215" y="4626"/>
                  <a:pt x="7210" y="4653"/>
                  <a:pt x="7229" y="4653"/>
                </a:cubicBezTo>
                <a:cubicBezTo>
                  <a:pt x="7235" y="4647"/>
                  <a:pt x="7235" y="4641"/>
                  <a:pt x="7241" y="4628"/>
                </a:cubicBezTo>
                <a:cubicBezTo>
                  <a:pt x="7240" y="4628"/>
                  <a:pt x="7238" y="4627"/>
                  <a:pt x="7237" y="4627"/>
                </a:cubicBezTo>
                <a:close/>
                <a:moveTo>
                  <a:pt x="7441" y="4622"/>
                </a:moveTo>
                <a:cubicBezTo>
                  <a:pt x="7441" y="4641"/>
                  <a:pt x="7422" y="4634"/>
                  <a:pt x="7421" y="4653"/>
                </a:cubicBezTo>
                <a:cubicBezTo>
                  <a:pt x="7396" y="4647"/>
                  <a:pt x="7421" y="4628"/>
                  <a:pt x="7441" y="4622"/>
                </a:cubicBezTo>
                <a:close/>
                <a:moveTo>
                  <a:pt x="5911" y="4622"/>
                </a:moveTo>
                <a:cubicBezTo>
                  <a:pt x="5897" y="4622"/>
                  <a:pt x="5891" y="4628"/>
                  <a:pt x="5885" y="4628"/>
                </a:cubicBezTo>
                <a:cubicBezTo>
                  <a:pt x="5885" y="4641"/>
                  <a:pt x="5892" y="4647"/>
                  <a:pt x="5898" y="4653"/>
                </a:cubicBezTo>
                <a:cubicBezTo>
                  <a:pt x="5898" y="4641"/>
                  <a:pt x="5917" y="4641"/>
                  <a:pt x="5911" y="4622"/>
                </a:cubicBezTo>
                <a:close/>
                <a:moveTo>
                  <a:pt x="6146" y="4614"/>
                </a:moveTo>
                <a:cubicBezTo>
                  <a:pt x="6143" y="4614"/>
                  <a:pt x="6140" y="4614"/>
                  <a:pt x="6137" y="4615"/>
                </a:cubicBezTo>
                <a:cubicBezTo>
                  <a:pt x="6137" y="4622"/>
                  <a:pt x="6130" y="4628"/>
                  <a:pt x="6130" y="4634"/>
                </a:cubicBezTo>
                <a:lnTo>
                  <a:pt x="6156" y="4634"/>
                </a:lnTo>
                <a:cubicBezTo>
                  <a:pt x="6156" y="4624"/>
                  <a:pt x="6156" y="4614"/>
                  <a:pt x="6146" y="4614"/>
                </a:cubicBezTo>
                <a:close/>
                <a:moveTo>
                  <a:pt x="7835" y="4609"/>
                </a:moveTo>
                <a:cubicBezTo>
                  <a:pt x="7841" y="4622"/>
                  <a:pt x="7823" y="4641"/>
                  <a:pt x="7835" y="4647"/>
                </a:cubicBezTo>
                <a:cubicBezTo>
                  <a:pt x="7835" y="4660"/>
                  <a:pt x="7816" y="4653"/>
                  <a:pt x="7823" y="4666"/>
                </a:cubicBezTo>
                <a:cubicBezTo>
                  <a:pt x="7809" y="4660"/>
                  <a:pt x="7803" y="4653"/>
                  <a:pt x="7796" y="4641"/>
                </a:cubicBezTo>
                <a:cubicBezTo>
                  <a:pt x="7803" y="4622"/>
                  <a:pt x="7815" y="4609"/>
                  <a:pt x="7835" y="4609"/>
                </a:cubicBezTo>
                <a:close/>
                <a:moveTo>
                  <a:pt x="6608" y="4609"/>
                </a:moveTo>
                <a:cubicBezTo>
                  <a:pt x="6582" y="4609"/>
                  <a:pt x="6569" y="4634"/>
                  <a:pt x="6531" y="4622"/>
                </a:cubicBezTo>
                <a:cubicBezTo>
                  <a:pt x="6531" y="4651"/>
                  <a:pt x="6531" y="4659"/>
                  <a:pt x="6546" y="4676"/>
                </a:cubicBezTo>
                <a:lnTo>
                  <a:pt x="6549" y="4679"/>
                </a:lnTo>
                <a:lnTo>
                  <a:pt x="6549" y="4679"/>
                </a:lnTo>
                <a:lnTo>
                  <a:pt x="6545" y="4679"/>
                </a:lnTo>
                <a:cubicBezTo>
                  <a:pt x="6534" y="4680"/>
                  <a:pt x="6526" y="4680"/>
                  <a:pt x="6537" y="4686"/>
                </a:cubicBezTo>
                <a:cubicBezTo>
                  <a:pt x="6540" y="4684"/>
                  <a:pt x="6543" y="4682"/>
                  <a:pt x="6546" y="4681"/>
                </a:cubicBezTo>
                <a:lnTo>
                  <a:pt x="6549" y="4679"/>
                </a:lnTo>
                <a:lnTo>
                  <a:pt x="6550" y="4679"/>
                </a:lnTo>
                <a:lnTo>
                  <a:pt x="6549" y="4679"/>
                </a:lnTo>
                <a:lnTo>
                  <a:pt x="6555" y="4676"/>
                </a:lnTo>
                <a:cubicBezTo>
                  <a:pt x="6573" y="4666"/>
                  <a:pt x="6588" y="4655"/>
                  <a:pt x="6608" y="4641"/>
                </a:cubicBezTo>
                <a:cubicBezTo>
                  <a:pt x="6608" y="4641"/>
                  <a:pt x="6608" y="4641"/>
                  <a:pt x="6608" y="4609"/>
                </a:cubicBezTo>
                <a:close/>
                <a:moveTo>
                  <a:pt x="6896" y="4592"/>
                </a:moveTo>
                <a:cubicBezTo>
                  <a:pt x="6889" y="4592"/>
                  <a:pt x="6883" y="4595"/>
                  <a:pt x="6867" y="4595"/>
                </a:cubicBezTo>
                <a:cubicBezTo>
                  <a:pt x="6867" y="4627"/>
                  <a:pt x="6841" y="4634"/>
                  <a:pt x="6828" y="4646"/>
                </a:cubicBezTo>
                <a:cubicBezTo>
                  <a:pt x="6828" y="4666"/>
                  <a:pt x="6841" y="4666"/>
                  <a:pt x="6841" y="4685"/>
                </a:cubicBezTo>
                <a:cubicBezTo>
                  <a:pt x="6821" y="4679"/>
                  <a:pt x="6809" y="4698"/>
                  <a:pt x="6809" y="4685"/>
                </a:cubicBezTo>
                <a:cubicBezTo>
                  <a:pt x="6821" y="4685"/>
                  <a:pt x="6809" y="4666"/>
                  <a:pt x="6809" y="4660"/>
                </a:cubicBezTo>
                <a:cubicBezTo>
                  <a:pt x="6776" y="4667"/>
                  <a:pt x="6731" y="4698"/>
                  <a:pt x="6764" y="4729"/>
                </a:cubicBezTo>
                <a:cubicBezTo>
                  <a:pt x="6776" y="4729"/>
                  <a:pt x="6783" y="4710"/>
                  <a:pt x="6796" y="4723"/>
                </a:cubicBezTo>
                <a:cubicBezTo>
                  <a:pt x="6796" y="4735"/>
                  <a:pt x="6790" y="4742"/>
                  <a:pt x="6783" y="4748"/>
                </a:cubicBezTo>
                <a:cubicBezTo>
                  <a:pt x="6822" y="4768"/>
                  <a:pt x="6822" y="4729"/>
                  <a:pt x="6842" y="4717"/>
                </a:cubicBezTo>
                <a:cubicBezTo>
                  <a:pt x="6842" y="4697"/>
                  <a:pt x="6835" y="4684"/>
                  <a:pt x="6854" y="4678"/>
                </a:cubicBezTo>
                <a:cubicBezTo>
                  <a:pt x="6854" y="4684"/>
                  <a:pt x="6854" y="4690"/>
                  <a:pt x="6861" y="4697"/>
                </a:cubicBezTo>
                <a:cubicBezTo>
                  <a:pt x="6868" y="4684"/>
                  <a:pt x="6880" y="4684"/>
                  <a:pt x="6880" y="4665"/>
                </a:cubicBezTo>
                <a:cubicBezTo>
                  <a:pt x="6867" y="4665"/>
                  <a:pt x="6861" y="4659"/>
                  <a:pt x="6861" y="4640"/>
                </a:cubicBezTo>
                <a:cubicBezTo>
                  <a:pt x="6880" y="4640"/>
                  <a:pt x="6887" y="4646"/>
                  <a:pt x="6899" y="4646"/>
                </a:cubicBezTo>
                <a:cubicBezTo>
                  <a:pt x="6899" y="4627"/>
                  <a:pt x="6912" y="4627"/>
                  <a:pt x="6912" y="4595"/>
                </a:cubicBezTo>
                <a:cubicBezTo>
                  <a:pt x="6905" y="4593"/>
                  <a:pt x="6900" y="4592"/>
                  <a:pt x="6896" y="4592"/>
                </a:cubicBezTo>
                <a:close/>
                <a:moveTo>
                  <a:pt x="6234" y="4583"/>
                </a:moveTo>
                <a:cubicBezTo>
                  <a:pt x="6207" y="4583"/>
                  <a:pt x="6180" y="4588"/>
                  <a:pt x="6175" y="4622"/>
                </a:cubicBezTo>
                <a:cubicBezTo>
                  <a:pt x="6189" y="4628"/>
                  <a:pt x="6201" y="4628"/>
                  <a:pt x="6201" y="4641"/>
                </a:cubicBezTo>
                <a:cubicBezTo>
                  <a:pt x="6175" y="4653"/>
                  <a:pt x="6169" y="4679"/>
                  <a:pt x="6169" y="4692"/>
                </a:cubicBezTo>
                <a:cubicBezTo>
                  <a:pt x="6201" y="4692"/>
                  <a:pt x="6221" y="4653"/>
                  <a:pt x="6234" y="4653"/>
                </a:cubicBezTo>
                <a:cubicBezTo>
                  <a:pt x="6221" y="4628"/>
                  <a:pt x="6247" y="4602"/>
                  <a:pt x="6260" y="4583"/>
                </a:cubicBezTo>
                <a:cubicBezTo>
                  <a:pt x="6252" y="4583"/>
                  <a:pt x="6243" y="4583"/>
                  <a:pt x="6234" y="4583"/>
                </a:cubicBezTo>
                <a:close/>
                <a:moveTo>
                  <a:pt x="6731" y="4558"/>
                </a:moveTo>
                <a:cubicBezTo>
                  <a:pt x="6693" y="4558"/>
                  <a:pt x="6693" y="4589"/>
                  <a:pt x="6674" y="4609"/>
                </a:cubicBezTo>
                <a:cubicBezTo>
                  <a:pt x="6693" y="4622"/>
                  <a:pt x="6699" y="4590"/>
                  <a:pt x="6725" y="4597"/>
                </a:cubicBezTo>
                <a:cubicBezTo>
                  <a:pt x="6731" y="4577"/>
                  <a:pt x="6725" y="4583"/>
                  <a:pt x="6731" y="4558"/>
                </a:cubicBezTo>
                <a:close/>
                <a:moveTo>
                  <a:pt x="6485" y="4519"/>
                </a:moveTo>
                <a:cubicBezTo>
                  <a:pt x="6471" y="4518"/>
                  <a:pt x="6463" y="4533"/>
                  <a:pt x="6441" y="4533"/>
                </a:cubicBezTo>
                <a:cubicBezTo>
                  <a:pt x="6441" y="4558"/>
                  <a:pt x="6427" y="4570"/>
                  <a:pt x="6460" y="4578"/>
                </a:cubicBezTo>
                <a:cubicBezTo>
                  <a:pt x="6460" y="4571"/>
                  <a:pt x="6460" y="4559"/>
                  <a:pt x="6467" y="4559"/>
                </a:cubicBezTo>
                <a:cubicBezTo>
                  <a:pt x="6479" y="4578"/>
                  <a:pt x="6447" y="4585"/>
                  <a:pt x="6447" y="4604"/>
                </a:cubicBezTo>
                <a:cubicBezTo>
                  <a:pt x="6472" y="4597"/>
                  <a:pt x="6479" y="4578"/>
                  <a:pt x="6498" y="4565"/>
                </a:cubicBezTo>
                <a:cubicBezTo>
                  <a:pt x="6498" y="4578"/>
                  <a:pt x="6505" y="4590"/>
                  <a:pt x="6511" y="4590"/>
                </a:cubicBezTo>
                <a:cubicBezTo>
                  <a:pt x="6524" y="4578"/>
                  <a:pt x="6543" y="4584"/>
                  <a:pt x="6543" y="4559"/>
                </a:cubicBezTo>
                <a:cubicBezTo>
                  <a:pt x="6524" y="4545"/>
                  <a:pt x="6492" y="4552"/>
                  <a:pt x="6492" y="4520"/>
                </a:cubicBezTo>
                <a:cubicBezTo>
                  <a:pt x="6490" y="4519"/>
                  <a:pt x="6487" y="4519"/>
                  <a:pt x="6485" y="4519"/>
                </a:cubicBezTo>
                <a:close/>
                <a:moveTo>
                  <a:pt x="6886" y="4506"/>
                </a:moveTo>
                <a:cubicBezTo>
                  <a:pt x="6847" y="4506"/>
                  <a:pt x="6821" y="4525"/>
                  <a:pt x="6815" y="4552"/>
                </a:cubicBezTo>
                <a:cubicBezTo>
                  <a:pt x="6828" y="4558"/>
                  <a:pt x="6847" y="4558"/>
                  <a:pt x="6841" y="4583"/>
                </a:cubicBezTo>
                <a:cubicBezTo>
                  <a:pt x="6867" y="4583"/>
                  <a:pt x="6893" y="4577"/>
                  <a:pt x="6906" y="4552"/>
                </a:cubicBezTo>
                <a:cubicBezTo>
                  <a:pt x="6886" y="4538"/>
                  <a:pt x="6906" y="4519"/>
                  <a:pt x="6886" y="4506"/>
                </a:cubicBezTo>
                <a:close/>
                <a:moveTo>
                  <a:pt x="6750" y="4456"/>
                </a:moveTo>
                <a:cubicBezTo>
                  <a:pt x="6738" y="4500"/>
                  <a:pt x="6699" y="4514"/>
                  <a:pt x="6679" y="4539"/>
                </a:cubicBezTo>
                <a:cubicBezTo>
                  <a:pt x="6698" y="4533"/>
                  <a:pt x="6698" y="4545"/>
                  <a:pt x="6718" y="4545"/>
                </a:cubicBezTo>
                <a:cubicBezTo>
                  <a:pt x="6731" y="4513"/>
                  <a:pt x="6776" y="4513"/>
                  <a:pt x="6783" y="4475"/>
                </a:cubicBezTo>
                <a:cubicBezTo>
                  <a:pt x="6756" y="4488"/>
                  <a:pt x="6770" y="4456"/>
                  <a:pt x="6750" y="4456"/>
                </a:cubicBezTo>
                <a:close/>
                <a:moveTo>
                  <a:pt x="6172" y="4450"/>
                </a:moveTo>
                <a:cubicBezTo>
                  <a:pt x="6146" y="4449"/>
                  <a:pt x="6115" y="4458"/>
                  <a:pt x="6124" y="4475"/>
                </a:cubicBezTo>
                <a:cubicBezTo>
                  <a:pt x="6124" y="4469"/>
                  <a:pt x="6130" y="4475"/>
                  <a:pt x="6130" y="4488"/>
                </a:cubicBezTo>
                <a:cubicBezTo>
                  <a:pt x="6163" y="4488"/>
                  <a:pt x="6182" y="4475"/>
                  <a:pt x="6201" y="4456"/>
                </a:cubicBezTo>
                <a:cubicBezTo>
                  <a:pt x="6195" y="4452"/>
                  <a:pt x="6184" y="4450"/>
                  <a:pt x="6172" y="4450"/>
                </a:cubicBezTo>
                <a:close/>
                <a:moveTo>
                  <a:pt x="7125" y="4379"/>
                </a:moveTo>
                <a:cubicBezTo>
                  <a:pt x="7112" y="4391"/>
                  <a:pt x="7093" y="4417"/>
                  <a:pt x="7106" y="4430"/>
                </a:cubicBezTo>
                <a:cubicBezTo>
                  <a:pt x="7125" y="4423"/>
                  <a:pt x="7138" y="4410"/>
                  <a:pt x="7138" y="4391"/>
                </a:cubicBezTo>
                <a:cubicBezTo>
                  <a:pt x="7132" y="4391"/>
                  <a:pt x="7132" y="4385"/>
                  <a:pt x="7125" y="4379"/>
                </a:cubicBezTo>
                <a:close/>
                <a:moveTo>
                  <a:pt x="6790" y="4378"/>
                </a:moveTo>
                <a:cubicBezTo>
                  <a:pt x="6738" y="4384"/>
                  <a:pt x="6705" y="4461"/>
                  <a:pt x="6654" y="4429"/>
                </a:cubicBezTo>
                <a:cubicBezTo>
                  <a:pt x="6629" y="4429"/>
                  <a:pt x="6629" y="4448"/>
                  <a:pt x="6609" y="4435"/>
                </a:cubicBezTo>
                <a:cubicBezTo>
                  <a:pt x="6609" y="4423"/>
                  <a:pt x="6629" y="4410"/>
                  <a:pt x="6609" y="4404"/>
                </a:cubicBezTo>
                <a:cubicBezTo>
                  <a:pt x="6609" y="4410"/>
                  <a:pt x="6595" y="4410"/>
                  <a:pt x="6583" y="4410"/>
                </a:cubicBezTo>
                <a:cubicBezTo>
                  <a:pt x="6614" y="4454"/>
                  <a:pt x="6569" y="4461"/>
                  <a:pt x="6563" y="4493"/>
                </a:cubicBezTo>
                <a:cubicBezTo>
                  <a:pt x="6576" y="4499"/>
                  <a:pt x="6583" y="4474"/>
                  <a:pt x="6589" y="4493"/>
                </a:cubicBezTo>
                <a:cubicBezTo>
                  <a:pt x="6576" y="4506"/>
                  <a:pt x="6550" y="4499"/>
                  <a:pt x="6557" y="4538"/>
                </a:cubicBezTo>
                <a:cubicBezTo>
                  <a:pt x="6589" y="4525"/>
                  <a:pt x="6557" y="4538"/>
                  <a:pt x="6563" y="4563"/>
                </a:cubicBezTo>
                <a:cubicBezTo>
                  <a:pt x="6615" y="4563"/>
                  <a:pt x="6602" y="4493"/>
                  <a:pt x="6654" y="4493"/>
                </a:cubicBezTo>
                <a:cubicBezTo>
                  <a:pt x="6673" y="4500"/>
                  <a:pt x="6640" y="4519"/>
                  <a:pt x="6660" y="4532"/>
                </a:cubicBezTo>
                <a:cubicBezTo>
                  <a:pt x="6719" y="4519"/>
                  <a:pt x="6712" y="4442"/>
                  <a:pt x="6764" y="4416"/>
                </a:cubicBezTo>
                <a:cubicBezTo>
                  <a:pt x="6764" y="4436"/>
                  <a:pt x="6738" y="4430"/>
                  <a:pt x="6744" y="4455"/>
                </a:cubicBezTo>
                <a:cubicBezTo>
                  <a:pt x="6763" y="4449"/>
                  <a:pt x="6763" y="4461"/>
                  <a:pt x="6783" y="4455"/>
                </a:cubicBezTo>
                <a:cubicBezTo>
                  <a:pt x="6802" y="4424"/>
                  <a:pt x="6770" y="4411"/>
                  <a:pt x="6790" y="4378"/>
                </a:cubicBezTo>
                <a:close/>
                <a:moveTo>
                  <a:pt x="7527" y="4352"/>
                </a:moveTo>
                <a:cubicBezTo>
                  <a:pt x="7543" y="4351"/>
                  <a:pt x="7544" y="4366"/>
                  <a:pt x="7500" y="4366"/>
                </a:cubicBezTo>
                <a:cubicBezTo>
                  <a:pt x="7510" y="4356"/>
                  <a:pt x="7520" y="4352"/>
                  <a:pt x="7527" y="4352"/>
                </a:cubicBezTo>
                <a:close/>
                <a:moveTo>
                  <a:pt x="6886" y="4268"/>
                </a:moveTo>
                <a:cubicBezTo>
                  <a:pt x="6876" y="4268"/>
                  <a:pt x="6873" y="4275"/>
                  <a:pt x="6873" y="4289"/>
                </a:cubicBezTo>
                <a:cubicBezTo>
                  <a:pt x="6880" y="4289"/>
                  <a:pt x="6880" y="4296"/>
                  <a:pt x="6892" y="4289"/>
                </a:cubicBezTo>
                <a:cubicBezTo>
                  <a:pt x="6892" y="4283"/>
                  <a:pt x="6899" y="4283"/>
                  <a:pt x="6899" y="4270"/>
                </a:cubicBezTo>
                <a:cubicBezTo>
                  <a:pt x="6894" y="4269"/>
                  <a:pt x="6890" y="4268"/>
                  <a:pt x="6886" y="4268"/>
                </a:cubicBezTo>
                <a:close/>
                <a:moveTo>
                  <a:pt x="7713" y="4244"/>
                </a:moveTo>
                <a:cubicBezTo>
                  <a:pt x="7719" y="4251"/>
                  <a:pt x="7725" y="4251"/>
                  <a:pt x="7725" y="4244"/>
                </a:cubicBezTo>
                <a:cubicBezTo>
                  <a:pt x="7745" y="4251"/>
                  <a:pt x="7719" y="4257"/>
                  <a:pt x="7726" y="4276"/>
                </a:cubicBezTo>
                <a:cubicBezTo>
                  <a:pt x="7700" y="4270"/>
                  <a:pt x="7700" y="4301"/>
                  <a:pt x="7668" y="4289"/>
                </a:cubicBezTo>
                <a:cubicBezTo>
                  <a:pt x="7668" y="4282"/>
                  <a:pt x="7674" y="4276"/>
                  <a:pt x="7674" y="4270"/>
                </a:cubicBezTo>
                <a:cubicBezTo>
                  <a:pt x="7693" y="4270"/>
                  <a:pt x="7713" y="4263"/>
                  <a:pt x="7713" y="4244"/>
                </a:cubicBezTo>
                <a:close/>
                <a:moveTo>
                  <a:pt x="7596" y="4239"/>
                </a:moveTo>
                <a:cubicBezTo>
                  <a:pt x="7577" y="4245"/>
                  <a:pt x="7551" y="4245"/>
                  <a:pt x="7551" y="4270"/>
                </a:cubicBezTo>
                <a:cubicBezTo>
                  <a:pt x="7564" y="4277"/>
                  <a:pt x="7577" y="4277"/>
                  <a:pt x="7590" y="4278"/>
                </a:cubicBezTo>
                <a:cubicBezTo>
                  <a:pt x="7590" y="4258"/>
                  <a:pt x="7596" y="4258"/>
                  <a:pt x="7596" y="4239"/>
                </a:cubicBezTo>
                <a:close/>
                <a:moveTo>
                  <a:pt x="7208" y="4233"/>
                </a:moveTo>
                <a:cubicBezTo>
                  <a:pt x="7208" y="4234"/>
                  <a:pt x="7208" y="4235"/>
                  <a:pt x="7208" y="4236"/>
                </a:cubicBezTo>
                <a:lnTo>
                  <a:pt x="7207" y="4238"/>
                </a:lnTo>
                <a:lnTo>
                  <a:pt x="7207" y="4236"/>
                </a:lnTo>
                <a:cubicBezTo>
                  <a:pt x="7207" y="4235"/>
                  <a:pt x="7208" y="4234"/>
                  <a:pt x="7208" y="4233"/>
                </a:cubicBezTo>
                <a:close/>
                <a:moveTo>
                  <a:pt x="7396" y="4225"/>
                </a:moveTo>
                <a:cubicBezTo>
                  <a:pt x="7383" y="4238"/>
                  <a:pt x="7370" y="4225"/>
                  <a:pt x="7357" y="4238"/>
                </a:cubicBezTo>
                <a:cubicBezTo>
                  <a:pt x="7357" y="4251"/>
                  <a:pt x="7370" y="4264"/>
                  <a:pt x="7364" y="4283"/>
                </a:cubicBezTo>
                <a:cubicBezTo>
                  <a:pt x="7390" y="4277"/>
                  <a:pt x="7396" y="4232"/>
                  <a:pt x="7396" y="4225"/>
                </a:cubicBezTo>
                <a:close/>
                <a:moveTo>
                  <a:pt x="7609" y="4212"/>
                </a:moveTo>
                <a:cubicBezTo>
                  <a:pt x="7609" y="4238"/>
                  <a:pt x="7609" y="4251"/>
                  <a:pt x="7603" y="4270"/>
                </a:cubicBezTo>
                <a:cubicBezTo>
                  <a:pt x="7603" y="4270"/>
                  <a:pt x="7609" y="4276"/>
                  <a:pt x="7609" y="4282"/>
                </a:cubicBezTo>
                <a:cubicBezTo>
                  <a:pt x="7635" y="4276"/>
                  <a:pt x="7648" y="4270"/>
                  <a:pt x="7661" y="4251"/>
                </a:cubicBezTo>
                <a:cubicBezTo>
                  <a:pt x="7661" y="4277"/>
                  <a:pt x="7616" y="4308"/>
                  <a:pt x="7577" y="4320"/>
                </a:cubicBezTo>
                <a:cubicBezTo>
                  <a:pt x="7577" y="4320"/>
                  <a:pt x="7577" y="4320"/>
                  <a:pt x="7577" y="4289"/>
                </a:cubicBezTo>
                <a:cubicBezTo>
                  <a:pt x="7564" y="4282"/>
                  <a:pt x="7525" y="4295"/>
                  <a:pt x="7519" y="4276"/>
                </a:cubicBezTo>
                <a:cubicBezTo>
                  <a:pt x="7545" y="4251"/>
                  <a:pt x="7571" y="4225"/>
                  <a:pt x="7609" y="4212"/>
                </a:cubicBezTo>
                <a:close/>
                <a:moveTo>
                  <a:pt x="1285" y="4160"/>
                </a:moveTo>
                <a:cubicBezTo>
                  <a:pt x="1293" y="4161"/>
                  <a:pt x="1296" y="4169"/>
                  <a:pt x="1305" y="4174"/>
                </a:cubicBezTo>
                <a:cubicBezTo>
                  <a:pt x="1299" y="4187"/>
                  <a:pt x="1267" y="4168"/>
                  <a:pt x="1267" y="4193"/>
                </a:cubicBezTo>
                <a:cubicBezTo>
                  <a:pt x="1260" y="4193"/>
                  <a:pt x="1273" y="4168"/>
                  <a:pt x="1273" y="4161"/>
                </a:cubicBezTo>
                <a:cubicBezTo>
                  <a:pt x="1278" y="4160"/>
                  <a:pt x="1282" y="4159"/>
                  <a:pt x="1285" y="4160"/>
                </a:cubicBezTo>
                <a:close/>
                <a:moveTo>
                  <a:pt x="7699" y="4155"/>
                </a:moveTo>
                <a:cubicBezTo>
                  <a:pt x="7706" y="4161"/>
                  <a:pt x="7719" y="4168"/>
                  <a:pt x="7719" y="4187"/>
                </a:cubicBezTo>
                <a:cubicBezTo>
                  <a:pt x="7687" y="4180"/>
                  <a:pt x="7706" y="4232"/>
                  <a:pt x="7673" y="4225"/>
                </a:cubicBezTo>
                <a:cubicBezTo>
                  <a:pt x="7673" y="4206"/>
                  <a:pt x="7661" y="4199"/>
                  <a:pt x="7667" y="4180"/>
                </a:cubicBezTo>
                <a:cubicBezTo>
                  <a:pt x="7680" y="4174"/>
                  <a:pt x="7693" y="4168"/>
                  <a:pt x="7699" y="4155"/>
                </a:cubicBezTo>
                <a:close/>
                <a:moveTo>
                  <a:pt x="7099" y="4123"/>
                </a:moveTo>
                <a:cubicBezTo>
                  <a:pt x="7093" y="4136"/>
                  <a:pt x="7093" y="4149"/>
                  <a:pt x="7093" y="4168"/>
                </a:cubicBezTo>
                <a:cubicBezTo>
                  <a:pt x="7112" y="4161"/>
                  <a:pt x="7132" y="4155"/>
                  <a:pt x="7132" y="4129"/>
                </a:cubicBezTo>
                <a:cubicBezTo>
                  <a:pt x="7119" y="4135"/>
                  <a:pt x="7119" y="4123"/>
                  <a:pt x="7099" y="4123"/>
                </a:cubicBezTo>
                <a:close/>
                <a:moveTo>
                  <a:pt x="7506" y="4116"/>
                </a:moveTo>
                <a:cubicBezTo>
                  <a:pt x="7525" y="4124"/>
                  <a:pt x="7525" y="4136"/>
                  <a:pt x="7519" y="4155"/>
                </a:cubicBezTo>
                <a:cubicBezTo>
                  <a:pt x="7506" y="4149"/>
                  <a:pt x="7493" y="4129"/>
                  <a:pt x="7506" y="4116"/>
                </a:cubicBezTo>
                <a:close/>
                <a:moveTo>
                  <a:pt x="7415" y="4109"/>
                </a:moveTo>
                <a:cubicBezTo>
                  <a:pt x="7421" y="4110"/>
                  <a:pt x="7426" y="4112"/>
                  <a:pt x="7428" y="4116"/>
                </a:cubicBezTo>
                <a:cubicBezTo>
                  <a:pt x="7428" y="4123"/>
                  <a:pt x="7416" y="4123"/>
                  <a:pt x="7416" y="4135"/>
                </a:cubicBezTo>
                <a:cubicBezTo>
                  <a:pt x="7396" y="4142"/>
                  <a:pt x="7402" y="4123"/>
                  <a:pt x="7396" y="4116"/>
                </a:cubicBezTo>
                <a:cubicBezTo>
                  <a:pt x="7396" y="4112"/>
                  <a:pt x="7406" y="4109"/>
                  <a:pt x="7415" y="4109"/>
                </a:cubicBezTo>
                <a:close/>
                <a:moveTo>
                  <a:pt x="614" y="4072"/>
                </a:moveTo>
                <a:cubicBezTo>
                  <a:pt x="621" y="4079"/>
                  <a:pt x="633" y="4091"/>
                  <a:pt x="653" y="4085"/>
                </a:cubicBezTo>
                <a:cubicBezTo>
                  <a:pt x="640" y="4149"/>
                  <a:pt x="582" y="4130"/>
                  <a:pt x="550" y="4149"/>
                </a:cubicBezTo>
                <a:cubicBezTo>
                  <a:pt x="556" y="4129"/>
                  <a:pt x="582" y="4129"/>
                  <a:pt x="602" y="4117"/>
                </a:cubicBezTo>
                <a:cubicBezTo>
                  <a:pt x="595" y="4097"/>
                  <a:pt x="608" y="4085"/>
                  <a:pt x="614" y="4072"/>
                </a:cubicBezTo>
                <a:close/>
                <a:moveTo>
                  <a:pt x="807" y="3973"/>
                </a:moveTo>
                <a:cubicBezTo>
                  <a:pt x="813" y="3973"/>
                  <a:pt x="819" y="3974"/>
                  <a:pt x="827" y="3977"/>
                </a:cubicBezTo>
                <a:cubicBezTo>
                  <a:pt x="827" y="3989"/>
                  <a:pt x="820" y="3996"/>
                  <a:pt x="814" y="4002"/>
                </a:cubicBezTo>
                <a:cubicBezTo>
                  <a:pt x="795" y="4002"/>
                  <a:pt x="802" y="3982"/>
                  <a:pt x="782" y="3983"/>
                </a:cubicBezTo>
                <a:cubicBezTo>
                  <a:pt x="790" y="3975"/>
                  <a:pt x="798" y="3972"/>
                  <a:pt x="807" y="3973"/>
                </a:cubicBezTo>
                <a:close/>
                <a:moveTo>
                  <a:pt x="726" y="3946"/>
                </a:moveTo>
                <a:cubicBezTo>
                  <a:pt x="738" y="3948"/>
                  <a:pt x="753" y="3977"/>
                  <a:pt x="763" y="3957"/>
                </a:cubicBezTo>
                <a:cubicBezTo>
                  <a:pt x="795" y="3982"/>
                  <a:pt x="737" y="4008"/>
                  <a:pt x="769" y="4027"/>
                </a:cubicBezTo>
                <a:cubicBezTo>
                  <a:pt x="749" y="4052"/>
                  <a:pt x="704" y="4059"/>
                  <a:pt x="679" y="4078"/>
                </a:cubicBezTo>
                <a:cubicBezTo>
                  <a:pt x="685" y="4052"/>
                  <a:pt x="711" y="4020"/>
                  <a:pt x="705" y="4001"/>
                </a:cubicBezTo>
                <a:cubicBezTo>
                  <a:pt x="705" y="3982"/>
                  <a:pt x="731" y="3989"/>
                  <a:pt x="738" y="3976"/>
                </a:cubicBezTo>
                <a:cubicBezTo>
                  <a:pt x="738" y="3963"/>
                  <a:pt x="730" y="3957"/>
                  <a:pt x="718" y="3951"/>
                </a:cubicBezTo>
                <a:cubicBezTo>
                  <a:pt x="720" y="3947"/>
                  <a:pt x="723" y="3946"/>
                  <a:pt x="726" y="3946"/>
                </a:cubicBezTo>
                <a:close/>
                <a:moveTo>
                  <a:pt x="853" y="3905"/>
                </a:moveTo>
                <a:cubicBezTo>
                  <a:pt x="863" y="3905"/>
                  <a:pt x="855" y="3924"/>
                  <a:pt x="873" y="3918"/>
                </a:cubicBezTo>
                <a:cubicBezTo>
                  <a:pt x="873" y="3937"/>
                  <a:pt x="847" y="3931"/>
                  <a:pt x="834" y="3931"/>
                </a:cubicBezTo>
                <a:cubicBezTo>
                  <a:pt x="834" y="3918"/>
                  <a:pt x="847" y="3918"/>
                  <a:pt x="847" y="3906"/>
                </a:cubicBezTo>
                <a:cubicBezTo>
                  <a:pt x="849" y="3905"/>
                  <a:pt x="851" y="3905"/>
                  <a:pt x="853" y="3905"/>
                </a:cubicBezTo>
                <a:close/>
                <a:moveTo>
                  <a:pt x="1367" y="3898"/>
                </a:moveTo>
                <a:cubicBezTo>
                  <a:pt x="1416" y="3899"/>
                  <a:pt x="1440" y="3917"/>
                  <a:pt x="1480" y="3906"/>
                </a:cubicBezTo>
                <a:cubicBezTo>
                  <a:pt x="1466" y="3938"/>
                  <a:pt x="1441" y="3963"/>
                  <a:pt x="1389" y="3957"/>
                </a:cubicBezTo>
                <a:cubicBezTo>
                  <a:pt x="1370" y="3944"/>
                  <a:pt x="1350" y="3925"/>
                  <a:pt x="1344" y="3899"/>
                </a:cubicBezTo>
                <a:cubicBezTo>
                  <a:pt x="1352" y="3899"/>
                  <a:pt x="1360" y="3898"/>
                  <a:pt x="1367" y="3898"/>
                </a:cubicBezTo>
                <a:close/>
                <a:moveTo>
                  <a:pt x="7571" y="3893"/>
                </a:moveTo>
                <a:cubicBezTo>
                  <a:pt x="7590" y="3893"/>
                  <a:pt x="7590" y="3906"/>
                  <a:pt x="7590" y="3918"/>
                </a:cubicBezTo>
                <a:cubicBezTo>
                  <a:pt x="7578" y="3918"/>
                  <a:pt x="7571" y="3937"/>
                  <a:pt x="7558" y="3925"/>
                </a:cubicBezTo>
                <a:cubicBezTo>
                  <a:pt x="7564" y="3912"/>
                  <a:pt x="7571" y="3906"/>
                  <a:pt x="7571" y="3893"/>
                </a:cubicBezTo>
                <a:close/>
                <a:moveTo>
                  <a:pt x="7648" y="3848"/>
                </a:moveTo>
                <a:cubicBezTo>
                  <a:pt x="7648" y="3874"/>
                  <a:pt x="7629" y="3893"/>
                  <a:pt x="7616" y="3912"/>
                </a:cubicBezTo>
                <a:cubicBezTo>
                  <a:pt x="7603" y="3899"/>
                  <a:pt x="7597" y="3880"/>
                  <a:pt x="7603" y="3867"/>
                </a:cubicBezTo>
                <a:cubicBezTo>
                  <a:pt x="7616" y="3861"/>
                  <a:pt x="7635" y="3854"/>
                  <a:pt x="7648" y="3848"/>
                </a:cubicBezTo>
                <a:close/>
                <a:moveTo>
                  <a:pt x="679" y="3835"/>
                </a:moveTo>
                <a:cubicBezTo>
                  <a:pt x="666" y="3861"/>
                  <a:pt x="647" y="3893"/>
                  <a:pt x="614" y="3899"/>
                </a:cubicBezTo>
                <a:cubicBezTo>
                  <a:pt x="621" y="3868"/>
                  <a:pt x="640" y="3835"/>
                  <a:pt x="679" y="3835"/>
                </a:cubicBezTo>
                <a:close/>
                <a:moveTo>
                  <a:pt x="7487" y="3797"/>
                </a:moveTo>
                <a:cubicBezTo>
                  <a:pt x="7512" y="3823"/>
                  <a:pt x="7441" y="3854"/>
                  <a:pt x="7410" y="3861"/>
                </a:cubicBezTo>
                <a:cubicBezTo>
                  <a:pt x="7410" y="3816"/>
                  <a:pt x="7455" y="3816"/>
                  <a:pt x="7487" y="3797"/>
                </a:cubicBezTo>
                <a:close/>
                <a:moveTo>
                  <a:pt x="862" y="3764"/>
                </a:moveTo>
                <a:cubicBezTo>
                  <a:pt x="868" y="3765"/>
                  <a:pt x="874" y="3767"/>
                  <a:pt x="879" y="3771"/>
                </a:cubicBezTo>
                <a:cubicBezTo>
                  <a:pt x="873" y="3771"/>
                  <a:pt x="828" y="3790"/>
                  <a:pt x="834" y="3771"/>
                </a:cubicBezTo>
                <a:cubicBezTo>
                  <a:pt x="842" y="3767"/>
                  <a:pt x="852" y="3763"/>
                  <a:pt x="862" y="3764"/>
                </a:cubicBezTo>
                <a:close/>
                <a:moveTo>
                  <a:pt x="1047" y="3740"/>
                </a:moveTo>
                <a:cubicBezTo>
                  <a:pt x="1047" y="3765"/>
                  <a:pt x="1015" y="3790"/>
                  <a:pt x="989" y="3778"/>
                </a:cubicBezTo>
                <a:cubicBezTo>
                  <a:pt x="982" y="3778"/>
                  <a:pt x="982" y="3784"/>
                  <a:pt x="976" y="3784"/>
                </a:cubicBezTo>
                <a:cubicBezTo>
                  <a:pt x="970" y="3810"/>
                  <a:pt x="982" y="3823"/>
                  <a:pt x="982" y="3842"/>
                </a:cubicBezTo>
                <a:cubicBezTo>
                  <a:pt x="970" y="3848"/>
                  <a:pt x="944" y="3848"/>
                  <a:pt x="937" y="3867"/>
                </a:cubicBezTo>
                <a:cubicBezTo>
                  <a:pt x="924" y="3861"/>
                  <a:pt x="950" y="3848"/>
                  <a:pt x="950" y="3835"/>
                </a:cubicBezTo>
                <a:cubicBezTo>
                  <a:pt x="937" y="3816"/>
                  <a:pt x="931" y="3823"/>
                  <a:pt x="911" y="3823"/>
                </a:cubicBezTo>
                <a:cubicBezTo>
                  <a:pt x="944" y="3785"/>
                  <a:pt x="989" y="3752"/>
                  <a:pt x="1047" y="3740"/>
                </a:cubicBezTo>
                <a:close/>
                <a:moveTo>
                  <a:pt x="7127" y="3694"/>
                </a:moveTo>
                <a:cubicBezTo>
                  <a:pt x="7086" y="3695"/>
                  <a:pt x="7041" y="3721"/>
                  <a:pt x="7041" y="3771"/>
                </a:cubicBezTo>
                <a:cubicBezTo>
                  <a:pt x="7086" y="3759"/>
                  <a:pt x="7125" y="3733"/>
                  <a:pt x="7144" y="3695"/>
                </a:cubicBezTo>
                <a:cubicBezTo>
                  <a:pt x="7139" y="3694"/>
                  <a:pt x="7133" y="3694"/>
                  <a:pt x="7127" y="3694"/>
                </a:cubicBezTo>
                <a:close/>
                <a:moveTo>
                  <a:pt x="7456" y="3662"/>
                </a:moveTo>
                <a:cubicBezTo>
                  <a:pt x="7433" y="3661"/>
                  <a:pt x="7416" y="3695"/>
                  <a:pt x="7435" y="3701"/>
                </a:cubicBezTo>
                <a:cubicBezTo>
                  <a:pt x="7441" y="3688"/>
                  <a:pt x="7461" y="3682"/>
                  <a:pt x="7461" y="3662"/>
                </a:cubicBezTo>
                <a:cubicBezTo>
                  <a:pt x="7459" y="3662"/>
                  <a:pt x="7458" y="3662"/>
                  <a:pt x="7456" y="3662"/>
                </a:cubicBezTo>
                <a:close/>
                <a:moveTo>
                  <a:pt x="989" y="3637"/>
                </a:moveTo>
                <a:cubicBezTo>
                  <a:pt x="982" y="3682"/>
                  <a:pt x="937" y="3695"/>
                  <a:pt x="899" y="3707"/>
                </a:cubicBezTo>
                <a:cubicBezTo>
                  <a:pt x="937" y="3695"/>
                  <a:pt x="937" y="3637"/>
                  <a:pt x="989" y="3637"/>
                </a:cubicBezTo>
                <a:close/>
                <a:moveTo>
                  <a:pt x="859" y="3637"/>
                </a:moveTo>
                <a:cubicBezTo>
                  <a:pt x="853" y="3656"/>
                  <a:pt x="834" y="3662"/>
                  <a:pt x="827" y="3676"/>
                </a:cubicBezTo>
                <a:cubicBezTo>
                  <a:pt x="814" y="3662"/>
                  <a:pt x="839" y="3637"/>
                  <a:pt x="859" y="3637"/>
                </a:cubicBezTo>
                <a:close/>
                <a:moveTo>
                  <a:pt x="7106" y="3625"/>
                </a:moveTo>
                <a:cubicBezTo>
                  <a:pt x="7086" y="3625"/>
                  <a:pt x="7079" y="3643"/>
                  <a:pt x="7073" y="3650"/>
                </a:cubicBezTo>
                <a:cubicBezTo>
                  <a:pt x="7093" y="3650"/>
                  <a:pt x="7106" y="3643"/>
                  <a:pt x="7106" y="3625"/>
                </a:cubicBezTo>
                <a:close/>
                <a:moveTo>
                  <a:pt x="6582" y="3548"/>
                </a:moveTo>
                <a:cubicBezTo>
                  <a:pt x="6563" y="3567"/>
                  <a:pt x="6524" y="3561"/>
                  <a:pt x="6511" y="3592"/>
                </a:cubicBezTo>
                <a:cubicBezTo>
                  <a:pt x="6524" y="3586"/>
                  <a:pt x="6543" y="3586"/>
                  <a:pt x="6550" y="3580"/>
                </a:cubicBezTo>
                <a:cubicBezTo>
                  <a:pt x="6531" y="3567"/>
                  <a:pt x="6588" y="3573"/>
                  <a:pt x="6582" y="3548"/>
                </a:cubicBezTo>
                <a:close/>
                <a:moveTo>
                  <a:pt x="7433" y="3499"/>
                </a:moveTo>
                <a:cubicBezTo>
                  <a:pt x="7391" y="3500"/>
                  <a:pt x="7348" y="3533"/>
                  <a:pt x="7319" y="3567"/>
                </a:cubicBezTo>
                <a:cubicBezTo>
                  <a:pt x="7299" y="3567"/>
                  <a:pt x="7312" y="3542"/>
                  <a:pt x="7293" y="3548"/>
                </a:cubicBezTo>
                <a:cubicBezTo>
                  <a:pt x="7267" y="3554"/>
                  <a:pt x="7274" y="3586"/>
                  <a:pt x="7241" y="3580"/>
                </a:cubicBezTo>
                <a:cubicBezTo>
                  <a:pt x="7235" y="3624"/>
                  <a:pt x="7203" y="3637"/>
                  <a:pt x="7177" y="3662"/>
                </a:cubicBezTo>
                <a:cubicBezTo>
                  <a:pt x="7196" y="3681"/>
                  <a:pt x="7208" y="3650"/>
                  <a:pt x="7228" y="3650"/>
                </a:cubicBezTo>
                <a:cubicBezTo>
                  <a:pt x="7215" y="3663"/>
                  <a:pt x="7228" y="3676"/>
                  <a:pt x="7228" y="3695"/>
                </a:cubicBezTo>
                <a:cubicBezTo>
                  <a:pt x="7312" y="3682"/>
                  <a:pt x="7435" y="3657"/>
                  <a:pt x="7435" y="3542"/>
                </a:cubicBezTo>
                <a:cubicBezTo>
                  <a:pt x="7455" y="3542"/>
                  <a:pt x="7461" y="3516"/>
                  <a:pt x="7474" y="3509"/>
                </a:cubicBezTo>
                <a:cubicBezTo>
                  <a:pt x="7461" y="3501"/>
                  <a:pt x="7447" y="3498"/>
                  <a:pt x="7433" y="3499"/>
                </a:cubicBezTo>
                <a:close/>
                <a:moveTo>
                  <a:pt x="6143" y="3465"/>
                </a:moveTo>
                <a:cubicBezTo>
                  <a:pt x="6136" y="3465"/>
                  <a:pt x="6124" y="3471"/>
                  <a:pt x="6123" y="3471"/>
                </a:cubicBezTo>
                <a:cubicBezTo>
                  <a:pt x="6111" y="3490"/>
                  <a:pt x="6162" y="3490"/>
                  <a:pt x="6149" y="3471"/>
                </a:cubicBezTo>
                <a:cubicBezTo>
                  <a:pt x="6149" y="3467"/>
                  <a:pt x="6147" y="3466"/>
                  <a:pt x="6143" y="3465"/>
                </a:cubicBezTo>
                <a:close/>
                <a:moveTo>
                  <a:pt x="911" y="3459"/>
                </a:moveTo>
                <a:cubicBezTo>
                  <a:pt x="924" y="3459"/>
                  <a:pt x="918" y="3478"/>
                  <a:pt x="924" y="3478"/>
                </a:cubicBezTo>
                <a:cubicBezTo>
                  <a:pt x="924" y="3497"/>
                  <a:pt x="879" y="3497"/>
                  <a:pt x="892" y="3465"/>
                </a:cubicBezTo>
                <a:cubicBezTo>
                  <a:pt x="899" y="3465"/>
                  <a:pt x="905" y="3465"/>
                  <a:pt x="911" y="3459"/>
                </a:cubicBezTo>
                <a:close/>
                <a:moveTo>
                  <a:pt x="7616" y="3458"/>
                </a:moveTo>
                <a:cubicBezTo>
                  <a:pt x="7597" y="3458"/>
                  <a:pt x="7590" y="3471"/>
                  <a:pt x="7590" y="3483"/>
                </a:cubicBezTo>
                <a:cubicBezTo>
                  <a:pt x="7603" y="3483"/>
                  <a:pt x="7609" y="3477"/>
                  <a:pt x="7616" y="3458"/>
                </a:cubicBezTo>
                <a:close/>
                <a:moveTo>
                  <a:pt x="7500" y="3452"/>
                </a:moveTo>
                <a:cubicBezTo>
                  <a:pt x="7512" y="3490"/>
                  <a:pt x="7474" y="3478"/>
                  <a:pt x="7480" y="3509"/>
                </a:cubicBezTo>
                <a:cubicBezTo>
                  <a:pt x="7500" y="3497"/>
                  <a:pt x="7526" y="3484"/>
                  <a:pt x="7526" y="3452"/>
                </a:cubicBezTo>
                <a:cubicBezTo>
                  <a:pt x="7526" y="3452"/>
                  <a:pt x="7526" y="3452"/>
                  <a:pt x="7500" y="3452"/>
                </a:cubicBezTo>
                <a:close/>
                <a:moveTo>
                  <a:pt x="6387" y="3367"/>
                </a:moveTo>
                <a:cubicBezTo>
                  <a:pt x="6368" y="3367"/>
                  <a:pt x="6343" y="3383"/>
                  <a:pt x="6337" y="3395"/>
                </a:cubicBezTo>
                <a:cubicBezTo>
                  <a:pt x="6343" y="3395"/>
                  <a:pt x="6350" y="3401"/>
                  <a:pt x="6350" y="3407"/>
                </a:cubicBezTo>
                <a:cubicBezTo>
                  <a:pt x="6369" y="3400"/>
                  <a:pt x="6388" y="3394"/>
                  <a:pt x="6395" y="3369"/>
                </a:cubicBezTo>
                <a:cubicBezTo>
                  <a:pt x="6392" y="3368"/>
                  <a:pt x="6390" y="3368"/>
                  <a:pt x="6387" y="3367"/>
                </a:cubicBezTo>
                <a:close/>
                <a:moveTo>
                  <a:pt x="7265" y="3320"/>
                </a:moveTo>
                <a:cubicBezTo>
                  <a:pt x="7246" y="3322"/>
                  <a:pt x="7239" y="3355"/>
                  <a:pt x="7203" y="3349"/>
                </a:cubicBezTo>
                <a:cubicBezTo>
                  <a:pt x="7203" y="3369"/>
                  <a:pt x="7209" y="3381"/>
                  <a:pt x="7215" y="3394"/>
                </a:cubicBezTo>
                <a:cubicBezTo>
                  <a:pt x="7241" y="3375"/>
                  <a:pt x="7280" y="3369"/>
                  <a:pt x="7280" y="3324"/>
                </a:cubicBezTo>
                <a:cubicBezTo>
                  <a:pt x="7274" y="3320"/>
                  <a:pt x="7269" y="3319"/>
                  <a:pt x="7265" y="3320"/>
                </a:cubicBezTo>
                <a:close/>
                <a:moveTo>
                  <a:pt x="1053" y="3305"/>
                </a:moveTo>
                <a:cubicBezTo>
                  <a:pt x="1072" y="3324"/>
                  <a:pt x="1034" y="3343"/>
                  <a:pt x="1034" y="3362"/>
                </a:cubicBezTo>
                <a:cubicBezTo>
                  <a:pt x="1034" y="3362"/>
                  <a:pt x="1034" y="3362"/>
                  <a:pt x="995" y="3362"/>
                </a:cubicBezTo>
                <a:cubicBezTo>
                  <a:pt x="1015" y="3336"/>
                  <a:pt x="1047" y="3330"/>
                  <a:pt x="1053" y="3305"/>
                </a:cubicBezTo>
                <a:close/>
                <a:moveTo>
                  <a:pt x="1583" y="3292"/>
                </a:moveTo>
                <a:cubicBezTo>
                  <a:pt x="1570" y="3292"/>
                  <a:pt x="1557" y="3298"/>
                  <a:pt x="1557" y="3311"/>
                </a:cubicBezTo>
                <a:cubicBezTo>
                  <a:pt x="1576" y="3311"/>
                  <a:pt x="1583" y="3311"/>
                  <a:pt x="1583" y="3292"/>
                </a:cubicBezTo>
                <a:close/>
                <a:moveTo>
                  <a:pt x="7971" y="3286"/>
                </a:moveTo>
                <a:cubicBezTo>
                  <a:pt x="7958" y="3337"/>
                  <a:pt x="7881" y="3356"/>
                  <a:pt x="7829" y="3381"/>
                </a:cubicBezTo>
                <a:cubicBezTo>
                  <a:pt x="7783" y="3407"/>
                  <a:pt x="7744" y="3439"/>
                  <a:pt x="7699" y="3445"/>
                </a:cubicBezTo>
                <a:cubicBezTo>
                  <a:pt x="7732" y="3375"/>
                  <a:pt x="7855" y="3369"/>
                  <a:pt x="7868" y="3350"/>
                </a:cubicBezTo>
                <a:cubicBezTo>
                  <a:pt x="7874" y="3324"/>
                  <a:pt x="7945" y="3311"/>
                  <a:pt x="7971" y="3286"/>
                </a:cubicBezTo>
                <a:close/>
                <a:moveTo>
                  <a:pt x="8138" y="3261"/>
                </a:moveTo>
                <a:cubicBezTo>
                  <a:pt x="8132" y="3279"/>
                  <a:pt x="8107" y="3279"/>
                  <a:pt x="8087" y="3286"/>
                </a:cubicBezTo>
                <a:cubicBezTo>
                  <a:pt x="8093" y="3266"/>
                  <a:pt x="8113" y="3260"/>
                  <a:pt x="8138" y="3261"/>
                </a:cubicBezTo>
                <a:close/>
                <a:moveTo>
                  <a:pt x="6915" y="3259"/>
                </a:moveTo>
                <a:cubicBezTo>
                  <a:pt x="6903" y="3259"/>
                  <a:pt x="6897" y="3269"/>
                  <a:pt x="6892" y="3279"/>
                </a:cubicBezTo>
                <a:cubicBezTo>
                  <a:pt x="6899" y="3286"/>
                  <a:pt x="6925" y="3273"/>
                  <a:pt x="6925" y="3261"/>
                </a:cubicBezTo>
                <a:cubicBezTo>
                  <a:pt x="6921" y="3259"/>
                  <a:pt x="6918" y="3259"/>
                  <a:pt x="6915" y="3259"/>
                </a:cubicBezTo>
                <a:close/>
                <a:moveTo>
                  <a:pt x="6122" y="3252"/>
                </a:moveTo>
                <a:cubicBezTo>
                  <a:pt x="6115" y="3251"/>
                  <a:pt x="6107" y="3255"/>
                  <a:pt x="6104" y="3261"/>
                </a:cubicBezTo>
                <a:cubicBezTo>
                  <a:pt x="6104" y="3267"/>
                  <a:pt x="6124" y="3292"/>
                  <a:pt x="6130" y="3279"/>
                </a:cubicBezTo>
                <a:cubicBezTo>
                  <a:pt x="6124" y="3279"/>
                  <a:pt x="6124" y="3273"/>
                  <a:pt x="6124" y="3273"/>
                </a:cubicBezTo>
                <a:cubicBezTo>
                  <a:pt x="6124" y="3273"/>
                  <a:pt x="6124" y="3273"/>
                  <a:pt x="6137" y="3273"/>
                </a:cubicBezTo>
                <a:cubicBezTo>
                  <a:pt x="6140" y="3258"/>
                  <a:pt x="6131" y="3252"/>
                  <a:pt x="6122" y="3252"/>
                </a:cubicBezTo>
                <a:close/>
                <a:moveTo>
                  <a:pt x="1622" y="3248"/>
                </a:moveTo>
                <a:cubicBezTo>
                  <a:pt x="1609" y="3248"/>
                  <a:pt x="1609" y="3261"/>
                  <a:pt x="1590" y="3254"/>
                </a:cubicBezTo>
                <a:cubicBezTo>
                  <a:pt x="1590" y="3267"/>
                  <a:pt x="1596" y="3267"/>
                  <a:pt x="1596" y="3279"/>
                </a:cubicBezTo>
                <a:cubicBezTo>
                  <a:pt x="1609" y="3273"/>
                  <a:pt x="1628" y="3266"/>
                  <a:pt x="1622" y="3248"/>
                </a:cubicBezTo>
                <a:close/>
                <a:moveTo>
                  <a:pt x="7609" y="3209"/>
                </a:moveTo>
                <a:cubicBezTo>
                  <a:pt x="7603" y="3216"/>
                  <a:pt x="7597" y="3228"/>
                  <a:pt x="7603" y="3241"/>
                </a:cubicBezTo>
                <a:cubicBezTo>
                  <a:pt x="7622" y="3241"/>
                  <a:pt x="7635" y="3234"/>
                  <a:pt x="7635" y="3216"/>
                </a:cubicBezTo>
                <a:cubicBezTo>
                  <a:pt x="7622" y="3222"/>
                  <a:pt x="7622" y="3209"/>
                  <a:pt x="7609" y="3209"/>
                </a:cubicBezTo>
                <a:close/>
                <a:moveTo>
                  <a:pt x="900" y="3208"/>
                </a:moveTo>
                <a:cubicBezTo>
                  <a:pt x="913" y="3208"/>
                  <a:pt x="924" y="3212"/>
                  <a:pt x="931" y="3222"/>
                </a:cubicBezTo>
                <a:cubicBezTo>
                  <a:pt x="899" y="3242"/>
                  <a:pt x="912" y="3306"/>
                  <a:pt x="886" y="3331"/>
                </a:cubicBezTo>
                <a:cubicBezTo>
                  <a:pt x="847" y="3324"/>
                  <a:pt x="821" y="3337"/>
                  <a:pt x="795" y="3350"/>
                </a:cubicBezTo>
                <a:cubicBezTo>
                  <a:pt x="814" y="3324"/>
                  <a:pt x="847" y="3317"/>
                  <a:pt x="860" y="3286"/>
                </a:cubicBezTo>
                <a:cubicBezTo>
                  <a:pt x="847" y="3273"/>
                  <a:pt x="866" y="3253"/>
                  <a:pt x="840" y="3228"/>
                </a:cubicBezTo>
                <a:cubicBezTo>
                  <a:pt x="857" y="3216"/>
                  <a:pt x="880" y="3207"/>
                  <a:pt x="900" y="3208"/>
                </a:cubicBezTo>
                <a:close/>
                <a:moveTo>
                  <a:pt x="7258" y="3188"/>
                </a:moveTo>
                <a:cubicBezTo>
                  <a:pt x="7238" y="3188"/>
                  <a:pt x="7229" y="3206"/>
                  <a:pt x="7235" y="3234"/>
                </a:cubicBezTo>
                <a:cubicBezTo>
                  <a:pt x="7261" y="3234"/>
                  <a:pt x="7267" y="3208"/>
                  <a:pt x="7267" y="3189"/>
                </a:cubicBezTo>
                <a:cubicBezTo>
                  <a:pt x="7264" y="3189"/>
                  <a:pt x="7261" y="3188"/>
                  <a:pt x="7258" y="3188"/>
                </a:cubicBezTo>
                <a:close/>
                <a:moveTo>
                  <a:pt x="8385" y="3131"/>
                </a:moveTo>
                <a:cubicBezTo>
                  <a:pt x="8397" y="3132"/>
                  <a:pt x="8410" y="3134"/>
                  <a:pt x="8423" y="3139"/>
                </a:cubicBezTo>
                <a:cubicBezTo>
                  <a:pt x="8430" y="3158"/>
                  <a:pt x="8410" y="3158"/>
                  <a:pt x="8404" y="3171"/>
                </a:cubicBezTo>
                <a:cubicBezTo>
                  <a:pt x="8352" y="3164"/>
                  <a:pt x="8339" y="3152"/>
                  <a:pt x="8307" y="3183"/>
                </a:cubicBezTo>
                <a:cubicBezTo>
                  <a:pt x="8317" y="3150"/>
                  <a:pt x="8348" y="3131"/>
                  <a:pt x="8385" y="3131"/>
                </a:cubicBezTo>
                <a:close/>
                <a:moveTo>
                  <a:pt x="855" y="3128"/>
                </a:moveTo>
                <a:cubicBezTo>
                  <a:pt x="859" y="3128"/>
                  <a:pt x="863" y="3129"/>
                  <a:pt x="866" y="3133"/>
                </a:cubicBezTo>
                <a:cubicBezTo>
                  <a:pt x="860" y="3145"/>
                  <a:pt x="847" y="3152"/>
                  <a:pt x="828" y="3152"/>
                </a:cubicBezTo>
                <a:cubicBezTo>
                  <a:pt x="832" y="3142"/>
                  <a:pt x="844" y="3129"/>
                  <a:pt x="855" y="3128"/>
                </a:cubicBezTo>
                <a:close/>
                <a:moveTo>
                  <a:pt x="6772" y="3127"/>
                </a:moveTo>
                <a:cubicBezTo>
                  <a:pt x="6770" y="3127"/>
                  <a:pt x="6767" y="3129"/>
                  <a:pt x="6764" y="3132"/>
                </a:cubicBezTo>
                <a:cubicBezTo>
                  <a:pt x="6756" y="3152"/>
                  <a:pt x="6770" y="3145"/>
                  <a:pt x="6770" y="3157"/>
                </a:cubicBezTo>
                <a:cubicBezTo>
                  <a:pt x="6790" y="3151"/>
                  <a:pt x="6802" y="3151"/>
                  <a:pt x="6802" y="3132"/>
                </a:cubicBezTo>
                <a:cubicBezTo>
                  <a:pt x="6788" y="3137"/>
                  <a:pt x="6781" y="3127"/>
                  <a:pt x="6772" y="3127"/>
                </a:cubicBezTo>
                <a:close/>
                <a:moveTo>
                  <a:pt x="8288" y="3119"/>
                </a:moveTo>
                <a:cubicBezTo>
                  <a:pt x="8307" y="3139"/>
                  <a:pt x="8268" y="3145"/>
                  <a:pt x="8262" y="3158"/>
                </a:cubicBezTo>
                <a:cubicBezTo>
                  <a:pt x="8243" y="3138"/>
                  <a:pt x="8288" y="3138"/>
                  <a:pt x="8288" y="3119"/>
                </a:cubicBezTo>
                <a:close/>
                <a:moveTo>
                  <a:pt x="6401" y="3113"/>
                </a:moveTo>
                <a:cubicBezTo>
                  <a:pt x="6376" y="3113"/>
                  <a:pt x="6376" y="3125"/>
                  <a:pt x="6362" y="3138"/>
                </a:cubicBezTo>
                <a:cubicBezTo>
                  <a:pt x="6388" y="3144"/>
                  <a:pt x="6388" y="3125"/>
                  <a:pt x="6401" y="3113"/>
                </a:cubicBezTo>
                <a:close/>
                <a:moveTo>
                  <a:pt x="1557" y="3113"/>
                </a:moveTo>
                <a:cubicBezTo>
                  <a:pt x="1486" y="3126"/>
                  <a:pt x="1428" y="3139"/>
                  <a:pt x="1447" y="3222"/>
                </a:cubicBezTo>
                <a:cubicBezTo>
                  <a:pt x="1466" y="3228"/>
                  <a:pt x="1466" y="3247"/>
                  <a:pt x="1486" y="3247"/>
                </a:cubicBezTo>
                <a:cubicBezTo>
                  <a:pt x="1538" y="3234"/>
                  <a:pt x="1564" y="3164"/>
                  <a:pt x="1557" y="3113"/>
                </a:cubicBezTo>
                <a:close/>
                <a:moveTo>
                  <a:pt x="6696" y="3087"/>
                </a:moveTo>
                <a:cubicBezTo>
                  <a:pt x="6695" y="3087"/>
                  <a:pt x="6694" y="3087"/>
                  <a:pt x="6693" y="3088"/>
                </a:cubicBezTo>
                <a:cubicBezTo>
                  <a:pt x="6685" y="3094"/>
                  <a:pt x="6685" y="3107"/>
                  <a:pt x="6686" y="3119"/>
                </a:cubicBezTo>
                <a:cubicBezTo>
                  <a:pt x="6706" y="3119"/>
                  <a:pt x="6719" y="3119"/>
                  <a:pt x="6719" y="3100"/>
                </a:cubicBezTo>
                <a:cubicBezTo>
                  <a:pt x="6701" y="3106"/>
                  <a:pt x="6704" y="3087"/>
                  <a:pt x="6696" y="3087"/>
                </a:cubicBezTo>
                <a:close/>
                <a:moveTo>
                  <a:pt x="6602" y="3081"/>
                </a:moveTo>
                <a:cubicBezTo>
                  <a:pt x="6595" y="3119"/>
                  <a:pt x="6557" y="3119"/>
                  <a:pt x="6551" y="3152"/>
                </a:cubicBezTo>
                <a:cubicBezTo>
                  <a:pt x="6570" y="3159"/>
                  <a:pt x="6557" y="3171"/>
                  <a:pt x="6557" y="3184"/>
                </a:cubicBezTo>
                <a:cubicBezTo>
                  <a:pt x="6576" y="3177"/>
                  <a:pt x="6602" y="3158"/>
                  <a:pt x="6602" y="3145"/>
                </a:cubicBezTo>
                <a:cubicBezTo>
                  <a:pt x="6602" y="3164"/>
                  <a:pt x="6628" y="3158"/>
                  <a:pt x="6648" y="3158"/>
                </a:cubicBezTo>
                <a:cubicBezTo>
                  <a:pt x="6666" y="3132"/>
                  <a:pt x="6640" y="3132"/>
                  <a:pt x="6660" y="3107"/>
                </a:cubicBezTo>
                <a:cubicBezTo>
                  <a:pt x="6634" y="3107"/>
                  <a:pt x="6628" y="3081"/>
                  <a:pt x="6602" y="3081"/>
                </a:cubicBezTo>
                <a:close/>
                <a:moveTo>
                  <a:pt x="7228" y="3030"/>
                </a:moveTo>
                <a:cubicBezTo>
                  <a:pt x="7227" y="3030"/>
                  <a:pt x="7226" y="3030"/>
                  <a:pt x="7226" y="3030"/>
                </a:cubicBezTo>
                <a:cubicBezTo>
                  <a:pt x="7225" y="3030"/>
                  <a:pt x="7225" y="3030"/>
                  <a:pt x="7224" y="3030"/>
                </a:cubicBezTo>
                <a:cubicBezTo>
                  <a:pt x="7223" y="3030"/>
                  <a:pt x="7222" y="3030"/>
                  <a:pt x="7222" y="3030"/>
                </a:cubicBezTo>
                <a:cubicBezTo>
                  <a:pt x="7221" y="3030"/>
                  <a:pt x="7220" y="3030"/>
                  <a:pt x="7219" y="3030"/>
                </a:cubicBezTo>
                <a:cubicBezTo>
                  <a:pt x="7219" y="3030"/>
                  <a:pt x="7218" y="3030"/>
                  <a:pt x="7217" y="3030"/>
                </a:cubicBezTo>
                <a:cubicBezTo>
                  <a:pt x="7217" y="3030"/>
                  <a:pt x="7216" y="3030"/>
                  <a:pt x="7215" y="3030"/>
                </a:cubicBezTo>
                <a:lnTo>
                  <a:pt x="7228" y="3030"/>
                </a:lnTo>
                <a:close/>
                <a:moveTo>
                  <a:pt x="6208" y="2921"/>
                </a:moveTo>
                <a:cubicBezTo>
                  <a:pt x="6175" y="2934"/>
                  <a:pt x="6143" y="2953"/>
                  <a:pt x="6111" y="2972"/>
                </a:cubicBezTo>
                <a:cubicBezTo>
                  <a:pt x="6104" y="3011"/>
                  <a:pt x="6072" y="3011"/>
                  <a:pt x="6065" y="3047"/>
                </a:cubicBezTo>
                <a:cubicBezTo>
                  <a:pt x="6097" y="3054"/>
                  <a:pt x="6090" y="3073"/>
                  <a:pt x="6077" y="3099"/>
                </a:cubicBezTo>
                <a:cubicBezTo>
                  <a:pt x="6097" y="3099"/>
                  <a:pt x="6110" y="3099"/>
                  <a:pt x="6110" y="3111"/>
                </a:cubicBezTo>
                <a:cubicBezTo>
                  <a:pt x="6097" y="3124"/>
                  <a:pt x="6090" y="3105"/>
                  <a:pt x="6077" y="3111"/>
                </a:cubicBezTo>
                <a:cubicBezTo>
                  <a:pt x="6052" y="3163"/>
                  <a:pt x="6123" y="3169"/>
                  <a:pt x="6136" y="3175"/>
                </a:cubicBezTo>
                <a:cubicBezTo>
                  <a:pt x="6156" y="3189"/>
                  <a:pt x="6123" y="3195"/>
                  <a:pt x="6129" y="3220"/>
                </a:cubicBezTo>
                <a:cubicBezTo>
                  <a:pt x="6143" y="3227"/>
                  <a:pt x="6137" y="3208"/>
                  <a:pt x="6149" y="3208"/>
                </a:cubicBezTo>
                <a:cubicBezTo>
                  <a:pt x="6163" y="3240"/>
                  <a:pt x="6169" y="3214"/>
                  <a:pt x="6169" y="3253"/>
                </a:cubicBezTo>
                <a:cubicBezTo>
                  <a:pt x="6220" y="3253"/>
                  <a:pt x="6194" y="3195"/>
                  <a:pt x="6220" y="3182"/>
                </a:cubicBezTo>
                <a:cubicBezTo>
                  <a:pt x="6233" y="3182"/>
                  <a:pt x="6227" y="3189"/>
                  <a:pt x="6233" y="3195"/>
                </a:cubicBezTo>
                <a:cubicBezTo>
                  <a:pt x="6233" y="3156"/>
                  <a:pt x="6265" y="3182"/>
                  <a:pt x="6265" y="3137"/>
                </a:cubicBezTo>
                <a:cubicBezTo>
                  <a:pt x="6227" y="3131"/>
                  <a:pt x="6188" y="3176"/>
                  <a:pt x="6149" y="3189"/>
                </a:cubicBezTo>
                <a:cubicBezTo>
                  <a:pt x="6149" y="3176"/>
                  <a:pt x="6149" y="3170"/>
                  <a:pt x="6143" y="3163"/>
                </a:cubicBezTo>
                <a:cubicBezTo>
                  <a:pt x="6188" y="3151"/>
                  <a:pt x="6168" y="3074"/>
                  <a:pt x="6227" y="3080"/>
                </a:cubicBezTo>
                <a:cubicBezTo>
                  <a:pt x="6234" y="3042"/>
                  <a:pt x="6265" y="3029"/>
                  <a:pt x="6285" y="3010"/>
                </a:cubicBezTo>
                <a:cubicBezTo>
                  <a:pt x="6285" y="3010"/>
                  <a:pt x="6279" y="3004"/>
                  <a:pt x="6279" y="2998"/>
                </a:cubicBezTo>
                <a:cubicBezTo>
                  <a:pt x="6260" y="2998"/>
                  <a:pt x="6266" y="3004"/>
                  <a:pt x="6240" y="3010"/>
                </a:cubicBezTo>
                <a:cubicBezTo>
                  <a:pt x="6246" y="2979"/>
                  <a:pt x="6214" y="3004"/>
                  <a:pt x="6208" y="2991"/>
                </a:cubicBezTo>
                <a:cubicBezTo>
                  <a:pt x="6220" y="2978"/>
                  <a:pt x="6240" y="2972"/>
                  <a:pt x="6240" y="2953"/>
                </a:cubicBezTo>
                <a:cubicBezTo>
                  <a:pt x="6227" y="2953"/>
                  <a:pt x="6214" y="2934"/>
                  <a:pt x="6208" y="2921"/>
                </a:cubicBezTo>
                <a:close/>
                <a:moveTo>
                  <a:pt x="1039" y="2904"/>
                </a:moveTo>
                <a:cubicBezTo>
                  <a:pt x="1036" y="2904"/>
                  <a:pt x="1032" y="2905"/>
                  <a:pt x="1027" y="2908"/>
                </a:cubicBezTo>
                <a:cubicBezTo>
                  <a:pt x="1021" y="2960"/>
                  <a:pt x="995" y="2979"/>
                  <a:pt x="1001" y="3036"/>
                </a:cubicBezTo>
                <a:cubicBezTo>
                  <a:pt x="1041" y="3011"/>
                  <a:pt x="1066" y="2966"/>
                  <a:pt x="1072" y="2915"/>
                </a:cubicBezTo>
                <a:cubicBezTo>
                  <a:pt x="1053" y="2915"/>
                  <a:pt x="1049" y="2904"/>
                  <a:pt x="1039" y="2904"/>
                </a:cubicBezTo>
                <a:close/>
                <a:moveTo>
                  <a:pt x="7296" y="2891"/>
                </a:moveTo>
                <a:cubicBezTo>
                  <a:pt x="7302" y="2892"/>
                  <a:pt x="7306" y="2897"/>
                  <a:pt x="7306" y="2908"/>
                </a:cubicBezTo>
                <a:cubicBezTo>
                  <a:pt x="7293" y="2908"/>
                  <a:pt x="7280" y="2908"/>
                  <a:pt x="7274" y="2921"/>
                </a:cubicBezTo>
                <a:cubicBezTo>
                  <a:pt x="7267" y="2921"/>
                  <a:pt x="7280" y="2908"/>
                  <a:pt x="7267" y="2908"/>
                </a:cubicBezTo>
                <a:cubicBezTo>
                  <a:pt x="7271" y="2900"/>
                  <a:pt x="7285" y="2890"/>
                  <a:pt x="7296" y="2891"/>
                </a:cubicBezTo>
                <a:close/>
                <a:moveTo>
                  <a:pt x="6815" y="2863"/>
                </a:moveTo>
                <a:cubicBezTo>
                  <a:pt x="6834" y="2877"/>
                  <a:pt x="6802" y="2889"/>
                  <a:pt x="6809" y="2901"/>
                </a:cubicBezTo>
                <a:cubicBezTo>
                  <a:pt x="6795" y="2901"/>
                  <a:pt x="6801" y="2882"/>
                  <a:pt x="6789" y="2882"/>
                </a:cubicBezTo>
                <a:cubicBezTo>
                  <a:pt x="6789" y="2870"/>
                  <a:pt x="6815" y="2876"/>
                  <a:pt x="6815" y="2863"/>
                </a:cubicBezTo>
                <a:close/>
                <a:moveTo>
                  <a:pt x="6472" y="2863"/>
                </a:moveTo>
                <a:cubicBezTo>
                  <a:pt x="6453" y="2870"/>
                  <a:pt x="6453" y="2896"/>
                  <a:pt x="6427" y="2895"/>
                </a:cubicBezTo>
                <a:cubicBezTo>
                  <a:pt x="6427" y="2870"/>
                  <a:pt x="6452" y="2870"/>
                  <a:pt x="6472" y="2863"/>
                </a:cubicBezTo>
                <a:close/>
                <a:moveTo>
                  <a:pt x="7809" y="2844"/>
                </a:moveTo>
                <a:cubicBezTo>
                  <a:pt x="7823" y="2844"/>
                  <a:pt x="7835" y="2876"/>
                  <a:pt x="7829" y="2870"/>
                </a:cubicBezTo>
                <a:cubicBezTo>
                  <a:pt x="7796" y="2896"/>
                  <a:pt x="7751" y="2915"/>
                  <a:pt x="7718" y="2946"/>
                </a:cubicBezTo>
                <a:cubicBezTo>
                  <a:pt x="7609" y="2960"/>
                  <a:pt x="7544" y="3049"/>
                  <a:pt x="7466" y="3049"/>
                </a:cubicBezTo>
                <a:cubicBezTo>
                  <a:pt x="7466" y="3029"/>
                  <a:pt x="7486" y="3023"/>
                  <a:pt x="7486" y="3004"/>
                </a:cubicBezTo>
                <a:cubicBezTo>
                  <a:pt x="7545" y="2979"/>
                  <a:pt x="7603" y="2959"/>
                  <a:pt x="7654" y="2934"/>
                </a:cubicBezTo>
                <a:cubicBezTo>
                  <a:pt x="7699" y="2908"/>
                  <a:pt x="7719" y="2857"/>
                  <a:pt x="7770" y="2851"/>
                </a:cubicBezTo>
                <a:cubicBezTo>
                  <a:pt x="7783" y="2844"/>
                  <a:pt x="7796" y="2863"/>
                  <a:pt x="7809" y="2844"/>
                </a:cubicBezTo>
                <a:close/>
                <a:moveTo>
                  <a:pt x="8003" y="2819"/>
                </a:moveTo>
                <a:cubicBezTo>
                  <a:pt x="8010" y="2819"/>
                  <a:pt x="8016" y="2825"/>
                  <a:pt x="8016" y="2832"/>
                </a:cubicBezTo>
                <a:cubicBezTo>
                  <a:pt x="8029" y="2832"/>
                  <a:pt x="8029" y="2825"/>
                  <a:pt x="8042" y="2825"/>
                </a:cubicBezTo>
                <a:cubicBezTo>
                  <a:pt x="8022" y="2838"/>
                  <a:pt x="8016" y="2857"/>
                  <a:pt x="7997" y="2864"/>
                </a:cubicBezTo>
                <a:cubicBezTo>
                  <a:pt x="7991" y="2844"/>
                  <a:pt x="8003" y="2832"/>
                  <a:pt x="8003" y="2819"/>
                </a:cubicBezTo>
                <a:close/>
                <a:moveTo>
                  <a:pt x="7724" y="2817"/>
                </a:moveTo>
                <a:cubicBezTo>
                  <a:pt x="7733" y="2818"/>
                  <a:pt x="7735" y="2825"/>
                  <a:pt x="7745" y="2825"/>
                </a:cubicBezTo>
                <a:cubicBezTo>
                  <a:pt x="7739" y="2838"/>
                  <a:pt x="7726" y="2844"/>
                  <a:pt x="7706" y="2851"/>
                </a:cubicBezTo>
                <a:cubicBezTo>
                  <a:pt x="7706" y="2838"/>
                  <a:pt x="7706" y="2825"/>
                  <a:pt x="7713" y="2819"/>
                </a:cubicBezTo>
                <a:cubicBezTo>
                  <a:pt x="7718" y="2818"/>
                  <a:pt x="7721" y="2817"/>
                  <a:pt x="7724" y="2817"/>
                </a:cubicBezTo>
                <a:close/>
                <a:moveTo>
                  <a:pt x="6692" y="2806"/>
                </a:moveTo>
                <a:cubicBezTo>
                  <a:pt x="6685" y="2819"/>
                  <a:pt x="6698" y="2819"/>
                  <a:pt x="6698" y="2838"/>
                </a:cubicBezTo>
                <a:cubicBezTo>
                  <a:pt x="6679" y="2838"/>
                  <a:pt x="6666" y="2851"/>
                  <a:pt x="6653" y="2838"/>
                </a:cubicBezTo>
                <a:cubicBezTo>
                  <a:pt x="6660" y="2819"/>
                  <a:pt x="6666" y="2806"/>
                  <a:pt x="6692" y="2806"/>
                </a:cubicBezTo>
                <a:close/>
                <a:moveTo>
                  <a:pt x="7067" y="2780"/>
                </a:moveTo>
                <a:cubicBezTo>
                  <a:pt x="7073" y="2780"/>
                  <a:pt x="7008" y="2813"/>
                  <a:pt x="6976" y="2819"/>
                </a:cubicBezTo>
                <a:cubicBezTo>
                  <a:pt x="6970" y="2793"/>
                  <a:pt x="7041" y="2793"/>
                  <a:pt x="7067" y="2780"/>
                </a:cubicBezTo>
                <a:close/>
                <a:moveTo>
                  <a:pt x="6832" y="2761"/>
                </a:moveTo>
                <a:cubicBezTo>
                  <a:pt x="6835" y="2761"/>
                  <a:pt x="6838" y="2761"/>
                  <a:pt x="6841" y="2761"/>
                </a:cubicBezTo>
                <a:cubicBezTo>
                  <a:pt x="6828" y="2793"/>
                  <a:pt x="6789" y="2793"/>
                  <a:pt x="6783" y="2826"/>
                </a:cubicBezTo>
                <a:cubicBezTo>
                  <a:pt x="6783" y="2833"/>
                  <a:pt x="6816" y="2826"/>
                  <a:pt x="6796" y="2845"/>
                </a:cubicBezTo>
                <a:cubicBezTo>
                  <a:pt x="6809" y="2845"/>
                  <a:pt x="6815" y="2833"/>
                  <a:pt x="6835" y="2839"/>
                </a:cubicBezTo>
                <a:cubicBezTo>
                  <a:pt x="6816" y="2859"/>
                  <a:pt x="6790" y="2871"/>
                  <a:pt x="6757" y="2878"/>
                </a:cubicBezTo>
                <a:cubicBezTo>
                  <a:pt x="6750" y="2897"/>
                  <a:pt x="6776" y="2884"/>
                  <a:pt x="6770" y="2903"/>
                </a:cubicBezTo>
                <a:cubicBezTo>
                  <a:pt x="6731" y="2903"/>
                  <a:pt x="6712" y="2922"/>
                  <a:pt x="6686" y="2934"/>
                </a:cubicBezTo>
                <a:cubicBezTo>
                  <a:pt x="6673" y="2921"/>
                  <a:pt x="6660" y="2915"/>
                  <a:pt x="6666" y="2889"/>
                </a:cubicBezTo>
                <a:cubicBezTo>
                  <a:pt x="6699" y="2870"/>
                  <a:pt x="6738" y="2851"/>
                  <a:pt x="6770" y="2832"/>
                </a:cubicBezTo>
                <a:cubicBezTo>
                  <a:pt x="6770" y="2790"/>
                  <a:pt x="6787" y="2759"/>
                  <a:pt x="6832" y="2761"/>
                </a:cubicBezTo>
                <a:close/>
                <a:moveTo>
                  <a:pt x="8411" y="2755"/>
                </a:moveTo>
                <a:cubicBezTo>
                  <a:pt x="8417" y="2755"/>
                  <a:pt x="8423" y="2761"/>
                  <a:pt x="8423" y="2774"/>
                </a:cubicBezTo>
                <a:cubicBezTo>
                  <a:pt x="8410" y="2780"/>
                  <a:pt x="8385" y="2793"/>
                  <a:pt x="8391" y="2768"/>
                </a:cubicBezTo>
                <a:cubicBezTo>
                  <a:pt x="8398" y="2768"/>
                  <a:pt x="8411" y="2761"/>
                  <a:pt x="8411" y="2755"/>
                </a:cubicBezTo>
                <a:close/>
                <a:moveTo>
                  <a:pt x="7745" y="2749"/>
                </a:moveTo>
                <a:cubicBezTo>
                  <a:pt x="7745" y="2749"/>
                  <a:pt x="7745" y="2749"/>
                  <a:pt x="7758" y="2749"/>
                </a:cubicBezTo>
                <a:cubicBezTo>
                  <a:pt x="7758" y="2787"/>
                  <a:pt x="7713" y="2780"/>
                  <a:pt x="7694" y="2800"/>
                </a:cubicBezTo>
                <a:cubicBezTo>
                  <a:pt x="7700" y="2774"/>
                  <a:pt x="7739" y="2780"/>
                  <a:pt x="7745" y="2749"/>
                </a:cubicBezTo>
                <a:close/>
                <a:moveTo>
                  <a:pt x="8016" y="2748"/>
                </a:moveTo>
                <a:cubicBezTo>
                  <a:pt x="8016" y="2761"/>
                  <a:pt x="8003" y="2768"/>
                  <a:pt x="8010" y="2787"/>
                </a:cubicBezTo>
                <a:cubicBezTo>
                  <a:pt x="7971" y="2787"/>
                  <a:pt x="7965" y="2819"/>
                  <a:pt x="7919" y="2812"/>
                </a:cubicBezTo>
                <a:cubicBezTo>
                  <a:pt x="7932" y="2773"/>
                  <a:pt x="7971" y="2754"/>
                  <a:pt x="8016" y="2748"/>
                </a:cubicBezTo>
                <a:close/>
                <a:moveTo>
                  <a:pt x="7487" y="2716"/>
                </a:moveTo>
                <a:cubicBezTo>
                  <a:pt x="7506" y="2716"/>
                  <a:pt x="7500" y="2735"/>
                  <a:pt x="7519" y="2735"/>
                </a:cubicBezTo>
                <a:cubicBezTo>
                  <a:pt x="7500" y="2755"/>
                  <a:pt x="7481" y="2768"/>
                  <a:pt x="7448" y="2774"/>
                </a:cubicBezTo>
                <a:cubicBezTo>
                  <a:pt x="7455" y="2748"/>
                  <a:pt x="7481" y="2742"/>
                  <a:pt x="7487" y="2716"/>
                </a:cubicBezTo>
                <a:close/>
                <a:moveTo>
                  <a:pt x="7711" y="2710"/>
                </a:moveTo>
                <a:cubicBezTo>
                  <a:pt x="7714" y="2710"/>
                  <a:pt x="7717" y="2710"/>
                  <a:pt x="7719" y="2711"/>
                </a:cubicBezTo>
                <a:cubicBezTo>
                  <a:pt x="7706" y="2730"/>
                  <a:pt x="7687" y="2743"/>
                  <a:pt x="7654" y="2743"/>
                </a:cubicBezTo>
                <a:cubicBezTo>
                  <a:pt x="7666" y="2731"/>
                  <a:pt x="7692" y="2710"/>
                  <a:pt x="7711" y="2710"/>
                </a:cubicBezTo>
                <a:close/>
                <a:moveTo>
                  <a:pt x="8255" y="2704"/>
                </a:moveTo>
                <a:cubicBezTo>
                  <a:pt x="8262" y="2724"/>
                  <a:pt x="8224" y="2736"/>
                  <a:pt x="8204" y="2743"/>
                </a:cubicBezTo>
                <a:cubicBezTo>
                  <a:pt x="8210" y="2723"/>
                  <a:pt x="8236" y="2716"/>
                  <a:pt x="8255" y="2704"/>
                </a:cubicBezTo>
                <a:close/>
                <a:moveTo>
                  <a:pt x="425" y="2695"/>
                </a:moveTo>
                <a:cubicBezTo>
                  <a:pt x="429" y="2695"/>
                  <a:pt x="436" y="2698"/>
                  <a:pt x="440" y="2698"/>
                </a:cubicBezTo>
                <a:cubicBezTo>
                  <a:pt x="440" y="2698"/>
                  <a:pt x="440" y="2698"/>
                  <a:pt x="440" y="2716"/>
                </a:cubicBezTo>
                <a:cubicBezTo>
                  <a:pt x="420" y="2723"/>
                  <a:pt x="426" y="2704"/>
                  <a:pt x="420" y="2698"/>
                </a:cubicBezTo>
                <a:cubicBezTo>
                  <a:pt x="420" y="2695"/>
                  <a:pt x="422" y="2695"/>
                  <a:pt x="425" y="2695"/>
                </a:cubicBezTo>
                <a:close/>
                <a:moveTo>
                  <a:pt x="7254" y="2680"/>
                </a:moveTo>
                <a:cubicBezTo>
                  <a:pt x="7267" y="2680"/>
                  <a:pt x="7278" y="2682"/>
                  <a:pt x="7286" y="2685"/>
                </a:cubicBezTo>
                <a:cubicBezTo>
                  <a:pt x="7286" y="2704"/>
                  <a:pt x="7254" y="2698"/>
                  <a:pt x="7254" y="2716"/>
                </a:cubicBezTo>
                <a:cubicBezTo>
                  <a:pt x="7279" y="2736"/>
                  <a:pt x="7299" y="2691"/>
                  <a:pt x="7338" y="2698"/>
                </a:cubicBezTo>
                <a:cubicBezTo>
                  <a:pt x="7312" y="2723"/>
                  <a:pt x="7267" y="2723"/>
                  <a:pt x="7246" y="2756"/>
                </a:cubicBezTo>
                <a:cubicBezTo>
                  <a:pt x="7246" y="2762"/>
                  <a:pt x="7260" y="2750"/>
                  <a:pt x="7272" y="2762"/>
                </a:cubicBezTo>
                <a:cubicBezTo>
                  <a:pt x="7260" y="2782"/>
                  <a:pt x="7260" y="2782"/>
                  <a:pt x="7260" y="2801"/>
                </a:cubicBezTo>
                <a:cubicBezTo>
                  <a:pt x="7241" y="2795"/>
                  <a:pt x="7227" y="2820"/>
                  <a:pt x="7221" y="2801"/>
                </a:cubicBezTo>
                <a:cubicBezTo>
                  <a:pt x="7214" y="2807"/>
                  <a:pt x="7214" y="2814"/>
                  <a:pt x="7208" y="2820"/>
                </a:cubicBezTo>
                <a:cubicBezTo>
                  <a:pt x="7208" y="2826"/>
                  <a:pt x="7214" y="2826"/>
                  <a:pt x="7214" y="2833"/>
                </a:cubicBezTo>
                <a:cubicBezTo>
                  <a:pt x="7233" y="2826"/>
                  <a:pt x="7247" y="2814"/>
                  <a:pt x="7260" y="2801"/>
                </a:cubicBezTo>
                <a:cubicBezTo>
                  <a:pt x="7278" y="2807"/>
                  <a:pt x="7253" y="2833"/>
                  <a:pt x="7233" y="2833"/>
                </a:cubicBezTo>
                <a:cubicBezTo>
                  <a:pt x="7220" y="2878"/>
                  <a:pt x="7169" y="2878"/>
                  <a:pt x="7136" y="2909"/>
                </a:cubicBezTo>
                <a:cubicBezTo>
                  <a:pt x="7124" y="2896"/>
                  <a:pt x="7124" y="2883"/>
                  <a:pt x="7124" y="2864"/>
                </a:cubicBezTo>
                <a:cubicBezTo>
                  <a:pt x="7136" y="2845"/>
                  <a:pt x="7143" y="2864"/>
                  <a:pt x="7162" y="2864"/>
                </a:cubicBezTo>
                <a:cubicBezTo>
                  <a:pt x="7169" y="2839"/>
                  <a:pt x="7150" y="2845"/>
                  <a:pt x="7130" y="2845"/>
                </a:cubicBezTo>
                <a:cubicBezTo>
                  <a:pt x="7156" y="2826"/>
                  <a:pt x="7195" y="2769"/>
                  <a:pt x="7221" y="2788"/>
                </a:cubicBezTo>
                <a:cubicBezTo>
                  <a:pt x="7228" y="2781"/>
                  <a:pt x="7234" y="2775"/>
                  <a:pt x="7241" y="2769"/>
                </a:cubicBezTo>
                <a:cubicBezTo>
                  <a:pt x="7234" y="2756"/>
                  <a:pt x="7215" y="2781"/>
                  <a:pt x="7196" y="2775"/>
                </a:cubicBezTo>
                <a:cubicBezTo>
                  <a:pt x="7208" y="2755"/>
                  <a:pt x="7177" y="2736"/>
                  <a:pt x="7157" y="2730"/>
                </a:cubicBezTo>
                <a:cubicBezTo>
                  <a:pt x="7167" y="2696"/>
                  <a:pt x="7217" y="2681"/>
                  <a:pt x="7254" y="2680"/>
                </a:cubicBezTo>
                <a:close/>
                <a:moveTo>
                  <a:pt x="8572" y="2634"/>
                </a:moveTo>
                <a:cubicBezTo>
                  <a:pt x="8585" y="2640"/>
                  <a:pt x="8559" y="2659"/>
                  <a:pt x="8559" y="2672"/>
                </a:cubicBezTo>
                <a:cubicBezTo>
                  <a:pt x="8540" y="2659"/>
                  <a:pt x="8566" y="2640"/>
                  <a:pt x="8572" y="2634"/>
                </a:cubicBezTo>
                <a:close/>
                <a:moveTo>
                  <a:pt x="7609" y="2626"/>
                </a:moveTo>
                <a:cubicBezTo>
                  <a:pt x="7590" y="2646"/>
                  <a:pt x="7564" y="2659"/>
                  <a:pt x="7538" y="2671"/>
                </a:cubicBezTo>
                <a:cubicBezTo>
                  <a:pt x="7551" y="2646"/>
                  <a:pt x="7583" y="2640"/>
                  <a:pt x="7609" y="2626"/>
                </a:cubicBezTo>
                <a:close/>
                <a:moveTo>
                  <a:pt x="7164" y="2626"/>
                </a:moveTo>
                <a:cubicBezTo>
                  <a:pt x="7170" y="2640"/>
                  <a:pt x="7151" y="2659"/>
                  <a:pt x="7132" y="2665"/>
                </a:cubicBezTo>
                <a:cubicBezTo>
                  <a:pt x="7132" y="2640"/>
                  <a:pt x="7157" y="2640"/>
                  <a:pt x="7164" y="2626"/>
                </a:cubicBezTo>
                <a:close/>
                <a:moveTo>
                  <a:pt x="7474" y="2620"/>
                </a:moveTo>
                <a:cubicBezTo>
                  <a:pt x="7441" y="2653"/>
                  <a:pt x="7492" y="2620"/>
                  <a:pt x="7480" y="2665"/>
                </a:cubicBezTo>
                <a:cubicBezTo>
                  <a:pt x="7474" y="2671"/>
                  <a:pt x="7454" y="2671"/>
                  <a:pt x="7441" y="2671"/>
                </a:cubicBezTo>
                <a:cubicBezTo>
                  <a:pt x="7441" y="2659"/>
                  <a:pt x="7441" y="2646"/>
                  <a:pt x="7455" y="2645"/>
                </a:cubicBezTo>
                <a:cubicBezTo>
                  <a:pt x="7455" y="2633"/>
                  <a:pt x="7442" y="2652"/>
                  <a:pt x="7422" y="2645"/>
                </a:cubicBezTo>
                <a:cubicBezTo>
                  <a:pt x="7428" y="2626"/>
                  <a:pt x="7454" y="2626"/>
                  <a:pt x="7474" y="2620"/>
                </a:cubicBezTo>
                <a:close/>
                <a:moveTo>
                  <a:pt x="6970" y="2614"/>
                </a:moveTo>
                <a:cubicBezTo>
                  <a:pt x="6970" y="2614"/>
                  <a:pt x="6970" y="2614"/>
                  <a:pt x="6989" y="2614"/>
                </a:cubicBezTo>
                <a:cubicBezTo>
                  <a:pt x="6996" y="2653"/>
                  <a:pt x="6951" y="2639"/>
                  <a:pt x="6957" y="2678"/>
                </a:cubicBezTo>
                <a:cubicBezTo>
                  <a:pt x="6944" y="2678"/>
                  <a:pt x="6944" y="2671"/>
                  <a:pt x="6931" y="2671"/>
                </a:cubicBezTo>
                <a:cubicBezTo>
                  <a:pt x="6925" y="2653"/>
                  <a:pt x="6957" y="2653"/>
                  <a:pt x="6937" y="2639"/>
                </a:cubicBezTo>
                <a:cubicBezTo>
                  <a:pt x="6944" y="2626"/>
                  <a:pt x="6976" y="2639"/>
                  <a:pt x="6970" y="2614"/>
                </a:cubicBezTo>
                <a:close/>
                <a:moveTo>
                  <a:pt x="7778" y="2595"/>
                </a:moveTo>
                <a:cubicBezTo>
                  <a:pt x="7798" y="2595"/>
                  <a:pt x="7813" y="2600"/>
                  <a:pt x="7810" y="2614"/>
                </a:cubicBezTo>
                <a:cubicBezTo>
                  <a:pt x="7790" y="2614"/>
                  <a:pt x="7816" y="2626"/>
                  <a:pt x="7810" y="2633"/>
                </a:cubicBezTo>
                <a:cubicBezTo>
                  <a:pt x="7778" y="2645"/>
                  <a:pt x="7764" y="2678"/>
                  <a:pt x="7751" y="2697"/>
                </a:cubicBezTo>
                <a:cubicBezTo>
                  <a:pt x="7751" y="2697"/>
                  <a:pt x="7751" y="2697"/>
                  <a:pt x="7713" y="2697"/>
                </a:cubicBezTo>
                <a:cubicBezTo>
                  <a:pt x="7700" y="2690"/>
                  <a:pt x="7719" y="2678"/>
                  <a:pt x="7706" y="2671"/>
                </a:cubicBezTo>
                <a:cubicBezTo>
                  <a:pt x="7674" y="2685"/>
                  <a:pt x="7642" y="2698"/>
                  <a:pt x="7616" y="2710"/>
                </a:cubicBezTo>
                <a:cubicBezTo>
                  <a:pt x="7616" y="2685"/>
                  <a:pt x="7693" y="2646"/>
                  <a:pt x="7694" y="2614"/>
                </a:cubicBezTo>
                <a:cubicBezTo>
                  <a:pt x="7716" y="2603"/>
                  <a:pt x="7752" y="2595"/>
                  <a:pt x="7778" y="2595"/>
                </a:cubicBezTo>
                <a:close/>
                <a:moveTo>
                  <a:pt x="8067" y="2590"/>
                </a:moveTo>
                <a:cubicBezTo>
                  <a:pt x="8070" y="2590"/>
                  <a:pt x="8063" y="2607"/>
                  <a:pt x="8048" y="2602"/>
                </a:cubicBezTo>
                <a:cubicBezTo>
                  <a:pt x="8042" y="2602"/>
                  <a:pt x="8036" y="2615"/>
                  <a:pt x="8042" y="2627"/>
                </a:cubicBezTo>
                <a:cubicBezTo>
                  <a:pt x="8016" y="2608"/>
                  <a:pt x="7997" y="2653"/>
                  <a:pt x="7970" y="2634"/>
                </a:cubicBezTo>
                <a:cubicBezTo>
                  <a:pt x="8003" y="2621"/>
                  <a:pt x="8029" y="2602"/>
                  <a:pt x="8061" y="2596"/>
                </a:cubicBezTo>
                <a:cubicBezTo>
                  <a:pt x="8064" y="2591"/>
                  <a:pt x="8067" y="2589"/>
                  <a:pt x="8067" y="2590"/>
                </a:cubicBezTo>
                <a:close/>
                <a:moveTo>
                  <a:pt x="7440" y="2575"/>
                </a:moveTo>
                <a:cubicBezTo>
                  <a:pt x="7444" y="2575"/>
                  <a:pt x="7448" y="2576"/>
                  <a:pt x="7453" y="2577"/>
                </a:cubicBezTo>
                <a:cubicBezTo>
                  <a:pt x="7453" y="2583"/>
                  <a:pt x="7447" y="2583"/>
                  <a:pt x="7440" y="2583"/>
                </a:cubicBezTo>
                <a:cubicBezTo>
                  <a:pt x="7440" y="2596"/>
                  <a:pt x="7466" y="2577"/>
                  <a:pt x="7460" y="2602"/>
                </a:cubicBezTo>
                <a:cubicBezTo>
                  <a:pt x="7441" y="2602"/>
                  <a:pt x="7428" y="2615"/>
                  <a:pt x="7409" y="2621"/>
                </a:cubicBezTo>
                <a:cubicBezTo>
                  <a:pt x="7396" y="2621"/>
                  <a:pt x="7409" y="2595"/>
                  <a:pt x="7408" y="2589"/>
                </a:cubicBezTo>
                <a:cubicBezTo>
                  <a:pt x="7418" y="2584"/>
                  <a:pt x="7424" y="2575"/>
                  <a:pt x="7440" y="2575"/>
                </a:cubicBezTo>
                <a:close/>
                <a:moveTo>
                  <a:pt x="7176" y="2556"/>
                </a:moveTo>
                <a:cubicBezTo>
                  <a:pt x="7169" y="2576"/>
                  <a:pt x="7188" y="2582"/>
                  <a:pt x="7176" y="2595"/>
                </a:cubicBezTo>
                <a:cubicBezTo>
                  <a:pt x="7163" y="2595"/>
                  <a:pt x="7169" y="2570"/>
                  <a:pt x="7169" y="2563"/>
                </a:cubicBezTo>
                <a:cubicBezTo>
                  <a:pt x="7169" y="2563"/>
                  <a:pt x="7169" y="2563"/>
                  <a:pt x="7157" y="2563"/>
                </a:cubicBezTo>
                <a:cubicBezTo>
                  <a:pt x="7157" y="2557"/>
                  <a:pt x="7170" y="2557"/>
                  <a:pt x="7176" y="2556"/>
                </a:cubicBezTo>
                <a:close/>
                <a:moveTo>
                  <a:pt x="7945" y="2557"/>
                </a:moveTo>
                <a:lnTo>
                  <a:pt x="7945" y="2551"/>
                </a:lnTo>
                <a:lnTo>
                  <a:pt x="7945" y="2557"/>
                </a:lnTo>
                <a:close/>
                <a:moveTo>
                  <a:pt x="7900" y="2506"/>
                </a:moveTo>
                <a:cubicBezTo>
                  <a:pt x="7906" y="2519"/>
                  <a:pt x="7919" y="2519"/>
                  <a:pt x="7939" y="2513"/>
                </a:cubicBezTo>
                <a:cubicBezTo>
                  <a:pt x="7939" y="2519"/>
                  <a:pt x="7939" y="2532"/>
                  <a:pt x="7945" y="2532"/>
                </a:cubicBezTo>
                <a:cubicBezTo>
                  <a:pt x="7945" y="2544"/>
                  <a:pt x="7919" y="2538"/>
                  <a:pt x="7919" y="2551"/>
                </a:cubicBezTo>
                <a:cubicBezTo>
                  <a:pt x="7919" y="2563"/>
                  <a:pt x="7939" y="2563"/>
                  <a:pt x="7945" y="2557"/>
                </a:cubicBezTo>
                <a:cubicBezTo>
                  <a:pt x="7939" y="2608"/>
                  <a:pt x="7874" y="2615"/>
                  <a:pt x="7841" y="2608"/>
                </a:cubicBezTo>
                <a:cubicBezTo>
                  <a:pt x="7841" y="2589"/>
                  <a:pt x="7861" y="2582"/>
                  <a:pt x="7861" y="2563"/>
                </a:cubicBezTo>
                <a:cubicBezTo>
                  <a:pt x="7861" y="2557"/>
                  <a:pt x="7854" y="2563"/>
                  <a:pt x="7841" y="2563"/>
                </a:cubicBezTo>
                <a:cubicBezTo>
                  <a:pt x="7841" y="2544"/>
                  <a:pt x="7855" y="2544"/>
                  <a:pt x="7868" y="2538"/>
                </a:cubicBezTo>
                <a:cubicBezTo>
                  <a:pt x="7816" y="2538"/>
                  <a:pt x="7880" y="2525"/>
                  <a:pt x="7900" y="2506"/>
                </a:cubicBezTo>
                <a:close/>
                <a:moveTo>
                  <a:pt x="6809" y="2473"/>
                </a:moveTo>
                <a:cubicBezTo>
                  <a:pt x="6789" y="2473"/>
                  <a:pt x="6789" y="2487"/>
                  <a:pt x="6770" y="2480"/>
                </a:cubicBezTo>
                <a:cubicBezTo>
                  <a:pt x="6770" y="2505"/>
                  <a:pt x="6809" y="2499"/>
                  <a:pt x="6809" y="2473"/>
                </a:cubicBezTo>
                <a:close/>
                <a:moveTo>
                  <a:pt x="7829" y="2467"/>
                </a:moveTo>
                <a:cubicBezTo>
                  <a:pt x="7855" y="2480"/>
                  <a:pt x="7868" y="2518"/>
                  <a:pt x="7829" y="2518"/>
                </a:cubicBezTo>
                <a:cubicBezTo>
                  <a:pt x="7829" y="2512"/>
                  <a:pt x="7835" y="2506"/>
                  <a:pt x="7829" y="2499"/>
                </a:cubicBezTo>
                <a:cubicBezTo>
                  <a:pt x="7809" y="2499"/>
                  <a:pt x="7803" y="2512"/>
                  <a:pt x="7770" y="2512"/>
                </a:cubicBezTo>
                <a:cubicBezTo>
                  <a:pt x="7796" y="2473"/>
                  <a:pt x="7823" y="2506"/>
                  <a:pt x="7829" y="2467"/>
                </a:cubicBezTo>
                <a:close/>
                <a:moveTo>
                  <a:pt x="8322" y="2466"/>
                </a:moveTo>
                <a:cubicBezTo>
                  <a:pt x="8326" y="2466"/>
                  <a:pt x="8297" y="2479"/>
                  <a:pt x="8281" y="2499"/>
                </a:cubicBezTo>
                <a:cubicBezTo>
                  <a:pt x="8229" y="2499"/>
                  <a:pt x="8197" y="2531"/>
                  <a:pt x="8184" y="2570"/>
                </a:cubicBezTo>
                <a:cubicBezTo>
                  <a:pt x="8133" y="2557"/>
                  <a:pt x="8113" y="2601"/>
                  <a:pt x="8081" y="2589"/>
                </a:cubicBezTo>
                <a:cubicBezTo>
                  <a:pt x="8093" y="2576"/>
                  <a:pt x="8093" y="2557"/>
                  <a:pt x="8119" y="2557"/>
                </a:cubicBezTo>
                <a:cubicBezTo>
                  <a:pt x="8127" y="2544"/>
                  <a:pt x="8107" y="2544"/>
                  <a:pt x="8107" y="2538"/>
                </a:cubicBezTo>
                <a:cubicBezTo>
                  <a:pt x="8153" y="2551"/>
                  <a:pt x="8281" y="2474"/>
                  <a:pt x="8314" y="2468"/>
                </a:cubicBezTo>
                <a:cubicBezTo>
                  <a:pt x="8319" y="2466"/>
                  <a:pt x="8321" y="2466"/>
                  <a:pt x="8322" y="2466"/>
                </a:cubicBezTo>
                <a:close/>
                <a:moveTo>
                  <a:pt x="7803" y="2448"/>
                </a:moveTo>
                <a:cubicBezTo>
                  <a:pt x="7783" y="2461"/>
                  <a:pt x="7757" y="2486"/>
                  <a:pt x="7744" y="2473"/>
                </a:cubicBezTo>
                <a:cubicBezTo>
                  <a:pt x="7770" y="2473"/>
                  <a:pt x="7777" y="2454"/>
                  <a:pt x="7803" y="2448"/>
                </a:cubicBezTo>
                <a:close/>
                <a:moveTo>
                  <a:pt x="7348" y="2440"/>
                </a:moveTo>
                <a:lnTo>
                  <a:pt x="7348" y="2441"/>
                </a:lnTo>
                <a:lnTo>
                  <a:pt x="7348" y="2441"/>
                </a:lnTo>
                <a:lnTo>
                  <a:pt x="7348" y="2440"/>
                </a:lnTo>
                <a:close/>
                <a:moveTo>
                  <a:pt x="7341" y="2439"/>
                </a:moveTo>
                <a:lnTo>
                  <a:pt x="7342" y="2441"/>
                </a:lnTo>
                <a:cubicBezTo>
                  <a:pt x="7332" y="2444"/>
                  <a:pt x="7335" y="2441"/>
                  <a:pt x="7340" y="2439"/>
                </a:cubicBezTo>
                <a:lnTo>
                  <a:pt x="7341" y="2439"/>
                </a:lnTo>
                <a:close/>
                <a:moveTo>
                  <a:pt x="7342" y="2427"/>
                </a:moveTo>
                <a:cubicBezTo>
                  <a:pt x="7346" y="2427"/>
                  <a:pt x="7350" y="2430"/>
                  <a:pt x="7349" y="2438"/>
                </a:cubicBezTo>
                <a:lnTo>
                  <a:pt x="7348" y="2440"/>
                </a:lnTo>
                <a:lnTo>
                  <a:pt x="7348" y="2440"/>
                </a:lnTo>
                <a:cubicBezTo>
                  <a:pt x="7347" y="2439"/>
                  <a:pt x="7345" y="2438"/>
                  <a:pt x="7344" y="2439"/>
                </a:cubicBezTo>
                <a:lnTo>
                  <a:pt x="7341" y="2439"/>
                </a:lnTo>
                <a:lnTo>
                  <a:pt x="7340" y="2438"/>
                </a:lnTo>
                <a:cubicBezTo>
                  <a:pt x="7336" y="2430"/>
                  <a:pt x="7339" y="2427"/>
                  <a:pt x="7342" y="2427"/>
                </a:cubicBezTo>
                <a:close/>
                <a:moveTo>
                  <a:pt x="7823" y="2389"/>
                </a:moveTo>
                <a:cubicBezTo>
                  <a:pt x="7835" y="2389"/>
                  <a:pt x="7845" y="2390"/>
                  <a:pt x="7849" y="2390"/>
                </a:cubicBezTo>
                <a:cubicBezTo>
                  <a:pt x="7841" y="2410"/>
                  <a:pt x="7810" y="2403"/>
                  <a:pt x="7809" y="2429"/>
                </a:cubicBezTo>
                <a:cubicBezTo>
                  <a:pt x="7809" y="2442"/>
                  <a:pt x="7829" y="2429"/>
                  <a:pt x="7835" y="2435"/>
                </a:cubicBezTo>
                <a:cubicBezTo>
                  <a:pt x="7835" y="2448"/>
                  <a:pt x="7823" y="2448"/>
                  <a:pt x="7803" y="2448"/>
                </a:cubicBezTo>
                <a:cubicBezTo>
                  <a:pt x="7796" y="2429"/>
                  <a:pt x="7778" y="2429"/>
                  <a:pt x="7758" y="2429"/>
                </a:cubicBezTo>
                <a:cubicBezTo>
                  <a:pt x="7763" y="2394"/>
                  <a:pt x="7798" y="2389"/>
                  <a:pt x="7823" y="2389"/>
                </a:cubicBezTo>
                <a:close/>
                <a:moveTo>
                  <a:pt x="7595" y="2362"/>
                </a:moveTo>
                <a:cubicBezTo>
                  <a:pt x="7603" y="2362"/>
                  <a:pt x="7610" y="2364"/>
                  <a:pt x="7616" y="2371"/>
                </a:cubicBezTo>
                <a:cubicBezTo>
                  <a:pt x="7571" y="2359"/>
                  <a:pt x="7557" y="2416"/>
                  <a:pt x="7506" y="2416"/>
                </a:cubicBezTo>
                <a:cubicBezTo>
                  <a:pt x="7526" y="2401"/>
                  <a:pt x="7566" y="2362"/>
                  <a:pt x="7595" y="2362"/>
                </a:cubicBezTo>
                <a:close/>
                <a:moveTo>
                  <a:pt x="7399" y="2344"/>
                </a:moveTo>
                <a:cubicBezTo>
                  <a:pt x="7388" y="2344"/>
                  <a:pt x="7383" y="2355"/>
                  <a:pt x="7383" y="2365"/>
                </a:cubicBezTo>
                <a:cubicBezTo>
                  <a:pt x="7402" y="2371"/>
                  <a:pt x="7409" y="2359"/>
                  <a:pt x="7409" y="2346"/>
                </a:cubicBezTo>
                <a:cubicBezTo>
                  <a:pt x="7405" y="2345"/>
                  <a:pt x="7402" y="2344"/>
                  <a:pt x="7399" y="2344"/>
                </a:cubicBezTo>
                <a:close/>
                <a:moveTo>
                  <a:pt x="7899" y="2340"/>
                </a:moveTo>
                <a:cubicBezTo>
                  <a:pt x="7919" y="2352"/>
                  <a:pt x="7938" y="2352"/>
                  <a:pt x="7958" y="2346"/>
                </a:cubicBezTo>
                <a:cubicBezTo>
                  <a:pt x="7945" y="2352"/>
                  <a:pt x="7932" y="2365"/>
                  <a:pt x="7913" y="2371"/>
                </a:cubicBezTo>
                <a:cubicBezTo>
                  <a:pt x="7919" y="2390"/>
                  <a:pt x="7932" y="2365"/>
                  <a:pt x="7951" y="2371"/>
                </a:cubicBezTo>
                <a:cubicBezTo>
                  <a:pt x="7932" y="2409"/>
                  <a:pt x="7900" y="2397"/>
                  <a:pt x="7874" y="2397"/>
                </a:cubicBezTo>
                <a:cubicBezTo>
                  <a:pt x="7874" y="2371"/>
                  <a:pt x="7900" y="2365"/>
                  <a:pt x="7899" y="2340"/>
                </a:cubicBezTo>
                <a:close/>
                <a:moveTo>
                  <a:pt x="7835" y="2249"/>
                </a:moveTo>
                <a:cubicBezTo>
                  <a:pt x="7839" y="2249"/>
                  <a:pt x="7843" y="2249"/>
                  <a:pt x="7848" y="2250"/>
                </a:cubicBezTo>
                <a:cubicBezTo>
                  <a:pt x="7803" y="2295"/>
                  <a:pt x="7777" y="2346"/>
                  <a:pt x="7693" y="2359"/>
                </a:cubicBezTo>
                <a:cubicBezTo>
                  <a:pt x="7706" y="2346"/>
                  <a:pt x="7700" y="2326"/>
                  <a:pt x="7693" y="2301"/>
                </a:cubicBezTo>
                <a:cubicBezTo>
                  <a:pt x="7747" y="2289"/>
                  <a:pt x="7773" y="2249"/>
                  <a:pt x="7835" y="2249"/>
                </a:cubicBezTo>
                <a:close/>
                <a:moveTo>
                  <a:pt x="7809" y="2148"/>
                </a:moveTo>
                <a:cubicBezTo>
                  <a:pt x="7803" y="2154"/>
                  <a:pt x="7803" y="2161"/>
                  <a:pt x="7803" y="2173"/>
                </a:cubicBezTo>
                <a:cubicBezTo>
                  <a:pt x="7764" y="2161"/>
                  <a:pt x="7745" y="2199"/>
                  <a:pt x="7699" y="2199"/>
                </a:cubicBezTo>
                <a:cubicBezTo>
                  <a:pt x="7718" y="2167"/>
                  <a:pt x="7764" y="2161"/>
                  <a:pt x="7809" y="2148"/>
                </a:cubicBezTo>
                <a:close/>
                <a:moveTo>
                  <a:pt x="7310" y="2146"/>
                </a:moveTo>
                <a:cubicBezTo>
                  <a:pt x="7318" y="2146"/>
                  <a:pt x="7328" y="2148"/>
                  <a:pt x="7338" y="2148"/>
                </a:cubicBezTo>
                <a:cubicBezTo>
                  <a:pt x="7338" y="2167"/>
                  <a:pt x="7306" y="2186"/>
                  <a:pt x="7286" y="2173"/>
                </a:cubicBezTo>
                <a:cubicBezTo>
                  <a:pt x="7286" y="2150"/>
                  <a:pt x="7296" y="2146"/>
                  <a:pt x="7310" y="2146"/>
                </a:cubicBezTo>
                <a:close/>
                <a:moveTo>
                  <a:pt x="6615" y="2124"/>
                </a:moveTo>
                <a:cubicBezTo>
                  <a:pt x="6582" y="2123"/>
                  <a:pt x="6549" y="2144"/>
                  <a:pt x="6543" y="2173"/>
                </a:cubicBezTo>
                <a:cubicBezTo>
                  <a:pt x="6582" y="2154"/>
                  <a:pt x="6627" y="2173"/>
                  <a:pt x="6647" y="2135"/>
                </a:cubicBezTo>
                <a:cubicBezTo>
                  <a:pt x="6637" y="2128"/>
                  <a:pt x="6626" y="2125"/>
                  <a:pt x="6615" y="2124"/>
                </a:cubicBezTo>
                <a:close/>
                <a:moveTo>
                  <a:pt x="7338" y="2090"/>
                </a:moveTo>
                <a:cubicBezTo>
                  <a:pt x="7326" y="2102"/>
                  <a:pt x="7312" y="2116"/>
                  <a:pt x="7306" y="2141"/>
                </a:cubicBezTo>
                <a:cubicBezTo>
                  <a:pt x="7274" y="2141"/>
                  <a:pt x="7306" y="2103"/>
                  <a:pt x="7280" y="2108"/>
                </a:cubicBezTo>
                <a:cubicBezTo>
                  <a:pt x="7293" y="2096"/>
                  <a:pt x="7306" y="2096"/>
                  <a:pt x="7338" y="2090"/>
                </a:cubicBezTo>
                <a:close/>
                <a:moveTo>
                  <a:pt x="7771" y="2071"/>
                </a:moveTo>
                <a:cubicBezTo>
                  <a:pt x="7751" y="2090"/>
                  <a:pt x="7733" y="2103"/>
                  <a:pt x="7700" y="2116"/>
                </a:cubicBezTo>
                <a:cubicBezTo>
                  <a:pt x="7693" y="2090"/>
                  <a:pt x="7751" y="2084"/>
                  <a:pt x="7771" y="2071"/>
                </a:cubicBezTo>
                <a:close/>
                <a:moveTo>
                  <a:pt x="769" y="2058"/>
                </a:moveTo>
                <a:cubicBezTo>
                  <a:pt x="749" y="2071"/>
                  <a:pt x="749" y="2090"/>
                  <a:pt x="718" y="2083"/>
                </a:cubicBezTo>
                <a:cubicBezTo>
                  <a:pt x="730" y="2064"/>
                  <a:pt x="743" y="2058"/>
                  <a:pt x="769" y="2058"/>
                </a:cubicBezTo>
                <a:close/>
                <a:moveTo>
                  <a:pt x="7501" y="2045"/>
                </a:moveTo>
                <a:cubicBezTo>
                  <a:pt x="7502" y="2045"/>
                  <a:pt x="7504" y="2045"/>
                  <a:pt x="7506" y="2045"/>
                </a:cubicBezTo>
                <a:cubicBezTo>
                  <a:pt x="7519" y="2090"/>
                  <a:pt x="7480" y="2135"/>
                  <a:pt x="7435" y="2135"/>
                </a:cubicBezTo>
                <a:cubicBezTo>
                  <a:pt x="7416" y="2104"/>
                  <a:pt x="7446" y="2043"/>
                  <a:pt x="7501" y="2045"/>
                </a:cubicBezTo>
                <a:close/>
                <a:moveTo>
                  <a:pt x="6892" y="2026"/>
                </a:moveTo>
                <a:cubicBezTo>
                  <a:pt x="6886" y="2039"/>
                  <a:pt x="6866" y="2033"/>
                  <a:pt x="6873" y="2052"/>
                </a:cubicBezTo>
                <a:cubicBezTo>
                  <a:pt x="6886" y="2058"/>
                  <a:pt x="6912" y="2039"/>
                  <a:pt x="6892" y="2026"/>
                </a:cubicBezTo>
                <a:close/>
                <a:moveTo>
                  <a:pt x="7345" y="2018"/>
                </a:moveTo>
                <a:cubicBezTo>
                  <a:pt x="7358" y="2018"/>
                  <a:pt x="7341" y="2050"/>
                  <a:pt x="7364" y="2039"/>
                </a:cubicBezTo>
                <a:cubicBezTo>
                  <a:pt x="7357" y="2064"/>
                  <a:pt x="7338" y="2039"/>
                  <a:pt x="7338" y="2020"/>
                </a:cubicBezTo>
                <a:cubicBezTo>
                  <a:pt x="7341" y="2018"/>
                  <a:pt x="7343" y="2018"/>
                  <a:pt x="7345" y="2018"/>
                </a:cubicBezTo>
                <a:close/>
                <a:moveTo>
                  <a:pt x="7351" y="1591"/>
                </a:moveTo>
                <a:cubicBezTo>
                  <a:pt x="7370" y="1591"/>
                  <a:pt x="7370" y="1610"/>
                  <a:pt x="7396" y="1604"/>
                </a:cubicBezTo>
                <a:cubicBezTo>
                  <a:pt x="7383" y="1610"/>
                  <a:pt x="7370" y="1617"/>
                  <a:pt x="7345" y="1610"/>
                </a:cubicBezTo>
                <a:cubicBezTo>
                  <a:pt x="7351" y="1610"/>
                  <a:pt x="7351" y="1598"/>
                  <a:pt x="7351" y="1591"/>
                </a:cubicBezTo>
                <a:close/>
                <a:moveTo>
                  <a:pt x="7409" y="1546"/>
                </a:moveTo>
                <a:cubicBezTo>
                  <a:pt x="7435" y="1546"/>
                  <a:pt x="7454" y="1559"/>
                  <a:pt x="7474" y="1572"/>
                </a:cubicBezTo>
                <a:cubicBezTo>
                  <a:pt x="7461" y="1585"/>
                  <a:pt x="7441" y="1591"/>
                  <a:pt x="7441" y="1610"/>
                </a:cubicBezTo>
                <a:cubicBezTo>
                  <a:pt x="7416" y="1604"/>
                  <a:pt x="7441" y="1598"/>
                  <a:pt x="7447" y="1585"/>
                </a:cubicBezTo>
                <a:cubicBezTo>
                  <a:pt x="7435" y="1591"/>
                  <a:pt x="7415" y="1578"/>
                  <a:pt x="7409" y="1546"/>
                </a:cubicBezTo>
                <a:close/>
                <a:moveTo>
                  <a:pt x="6854" y="1476"/>
                </a:moveTo>
                <a:cubicBezTo>
                  <a:pt x="6854" y="1483"/>
                  <a:pt x="6847" y="1489"/>
                  <a:pt x="6841" y="1495"/>
                </a:cubicBezTo>
                <a:cubicBezTo>
                  <a:pt x="6860" y="1515"/>
                  <a:pt x="6880" y="1482"/>
                  <a:pt x="6854" y="1476"/>
                </a:cubicBezTo>
                <a:close/>
                <a:moveTo>
                  <a:pt x="7281" y="1452"/>
                </a:moveTo>
                <a:cubicBezTo>
                  <a:pt x="7294" y="1458"/>
                  <a:pt x="7287" y="1471"/>
                  <a:pt x="7275" y="1464"/>
                </a:cubicBezTo>
                <a:cubicBezTo>
                  <a:pt x="7275" y="1471"/>
                  <a:pt x="7287" y="1496"/>
                  <a:pt x="7287" y="1483"/>
                </a:cubicBezTo>
                <a:cubicBezTo>
                  <a:pt x="7293" y="1483"/>
                  <a:pt x="7293" y="1496"/>
                  <a:pt x="7293" y="1508"/>
                </a:cubicBezTo>
                <a:cubicBezTo>
                  <a:pt x="7286" y="1508"/>
                  <a:pt x="7280" y="1508"/>
                  <a:pt x="7274" y="1515"/>
                </a:cubicBezTo>
                <a:cubicBezTo>
                  <a:pt x="7260" y="1508"/>
                  <a:pt x="7260" y="1489"/>
                  <a:pt x="7248" y="1489"/>
                </a:cubicBezTo>
                <a:cubicBezTo>
                  <a:pt x="7248" y="1476"/>
                  <a:pt x="7280" y="1496"/>
                  <a:pt x="7261" y="1477"/>
                </a:cubicBezTo>
                <a:cubicBezTo>
                  <a:pt x="7261" y="1464"/>
                  <a:pt x="7275" y="1464"/>
                  <a:pt x="7281" y="1452"/>
                </a:cubicBezTo>
                <a:close/>
                <a:moveTo>
                  <a:pt x="1369" y="1432"/>
                </a:moveTo>
                <a:cubicBezTo>
                  <a:pt x="1350" y="1438"/>
                  <a:pt x="1318" y="1457"/>
                  <a:pt x="1324" y="1463"/>
                </a:cubicBezTo>
                <a:cubicBezTo>
                  <a:pt x="1338" y="1451"/>
                  <a:pt x="1363" y="1451"/>
                  <a:pt x="1369" y="1432"/>
                </a:cubicBezTo>
                <a:close/>
                <a:moveTo>
                  <a:pt x="6362" y="1368"/>
                </a:moveTo>
                <a:cubicBezTo>
                  <a:pt x="6362" y="1399"/>
                  <a:pt x="6330" y="1387"/>
                  <a:pt x="6311" y="1393"/>
                </a:cubicBezTo>
                <a:cubicBezTo>
                  <a:pt x="6324" y="1380"/>
                  <a:pt x="6336" y="1368"/>
                  <a:pt x="6362" y="1368"/>
                </a:cubicBezTo>
                <a:close/>
                <a:moveTo>
                  <a:pt x="6543" y="1335"/>
                </a:moveTo>
                <a:cubicBezTo>
                  <a:pt x="6531" y="1362"/>
                  <a:pt x="6486" y="1380"/>
                  <a:pt x="6466" y="1374"/>
                </a:cubicBezTo>
                <a:cubicBezTo>
                  <a:pt x="6472" y="1342"/>
                  <a:pt x="6512" y="1342"/>
                  <a:pt x="6543" y="1335"/>
                </a:cubicBezTo>
                <a:close/>
                <a:moveTo>
                  <a:pt x="7351" y="1285"/>
                </a:moveTo>
                <a:cubicBezTo>
                  <a:pt x="7357" y="1317"/>
                  <a:pt x="7338" y="1355"/>
                  <a:pt x="7312" y="1367"/>
                </a:cubicBezTo>
                <a:cubicBezTo>
                  <a:pt x="7312" y="1367"/>
                  <a:pt x="7312" y="1367"/>
                  <a:pt x="7312" y="1354"/>
                </a:cubicBezTo>
                <a:cubicBezTo>
                  <a:pt x="7286" y="1362"/>
                  <a:pt x="7305" y="1380"/>
                  <a:pt x="7293" y="1393"/>
                </a:cubicBezTo>
                <a:cubicBezTo>
                  <a:pt x="7274" y="1399"/>
                  <a:pt x="7260" y="1387"/>
                  <a:pt x="7254" y="1380"/>
                </a:cubicBezTo>
                <a:cubicBezTo>
                  <a:pt x="7254" y="1324"/>
                  <a:pt x="7293" y="1298"/>
                  <a:pt x="7351" y="1285"/>
                </a:cubicBezTo>
                <a:close/>
                <a:moveTo>
                  <a:pt x="6608" y="1259"/>
                </a:moveTo>
                <a:cubicBezTo>
                  <a:pt x="6628" y="1278"/>
                  <a:pt x="6589" y="1278"/>
                  <a:pt x="6595" y="1297"/>
                </a:cubicBezTo>
                <a:cubicBezTo>
                  <a:pt x="6588" y="1297"/>
                  <a:pt x="6588" y="1290"/>
                  <a:pt x="6576" y="1290"/>
                </a:cubicBezTo>
                <a:cubicBezTo>
                  <a:pt x="6576" y="1272"/>
                  <a:pt x="6595" y="1272"/>
                  <a:pt x="6608" y="1259"/>
                </a:cubicBezTo>
                <a:close/>
                <a:moveTo>
                  <a:pt x="7164" y="1233"/>
                </a:moveTo>
                <a:cubicBezTo>
                  <a:pt x="7190" y="1240"/>
                  <a:pt x="7164" y="1253"/>
                  <a:pt x="7164" y="1272"/>
                </a:cubicBezTo>
                <a:cubicBezTo>
                  <a:pt x="7144" y="1272"/>
                  <a:pt x="7144" y="1259"/>
                  <a:pt x="7144" y="1240"/>
                </a:cubicBezTo>
                <a:cubicBezTo>
                  <a:pt x="7157" y="1240"/>
                  <a:pt x="7164" y="1240"/>
                  <a:pt x="7164" y="1233"/>
                </a:cubicBezTo>
                <a:close/>
                <a:moveTo>
                  <a:pt x="6724" y="1208"/>
                </a:moveTo>
                <a:cubicBezTo>
                  <a:pt x="6718" y="1227"/>
                  <a:pt x="6724" y="1246"/>
                  <a:pt x="6698" y="1253"/>
                </a:cubicBezTo>
                <a:cubicBezTo>
                  <a:pt x="6704" y="1233"/>
                  <a:pt x="6692" y="1214"/>
                  <a:pt x="6724" y="1208"/>
                </a:cubicBezTo>
                <a:close/>
                <a:moveTo>
                  <a:pt x="6801" y="1170"/>
                </a:moveTo>
                <a:cubicBezTo>
                  <a:pt x="6809" y="1176"/>
                  <a:pt x="6821" y="1176"/>
                  <a:pt x="6821" y="1195"/>
                </a:cubicBezTo>
                <a:cubicBezTo>
                  <a:pt x="6789" y="1195"/>
                  <a:pt x="6776" y="1214"/>
                  <a:pt x="6737" y="1208"/>
                </a:cubicBezTo>
                <a:cubicBezTo>
                  <a:pt x="6743" y="1182"/>
                  <a:pt x="6789" y="1189"/>
                  <a:pt x="6801" y="1170"/>
                </a:cubicBezTo>
                <a:close/>
                <a:moveTo>
                  <a:pt x="6036" y="1161"/>
                </a:moveTo>
                <a:cubicBezTo>
                  <a:pt x="5982" y="1162"/>
                  <a:pt x="5939" y="1200"/>
                  <a:pt x="5911" y="1234"/>
                </a:cubicBezTo>
                <a:cubicBezTo>
                  <a:pt x="5968" y="1215"/>
                  <a:pt x="6001" y="1170"/>
                  <a:pt x="6059" y="1163"/>
                </a:cubicBezTo>
                <a:cubicBezTo>
                  <a:pt x="6051" y="1162"/>
                  <a:pt x="6043" y="1161"/>
                  <a:pt x="6036" y="1161"/>
                </a:cubicBezTo>
                <a:close/>
                <a:moveTo>
                  <a:pt x="1693" y="1073"/>
                </a:moveTo>
                <a:cubicBezTo>
                  <a:pt x="1699" y="1099"/>
                  <a:pt x="1680" y="1106"/>
                  <a:pt x="1661" y="1112"/>
                </a:cubicBezTo>
                <a:cubicBezTo>
                  <a:pt x="1673" y="1099"/>
                  <a:pt x="1673" y="1073"/>
                  <a:pt x="1693" y="1073"/>
                </a:cubicBezTo>
                <a:close/>
                <a:moveTo>
                  <a:pt x="6943" y="1068"/>
                </a:moveTo>
                <a:cubicBezTo>
                  <a:pt x="6956" y="1067"/>
                  <a:pt x="6970" y="1073"/>
                  <a:pt x="6983" y="1087"/>
                </a:cubicBezTo>
                <a:cubicBezTo>
                  <a:pt x="6977" y="1093"/>
                  <a:pt x="6970" y="1099"/>
                  <a:pt x="6970" y="1112"/>
                </a:cubicBezTo>
                <a:cubicBezTo>
                  <a:pt x="6977" y="1131"/>
                  <a:pt x="6996" y="1112"/>
                  <a:pt x="7022" y="1112"/>
                </a:cubicBezTo>
                <a:cubicBezTo>
                  <a:pt x="7029" y="1138"/>
                  <a:pt x="7015" y="1144"/>
                  <a:pt x="7009" y="1157"/>
                </a:cubicBezTo>
                <a:cubicBezTo>
                  <a:pt x="6963" y="1163"/>
                  <a:pt x="6944" y="1182"/>
                  <a:pt x="6912" y="1182"/>
                </a:cubicBezTo>
                <a:cubicBezTo>
                  <a:pt x="6857" y="1147"/>
                  <a:pt x="6895" y="1070"/>
                  <a:pt x="6943" y="1068"/>
                </a:cubicBezTo>
                <a:close/>
                <a:moveTo>
                  <a:pt x="6421" y="1023"/>
                </a:moveTo>
                <a:cubicBezTo>
                  <a:pt x="6415" y="1061"/>
                  <a:pt x="6337" y="1080"/>
                  <a:pt x="6305" y="1112"/>
                </a:cubicBezTo>
                <a:cubicBezTo>
                  <a:pt x="6272" y="1087"/>
                  <a:pt x="6208" y="1118"/>
                  <a:pt x="6195" y="1157"/>
                </a:cubicBezTo>
                <a:cubicBezTo>
                  <a:pt x="6182" y="1151"/>
                  <a:pt x="6182" y="1137"/>
                  <a:pt x="6182" y="1125"/>
                </a:cubicBezTo>
                <a:cubicBezTo>
                  <a:pt x="6272" y="1099"/>
                  <a:pt x="6324" y="1029"/>
                  <a:pt x="6421" y="1023"/>
                </a:cubicBezTo>
                <a:close/>
                <a:moveTo>
                  <a:pt x="7404" y="1015"/>
                </a:moveTo>
                <a:cubicBezTo>
                  <a:pt x="7405" y="1015"/>
                  <a:pt x="7407" y="1015"/>
                  <a:pt x="7409" y="1016"/>
                </a:cubicBezTo>
                <a:cubicBezTo>
                  <a:pt x="7416" y="1016"/>
                  <a:pt x="7409" y="1023"/>
                  <a:pt x="7409" y="1022"/>
                </a:cubicBezTo>
                <a:cubicBezTo>
                  <a:pt x="7376" y="1022"/>
                  <a:pt x="7383" y="1054"/>
                  <a:pt x="7370" y="1067"/>
                </a:cubicBezTo>
                <a:cubicBezTo>
                  <a:pt x="7340" y="1049"/>
                  <a:pt x="7377" y="1014"/>
                  <a:pt x="7404" y="1015"/>
                </a:cubicBezTo>
                <a:close/>
                <a:moveTo>
                  <a:pt x="7558" y="997"/>
                </a:moveTo>
                <a:cubicBezTo>
                  <a:pt x="7564" y="1023"/>
                  <a:pt x="7526" y="1042"/>
                  <a:pt x="7564" y="1048"/>
                </a:cubicBezTo>
                <a:cubicBezTo>
                  <a:pt x="7545" y="1061"/>
                  <a:pt x="7545" y="1087"/>
                  <a:pt x="7526" y="1099"/>
                </a:cubicBezTo>
                <a:cubicBezTo>
                  <a:pt x="7493" y="1106"/>
                  <a:pt x="7493" y="1080"/>
                  <a:pt x="7474" y="1086"/>
                </a:cubicBezTo>
                <a:cubicBezTo>
                  <a:pt x="7487" y="1042"/>
                  <a:pt x="7513" y="1009"/>
                  <a:pt x="7558" y="997"/>
                </a:cubicBezTo>
                <a:close/>
                <a:moveTo>
                  <a:pt x="3947" y="997"/>
                </a:moveTo>
                <a:cubicBezTo>
                  <a:pt x="3940" y="1023"/>
                  <a:pt x="3922" y="1035"/>
                  <a:pt x="3902" y="1041"/>
                </a:cubicBezTo>
                <a:cubicBezTo>
                  <a:pt x="3895" y="1035"/>
                  <a:pt x="3895" y="1022"/>
                  <a:pt x="3895" y="1009"/>
                </a:cubicBezTo>
                <a:cubicBezTo>
                  <a:pt x="3908" y="997"/>
                  <a:pt x="3927" y="1003"/>
                  <a:pt x="3947" y="997"/>
                </a:cubicBezTo>
                <a:close/>
                <a:moveTo>
                  <a:pt x="6534" y="985"/>
                </a:moveTo>
                <a:cubicBezTo>
                  <a:pt x="6540" y="986"/>
                  <a:pt x="6545" y="987"/>
                  <a:pt x="6550" y="990"/>
                </a:cubicBezTo>
                <a:cubicBezTo>
                  <a:pt x="6537" y="1003"/>
                  <a:pt x="6518" y="1022"/>
                  <a:pt x="6492" y="1016"/>
                </a:cubicBezTo>
                <a:cubicBezTo>
                  <a:pt x="6497" y="997"/>
                  <a:pt x="6516" y="985"/>
                  <a:pt x="6534" y="985"/>
                </a:cubicBezTo>
                <a:close/>
                <a:moveTo>
                  <a:pt x="3074" y="980"/>
                </a:moveTo>
                <a:cubicBezTo>
                  <a:pt x="3065" y="979"/>
                  <a:pt x="3055" y="987"/>
                  <a:pt x="3055" y="1003"/>
                </a:cubicBezTo>
                <a:cubicBezTo>
                  <a:pt x="3062" y="1009"/>
                  <a:pt x="3075" y="1009"/>
                  <a:pt x="3088" y="1009"/>
                </a:cubicBezTo>
                <a:cubicBezTo>
                  <a:pt x="3091" y="990"/>
                  <a:pt x="3083" y="981"/>
                  <a:pt x="3074" y="980"/>
                </a:cubicBezTo>
                <a:close/>
                <a:moveTo>
                  <a:pt x="7521" y="969"/>
                </a:moveTo>
                <a:cubicBezTo>
                  <a:pt x="7530" y="969"/>
                  <a:pt x="7538" y="972"/>
                  <a:pt x="7545" y="978"/>
                </a:cubicBezTo>
                <a:cubicBezTo>
                  <a:pt x="7532" y="997"/>
                  <a:pt x="7493" y="1016"/>
                  <a:pt x="7480" y="997"/>
                </a:cubicBezTo>
                <a:cubicBezTo>
                  <a:pt x="7480" y="979"/>
                  <a:pt x="7501" y="968"/>
                  <a:pt x="7521" y="969"/>
                </a:cubicBezTo>
                <a:close/>
                <a:moveTo>
                  <a:pt x="3953" y="944"/>
                </a:moveTo>
                <a:cubicBezTo>
                  <a:pt x="3904" y="943"/>
                  <a:pt x="3879" y="991"/>
                  <a:pt x="3837" y="1023"/>
                </a:cubicBezTo>
                <a:cubicBezTo>
                  <a:pt x="3727" y="1112"/>
                  <a:pt x="3533" y="1163"/>
                  <a:pt x="3482" y="1285"/>
                </a:cubicBezTo>
                <a:cubicBezTo>
                  <a:pt x="3573" y="1272"/>
                  <a:pt x="3676" y="1253"/>
                  <a:pt x="3766" y="1221"/>
                </a:cubicBezTo>
                <a:cubicBezTo>
                  <a:pt x="3869" y="1170"/>
                  <a:pt x="3940" y="1080"/>
                  <a:pt x="4018" y="991"/>
                </a:cubicBezTo>
                <a:cubicBezTo>
                  <a:pt x="3998" y="984"/>
                  <a:pt x="3992" y="971"/>
                  <a:pt x="3992" y="953"/>
                </a:cubicBezTo>
                <a:cubicBezTo>
                  <a:pt x="3977" y="946"/>
                  <a:pt x="3965" y="944"/>
                  <a:pt x="3953" y="944"/>
                </a:cubicBezTo>
                <a:close/>
                <a:moveTo>
                  <a:pt x="5116" y="895"/>
                </a:moveTo>
                <a:cubicBezTo>
                  <a:pt x="5064" y="895"/>
                  <a:pt x="5045" y="959"/>
                  <a:pt x="5019" y="965"/>
                </a:cubicBezTo>
                <a:cubicBezTo>
                  <a:pt x="5052" y="953"/>
                  <a:pt x="5084" y="984"/>
                  <a:pt x="5116" y="965"/>
                </a:cubicBezTo>
                <a:cubicBezTo>
                  <a:pt x="5123" y="945"/>
                  <a:pt x="5135" y="908"/>
                  <a:pt x="5116" y="895"/>
                </a:cubicBezTo>
                <a:close/>
                <a:moveTo>
                  <a:pt x="6155" y="876"/>
                </a:moveTo>
                <a:cubicBezTo>
                  <a:pt x="6102" y="877"/>
                  <a:pt x="6069" y="906"/>
                  <a:pt x="6027" y="926"/>
                </a:cubicBezTo>
                <a:cubicBezTo>
                  <a:pt x="6047" y="953"/>
                  <a:pt x="6027" y="945"/>
                  <a:pt x="6021" y="971"/>
                </a:cubicBezTo>
                <a:cubicBezTo>
                  <a:pt x="6072" y="933"/>
                  <a:pt x="6143" y="952"/>
                  <a:pt x="6201" y="920"/>
                </a:cubicBezTo>
                <a:cubicBezTo>
                  <a:pt x="6201" y="907"/>
                  <a:pt x="6189" y="900"/>
                  <a:pt x="6195" y="881"/>
                </a:cubicBezTo>
                <a:cubicBezTo>
                  <a:pt x="6181" y="878"/>
                  <a:pt x="6167" y="876"/>
                  <a:pt x="6155" y="876"/>
                </a:cubicBezTo>
                <a:close/>
                <a:moveTo>
                  <a:pt x="8003" y="869"/>
                </a:moveTo>
                <a:cubicBezTo>
                  <a:pt x="8003" y="881"/>
                  <a:pt x="7997" y="881"/>
                  <a:pt x="7997" y="895"/>
                </a:cubicBezTo>
                <a:cubicBezTo>
                  <a:pt x="7958" y="901"/>
                  <a:pt x="7965" y="914"/>
                  <a:pt x="7926" y="920"/>
                </a:cubicBezTo>
                <a:cubicBezTo>
                  <a:pt x="7945" y="894"/>
                  <a:pt x="7977" y="888"/>
                  <a:pt x="8003" y="869"/>
                </a:cubicBezTo>
                <a:close/>
                <a:moveTo>
                  <a:pt x="2216" y="811"/>
                </a:moveTo>
                <a:cubicBezTo>
                  <a:pt x="2210" y="831"/>
                  <a:pt x="2197" y="850"/>
                  <a:pt x="2165" y="843"/>
                </a:cubicBezTo>
                <a:cubicBezTo>
                  <a:pt x="2171" y="824"/>
                  <a:pt x="2183" y="811"/>
                  <a:pt x="2216" y="811"/>
                </a:cubicBezTo>
                <a:close/>
                <a:moveTo>
                  <a:pt x="3589" y="759"/>
                </a:moveTo>
                <a:cubicBezTo>
                  <a:pt x="3594" y="760"/>
                  <a:pt x="3600" y="762"/>
                  <a:pt x="3605" y="767"/>
                </a:cubicBezTo>
                <a:cubicBezTo>
                  <a:pt x="3611" y="806"/>
                  <a:pt x="3573" y="806"/>
                  <a:pt x="3566" y="831"/>
                </a:cubicBezTo>
                <a:cubicBezTo>
                  <a:pt x="3528" y="814"/>
                  <a:pt x="3559" y="757"/>
                  <a:pt x="3589" y="759"/>
                </a:cubicBezTo>
                <a:close/>
                <a:moveTo>
                  <a:pt x="5775" y="647"/>
                </a:moveTo>
                <a:cubicBezTo>
                  <a:pt x="5749" y="647"/>
                  <a:pt x="5722" y="660"/>
                  <a:pt x="5717" y="683"/>
                </a:cubicBezTo>
                <a:cubicBezTo>
                  <a:pt x="5743" y="671"/>
                  <a:pt x="5775" y="664"/>
                  <a:pt x="5801" y="652"/>
                </a:cubicBezTo>
                <a:cubicBezTo>
                  <a:pt x="5793" y="649"/>
                  <a:pt x="5784" y="647"/>
                  <a:pt x="5775" y="647"/>
                </a:cubicBezTo>
                <a:close/>
                <a:moveTo>
                  <a:pt x="6589" y="645"/>
                </a:moveTo>
                <a:cubicBezTo>
                  <a:pt x="6582" y="658"/>
                  <a:pt x="6582" y="677"/>
                  <a:pt x="6563" y="671"/>
                </a:cubicBezTo>
                <a:cubicBezTo>
                  <a:pt x="6569" y="658"/>
                  <a:pt x="6569" y="645"/>
                  <a:pt x="6589" y="645"/>
                </a:cubicBezTo>
                <a:close/>
                <a:moveTo>
                  <a:pt x="5361" y="638"/>
                </a:moveTo>
                <a:cubicBezTo>
                  <a:pt x="5355" y="658"/>
                  <a:pt x="5342" y="677"/>
                  <a:pt x="5316" y="683"/>
                </a:cubicBezTo>
                <a:cubicBezTo>
                  <a:pt x="5316" y="671"/>
                  <a:pt x="5336" y="671"/>
                  <a:pt x="5342" y="664"/>
                </a:cubicBezTo>
                <a:cubicBezTo>
                  <a:pt x="5336" y="645"/>
                  <a:pt x="5310" y="664"/>
                  <a:pt x="5296" y="664"/>
                </a:cubicBezTo>
                <a:cubicBezTo>
                  <a:pt x="5303" y="638"/>
                  <a:pt x="5341" y="645"/>
                  <a:pt x="5361" y="638"/>
                </a:cubicBezTo>
                <a:close/>
                <a:moveTo>
                  <a:pt x="4722" y="549"/>
                </a:moveTo>
                <a:cubicBezTo>
                  <a:pt x="4722" y="569"/>
                  <a:pt x="4696" y="575"/>
                  <a:pt x="4690" y="562"/>
                </a:cubicBezTo>
                <a:cubicBezTo>
                  <a:pt x="4690" y="549"/>
                  <a:pt x="4703" y="549"/>
                  <a:pt x="4722" y="549"/>
                </a:cubicBezTo>
                <a:close/>
                <a:moveTo>
                  <a:pt x="6019" y="547"/>
                </a:moveTo>
                <a:cubicBezTo>
                  <a:pt x="6031" y="547"/>
                  <a:pt x="6029" y="559"/>
                  <a:pt x="5988" y="562"/>
                </a:cubicBezTo>
                <a:cubicBezTo>
                  <a:pt x="6000" y="550"/>
                  <a:pt x="6012" y="546"/>
                  <a:pt x="6019" y="547"/>
                </a:cubicBezTo>
                <a:close/>
                <a:moveTo>
                  <a:pt x="6336" y="472"/>
                </a:moveTo>
                <a:cubicBezTo>
                  <a:pt x="6339" y="472"/>
                  <a:pt x="6341" y="472"/>
                  <a:pt x="6343" y="472"/>
                </a:cubicBezTo>
                <a:cubicBezTo>
                  <a:pt x="6330" y="492"/>
                  <a:pt x="6305" y="505"/>
                  <a:pt x="6285" y="524"/>
                </a:cubicBezTo>
                <a:cubicBezTo>
                  <a:pt x="6279" y="499"/>
                  <a:pt x="6302" y="470"/>
                  <a:pt x="6336" y="472"/>
                </a:cubicBezTo>
                <a:close/>
                <a:moveTo>
                  <a:pt x="4661" y="402"/>
                </a:moveTo>
                <a:cubicBezTo>
                  <a:pt x="4629" y="446"/>
                  <a:pt x="4616" y="517"/>
                  <a:pt x="4571" y="549"/>
                </a:cubicBezTo>
                <a:cubicBezTo>
                  <a:pt x="4583" y="581"/>
                  <a:pt x="4602" y="549"/>
                  <a:pt x="4622" y="555"/>
                </a:cubicBezTo>
                <a:cubicBezTo>
                  <a:pt x="4674" y="568"/>
                  <a:pt x="4674" y="651"/>
                  <a:pt x="4713" y="690"/>
                </a:cubicBezTo>
                <a:cubicBezTo>
                  <a:pt x="4725" y="690"/>
                  <a:pt x="4745" y="683"/>
                  <a:pt x="4751" y="690"/>
                </a:cubicBezTo>
                <a:cubicBezTo>
                  <a:pt x="4790" y="773"/>
                  <a:pt x="4649" y="779"/>
                  <a:pt x="4629" y="836"/>
                </a:cubicBezTo>
                <a:cubicBezTo>
                  <a:pt x="4616" y="863"/>
                  <a:pt x="4616" y="952"/>
                  <a:pt x="4668" y="952"/>
                </a:cubicBezTo>
                <a:cubicBezTo>
                  <a:pt x="4675" y="1016"/>
                  <a:pt x="4700" y="1054"/>
                  <a:pt x="4726" y="1099"/>
                </a:cubicBezTo>
                <a:cubicBezTo>
                  <a:pt x="4842" y="1130"/>
                  <a:pt x="4907" y="1041"/>
                  <a:pt x="4978" y="990"/>
                </a:cubicBezTo>
                <a:cubicBezTo>
                  <a:pt x="4965" y="977"/>
                  <a:pt x="4939" y="977"/>
                  <a:pt x="4927" y="964"/>
                </a:cubicBezTo>
                <a:cubicBezTo>
                  <a:pt x="4907" y="978"/>
                  <a:pt x="4894" y="1003"/>
                  <a:pt x="4868" y="1009"/>
                </a:cubicBezTo>
                <a:cubicBezTo>
                  <a:pt x="4868" y="983"/>
                  <a:pt x="4849" y="983"/>
                  <a:pt x="4849" y="958"/>
                </a:cubicBezTo>
                <a:cubicBezTo>
                  <a:pt x="4887" y="945"/>
                  <a:pt x="4920" y="914"/>
                  <a:pt x="4971" y="933"/>
                </a:cubicBezTo>
                <a:cubicBezTo>
                  <a:pt x="5010" y="895"/>
                  <a:pt x="5048" y="863"/>
                  <a:pt x="5119" y="856"/>
                </a:cubicBezTo>
                <a:cubicBezTo>
                  <a:pt x="5132" y="856"/>
                  <a:pt x="5119" y="831"/>
                  <a:pt x="5132" y="831"/>
                </a:cubicBezTo>
                <a:cubicBezTo>
                  <a:pt x="5158" y="837"/>
                  <a:pt x="5197" y="837"/>
                  <a:pt x="5223" y="831"/>
                </a:cubicBezTo>
                <a:cubicBezTo>
                  <a:pt x="5217" y="805"/>
                  <a:pt x="5223" y="786"/>
                  <a:pt x="5243" y="773"/>
                </a:cubicBezTo>
                <a:cubicBezTo>
                  <a:pt x="5243" y="767"/>
                  <a:pt x="5223" y="786"/>
                  <a:pt x="5210" y="773"/>
                </a:cubicBezTo>
                <a:cubicBezTo>
                  <a:pt x="5210" y="767"/>
                  <a:pt x="5217" y="754"/>
                  <a:pt x="5230" y="754"/>
                </a:cubicBezTo>
                <a:cubicBezTo>
                  <a:pt x="5230" y="742"/>
                  <a:pt x="5210" y="735"/>
                  <a:pt x="5204" y="729"/>
                </a:cubicBezTo>
                <a:cubicBezTo>
                  <a:pt x="5152" y="768"/>
                  <a:pt x="5088" y="761"/>
                  <a:pt x="5029" y="787"/>
                </a:cubicBezTo>
                <a:cubicBezTo>
                  <a:pt x="5017" y="780"/>
                  <a:pt x="5042" y="768"/>
                  <a:pt x="5062" y="774"/>
                </a:cubicBezTo>
                <a:cubicBezTo>
                  <a:pt x="5094" y="704"/>
                  <a:pt x="5191" y="704"/>
                  <a:pt x="5262" y="679"/>
                </a:cubicBezTo>
                <a:cubicBezTo>
                  <a:pt x="5256" y="691"/>
                  <a:pt x="5275" y="705"/>
                  <a:pt x="5262" y="736"/>
                </a:cubicBezTo>
                <a:cubicBezTo>
                  <a:pt x="5269" y="755"/>
                  <a:pt x="5275" y="742"/>
                  <a:pt x="5295" y="742"/>
                </a:cubicBezTo>
                <a:cubicBezTo>
                  <a:pt x="5301" y="749"/>
                  <a:pt x="5282" y="768"/>
                  <a:pt x="5295" y="774"/>
                </a:cubicBezTo>
                <a:cubicBezTo>
                  <a:pt x="5327" y="774"/>
                  <a:pt x="5346" y="793"/>
                  <a:pt x="5366" y="780"/>
                </a:cubicBezTo>
                <a:cubicBezTo>
                  <a:pt x="5372" y="851"/>
                  <a:pt x="5450" y="812"/>
                  <a:pt x="5482" y="799"/>
                </a:cubicBezTo>
                <a:cubicBezTo>
                  <a:pt x="5482" y="799"/>
                  <a:pt x="5482" y="799"/>
                  <a:pt x="5482" y="761"/>
                </a:cubicBezTo>
                <a:cubicBezTo>
                  <a:pt x="5553" y="684"/>
                  <a:pt x="5585" y="569"/>
                  <a:pt x="5663" y="499"/>
                </a:cubicBezTo>
                <a:cubicBezTo>
                  <a:pt x="5689" y="480"/>
                  <a:pt x="5695" y="517"/>
                  <a:pt x="5721" y="499"/>
                </a:cubicBezTo>
                <a:cubicBezTo>
                  <a:pt x="5740" y="505"/>
                  <a:pt x="5701" y="511"/>
                  <a:pt x="5701" y="517"/>
                </a:cubicBezTo>
                <a:cubicBezTo>
                  <a:pt x="5720" y="524"/>
                  <a:pt x="5727" y="556"/>
                  <a:pt x="5746" y="562"/>
                </a:cubicBezTo>
                <a:cubicBezTo>
                  <a:pt x="5746" y="582"/>
                  <a:pt x="5708" y="595"/>
                  <a:pt x="5720" y="614"/>
                </a:cubicBezTo>
                <a:cubicBezTo>
                  <a:pt x="5798" y="626"/>
                  <a:pt x="5830" y="575"/>
                  <a:pt x="5901" y="562"/>
                </a:cubicBezTo>
                <a:cubicBezTo>
                  <a:pt x="5907" y="575"/>
                  <a:pt x="5936" y="581"/>
                  <a:pt x="5929" y="598"/>
                </a:cubicBezTo>
                <a:lnTo>
                  <a:pt x="5929" y="598"/>
                </a:lnTo>
                <a:lnTo>
                  <a:pt x="5928" y="599"/>
                </a:lnTo>
                <a:cubicBezTo>
                  <a:pt x="5928" y="600"/>
                  <a:pt x="5927" y="600"/>
                  <a:pt x="5927" y="601"/>
                </a:cubicBezTo>
                <a:lnTo>
                  <a:pt x="5929" y="598"/>
                </a:lnTo>
                <a:lnTo>
                  <a:pt x="5930" y="598"/>
                </a:lnTo>
                <a:cubicBezTo>
                  <a:pt x="5934" y="595"/>
                  <a:pt x="5942" y="595"/>
                  <a:pt x="5947" y="595"/>
                </a:cubicBezTo>
                <a:cubicBezTo>
                  <a:pt x="5960" y="595"/>
                  <a:pt x="5953" y="576"/>
                  <a:pt x="5960" y="570"/>
                </a:cubicBezTo>
                <a:cubicBezTo>
                  <a:pt x="5967" y="582"/>
                  <a:pt x="5973" y="621"/>
                  <a:pt x="5947" y="627"/>
                </a:cubicBezTo>
                <a:cubicBezTo>
                  <a:pt x="5966" y="634"/>
                  <a:pt x="5979" y="646"/>
                  <a:pt x="5998" y="652"/>
                </a:cubicBezTo>
                <a:cubicBezTo>
                  <a:pt x="6017" y="595"/>
                  <a:pt x="6056" y="556"/>
                  <a:pt x="6121" y="537"/>
                </a:cubicBezTo>
                <a:cubicBezTo>
                  <a:pt x="6133" y="551"/>
                  <a:pt x="6153" y="563"/>
                  <a:pt x="6166" y="576"/>
                </a:cubicBezTo>
                <a:cubicBezTo>
                  <a:pt x="6166" y="589"/>
                  <a:pt x="6146" y="589"/>
                  <a:pt x="6133" y="595"/>
                </a:cubicBezTo>
                <a:cubicBezTo>
                  <a:pt x="6127" y="582"/>
                  <a:pt x="6133" y="582"/>
                  <a:pt x="6140" y="576"/>
                </a:cubicBezTo>
                <a:cubicBezTo>
                  <a:pt x="6114" y="576"/>
                  <a:pt x="6095" y="582"/>
                  <a:pt x="6088" y="601"/>
                </a:cubicBezTo>
                <a:cubicBezTo>
                  <a:pt x="6101" y="621"/>
                  <a:pt x="6114" y="634"/>
                  <a:pt x="6133" y="646"/>
                </a:cubicBezTo>
                <a:cubicBezTo>
                  <a:pt x="6178" y="640"/>
                  <a:pt x="6224" y="627"/>
                  <a:pt x="6276" y="615"/>
                </a:cubicBezTo>
                <a:cubicBezTo>
                  <a:pt x="6289" y="607"/>
                  <a:pt x="6243" y="640"/>
                  <a:pt x="6231" y="646"/>
                </a:cubicBezTo>
                <a:cubicBezTo>
                  <a:pt x="6250" y="678"/>
                  <a:pt x="6309" y="640"/>
                  <a:pt x="6321" y="652"/>
                </a:cubicBezTo>
                <a:cubicBezTo>
                  <a:pt x="6308" y="671"/>
                  <a:pt x="6308" y="665"/>
                  <a:pt x="6334" y="678"/>
                </a:cubicBezTo>
                <a:cubicBezTo>
                  <a:pt x="6321" y="735"/>
                  <a:pt x="6217" y="703"/>
                  <a:pt x="6204" y="754"/>
                </a:cubicBezTo>
                <a:cubicBezTo>
                  <a:pt x="6276" y="773"/>
                  <a:pt x="6328" y="716"/>
                  <a:pt x="6405" y="716"/>
                </a:cubicBezTo>
                <a:cubicBezTo>
                  <a:pt x="6418" y="729"/>
                  <a:pt x="6399" y="748"/>
                  <a:pt x="6411" y="761"/>
                </a:cubicBezTo>
                <a:cubicBezTo>
                  <a:pt x="6418" y="773"/>
                  <a:pt x="6443" y="761"/>
                  <a:pt x="6463" y="767"/>
                </a:cubicBezTo>
                <a:cubicBezTo>
                  <a:pt x="6463" y="780"/>
                  <a:pt x="6443" y="773"/>
                  <a:pt x="6443" y="792"/>
                </a:cubicBezTo>
                <a:cubicBezTo>
                  <a:pt x="6475" y="780"/>
                  <a:pt x="6534" y="773"/>
                  <a:pt x="6508" y="728"/>
                </a:cubicBezTo>
                <a:cubicBezTo>
                  <a:pt x="6527" y="716"/>
                  <a:pt x="6553" y="709"/>
                  <a:pt x="6572" y="716"/>
                </a:cubicBezTo>
                <a:cubicBezTo>
                  <a:pt x="6572" y="722"/>
                  <a:pt x="6566" y="728"/>
                  <a:pt x="6566" y="735"/>
                </a:cubicBezTo>
                <a:cubicBezTo>
                  <a:pt x="6599" y="728"/>
                  <a:pt x="6617" y="741"/>
                  <a:pt x="6637" y="747"/>
                </a:cubicBezTo>
                <a:cubicBezTo>
                  <a:pt x="6625" y="754"/>
                  <a:pt x="6617" y="760"/>
                  <a:pt x="6605" y="773"/>
                </a:cubicBezTo>
                <a:cubicBezTo>
                  <a:pt x="6624" y="810"/>
                  <a:pt x="6682" y="798"/>
                  <a:pt x="6727" y="785"/>
                </a:cubicBezTo>
                <a:cubicBezTo>
                  <a:pt x="6714" y="804"/>
                  <a:pt x="6681" y="829"/>
                  <a:pt x="6708" y="868"/>
                </a:cubicBezTo>
                <a:cubicBezTo>
                  <a:pt x="6675" y="912"/>
                  <a:pt x="6649" y="964"/>
                  <a:pt x="6572" y="964"/>
                </a:cubicBezTo>
                <a:cubicBezTo>
                  <a:pt x="6578" y="951"/>
                  <a:pt x="6598" y="964"/>
                  <a:pt x="6598" y="945"/>
                </a:cubicBezTo>
                <a:cubicBezTo>
                  <a:pt x="6553" y="925"/>
                  <a:pt x="6527" y="976"/>
                  <a:pt x="6488" y="976"/>
                </a:cubicBezTo>
                <a:cubicBezTo>
                  <a:pt x="6508" y="956"/>
                  <a:pt x="6475" y="944"/>
                  <a:pt x="6475" y="925"/>
                </a:cubicBezTo>
                <a:cubicBezTo>
                  <a:pt x="6488" y="893"/>
                  <a:pt x="6501" y="867"/>
                  <a:pt x="6520" y="842"/>
                </a:cubicBezTo>
                <a:cubicBezTo>
                  <a:pt x="6418" y="816"/>
                  <a:pt x="6463" y="964"/>
                  <a:pt x="6398" y="989"/>
                </a:cubicBezTo>
                <a:cubicBezTo>
                  <a:pt x="6353" y="951"/>
                  <a:pt x="6288" y="983"/>
                  <a:pt x="6282" y="1028"/>
                </a:cubicBezTo>
                <a:cubicBezTo>
                  <a:pt x="6172" y="1021"/>
                  <a:pt x="6172" y="1137"/>
                  <a:pt x="6069" y="1155"/>
                </a:cubicBezTo>
                <a:cubicBezTo>
                  <a:pt x="6082" y="1168"/>
                  <a:pt x="6107" y="1149"/>
                  <a:pt x="6133" y="1155"/>
                </a:cubicBezTo>
                <a:cubicBezTo>
                  <a:pt x="6114" y="1175"/>
                  <a:pt x="6075" y="1168"/>
                  <a:pt x="6075" y="1207"/>
                </a:cubicBezTo>
                <a:cubicBezTo>
                  <a:pt x="6146" y="1213"/>
                  <a:pt x="6211" y="1168"/>
                  <a:pt x="6262" y="1137"/>
                </a:cubicBezTo>
                <a:cubicBezTo>
                  <a:pt x="6242" y="1181"/>
                  <a:pt x="6178" y="1181"/>
                  <a:pt x="6165" y="1232"/>
                </a:cubicBezTo>
                <a:cubicBezTo>
                  <a:pt x="6178" y="1264"/>
                  <a:pt x="6197" y="1283"/>
                  <a:pt x="6236" y="1290"/>
                </a:cubicBezTo>
                <a:cubicBezTo>
                  <a:pt x="6301" y="1232"/>
                  <a:pt x="6411" y="1219"/>
                  <a:pt x="6488" y="1181"/>
                </a:cubicBezTo>
                <a:cubicBezTo>
                  <a:pt x="6475" y="1193"/>
                  <a:pt x="6462" y="1200"/>
                  <a:pt x="6449" y="1212"/>
                </a:cubicBezTo>
                <a:cubicBezTo>
                  <a:pt x="6540" y="1193"/>
                  <a:pt x="6598" y="1103"/>
                  <a:pt x="6701" y="1078"/>
                </a:cubicBezTo>
                <a:cubicBezTo>
                  <a:pt x="6656" y="1142"/>
                  <a:pt x="6604" y="1200"/>
                  <a:pt x="6527" y="1231"/>
                </a:cubicBezTo>
                <a:cubicBezTo>
                  <a:pt x="6533" y="1250"/>
                  <a:pt x="6527" y="1244"/>
                  <a:pt x="6520" y="1263"/>
                </a:cubicBezTo>
                <a:cubicBezTo>
                  <a:pt x="6520" y="1269"/>
                  <a:pt x="6540" y="1263"/>
                  <a:pt x="6540" y="1275"/>
                </a:cubicBezTo>
                <a:cubicBezTo>
                  <a:pt x="6540" y="1275"/>
                  <a:pt x="6540" y="1275"/>
                  <a:pt x="6540" y="1294"/>
                </a:cubicBezTo>
                <a:cubicBezTo>
                  <a:pt x="6515" y="1301"/>
                  <a:pt x="6515" y="1282"/>
                  <a:pt x="6495" y="1275"/>
                </a:cubicBezTo>
                <a:cubicBezTo>
                  <a:pt x="6508" y="1269"/>
                  <a:pt x="6501" y="1250"/>
                  <a:pt x="6508" y="1244"/>
                </a:cubicBezTo>
                <a:cubicBezTo>
                  <a:pt x="6482" y="1218"/>
                  <a:pt x="6463" y="1263"/>
                  <a:pt x="6430" y="1263"/>
                </a:cubicBezTo>
                <a:cubicBezTo>
                  <a:pt x="6418" y="1250"/>
                  <a:pt x="6437" y="1244"/>
                  <a:pt x="6424" y="1231"/>
                </a:cubicBezTo>
                <a:cubicBezTo>
                  <a:pt x="6405" y="1264"/>
                  <a:pt x="6347" y="1250"/>
                  <a:pt x="6340" y="1295"/>
                </a:cubicBezTo>
                <a:cubicBezTo>
                  <a:pt x="6308" y="1282"/>
                  <a:pt x="6282" y="1295"/>
                  <a:pt x="6269" y="1320"/>
                </a:cubicBezTo>
                <a:cubicBezTo>
                  <a:pt x="6276" y="1328"/>
                  <a:pt x="6282" y="1340"/>
                  <a:pt x="6282" y="1359"/>
                </a:cubicBezTo>
                <a:cubicBezTo>
                  <a:pt x="6257" y="1359"/>
                  <a:pt x="6250" y="1385"/>
                  <a:pt x="6231" y="1404"/>
                </a:cubicBezTo>
                <a:cubicBezTo>
                  <a:pt x="6231" y="1410"/>
                  <a:pt x="6237" y="1410"/>
                  <a:pt x="6237" y="1417"/>
                </a:cubicBezTo>
                <a:cubicBezTo>
                  <a:pt x="6268" y="1423"/>
                  <a:pt x="6262" y="1392"/>
                  <a:pt x="6288" y="1398"/>
                </a:cubicBezTo>
                <a:cubicBezTo>
                  <a:pt x="6301" y="1418"/>
                  <a:pt x="6288" y="1418"/>
                  <a:pt x="6288" y="1443"/>
                </a:cubicBezTo>
                <a:cubicBezTo>
                  <a:pt x="6359" y="1437"/>
                  <a:pt x="6385" y="1385"/>
                  <a:pt x="6443" y="1385"/>
                </a:cubicBezTo>
                <a:cubicBezTo>
                  <a:pt x="6456" y="1398"/>
                  <a:pt x="6443" y="1404"/>
                  <a:pt x="6443" y="1417"/>
                </a:cubicBezTo>
                <a:cubicBezTo>
                  <a:pt x="6501" y="1410"/>
                  <a:pt x="6553" y="1403"/>
                  <a:pt x="6585" y="1372"/>
                </a:cubicBezTo>
                <a:cubicBezTo>
                  <a:pt x="6624" y="1347"/>
                  <a:pt x="6636" y="1289"/>
                  <a:pt x="6701" y="1283"/>
                </a:cubicBezTo>
                <a:cubicBezTo>
                  <a:pt x="6695" y="1295"/>
                  <a:pt x="6689" y="1295"/>
                  <a:pt x="6689" y="1302"/>
                </a:cubicBezTo>
                <a:cubicBezTo>
                  <a:pt x="6708" y="1333"/>
                  <a:pt x="6766" y="1289"/>
                  <a:pt x="6792" y="1302"/>
                </a:cubicBezTo>
                <a:cubicBezTo>
                  <a:pt x="6779" y="1372"/>
                  <a:pt x="6766" y="1353"/>
                  <a:pt x="6734" y="1417"/>
                </a:cubicBezTo>
                <a:cubicBezTo>
                  <a:pt x="6740" y="1423"/>
                  <a:pt x="6760" y="1423"/>
                  <a:pt x="6760" y="1442"/>
                </a:cubicBezTo>
                <a:cubicBezTo>
                  <a:pt x="6779" y="1436"/>
                  <a:pt x="6779" y="1410"/>
                  <a:pt x="6798" y="1410"/>
                </a:cubicBezTo>
                <a:cubicBezTo>
                  <a:pt x="6786" y="1424"/>
                  <a:pt x="6772" y="1443"/>
                  <a:pt x="6766" y="1456"/>
                </a:cubicBezTo>
                <a:cubicBezTo>
                  <a:pt x="6805" y="1474"/>
                  <a:pt x="6863" y="1456"/>
                  <a:pt x="6895" y="1443"/>
                </a:cubicBezTo>
                <a:cubicBezTo>
                  <a:pt x="6889" y="1410"/>
                  <a:pt x="6869" y="1404"/>
                  <a:pt x="6857" y="1379"/>
                </a:cubicBezTo>
                <a:cubicBezTo>
                  <a:pt x="6883" y="1315"/>
                  <a:pt x="6960" y="1315"/>
                  <a:pt x="7031" y="1309"/>
                </a:cubicBezTo>
                <a:cubicBezTo>
                  <a:pt x="7025" y="1321"/>
                  <a:pt x="7012" y="1328"/>
                  <a:pt x="6999" y="1334"/>
                </a:cubicBezTo>
                <a:cubicBezTo>
                  <a:pt x="7006" y="1354"/>
                  <a:pt x="7012" y="1366"/>
                  <a:pt x="7019" y="1379"/>
                </a:cubicBezTo>
                <a:cubicBezTo>
                  <a:pt x="7057" y="1373"/>
                  <a:pt x="7070" y="1379"/>
                  <a:pt x="7102" y="1385"/>
                </a:cubicBezTo>
                <a:cubicBezTo>
                  <a:pt x="7090" y="1436"/>
                  <a:pt x="7064" y="1493"/>
                  <a:pt x="7031" y="1538"/>
                </a:cubicBezTo>
                <a:cubicBezTo>
                  <a:pt x="6999" y="1545"/>
                  <a:pt x="6993" y="1570"/>
                  <a:pt x="6993" y="1609"/>
                </a:cubicBezTo>
                <a:cubicBezTo>
                  <a:pt x="7024" y="1628"/>
                  <a:pt x="7083" y="1590"/>
                  <a:pt x="7115" y="1577"/>
                </a:cubicBezTo>
                <a:cubicBezTo>
                  <a:pt x="7102" y="1571"/>
                  <a:pt x="7108" y="1546"/>
                  <a:pt x="7095" y="1546"/>
                </a:cubicBezTo>
                <a:cubicBezTo>
                  <a:pt x="7154" y="1482"/>
                  <a:pt x="7257" y="1546"/>
                  <a:pt x="7335" y="1527"/>
                </a:cubicBezTo>
                <a:cubicBezTo>
                  <a:pt x="7316" y="1572"/>
                  <a:pt x="7271" y="1591"/>
                  <a:pt x="7251" y="1629"/>
                </a:cubicBezTo>
                <a:cubicBezTo>
                  <a:pt x="7276" y="1629"/>
                  <a:pt x="7276" y="1661"/>
                  <a:pt x="7302" y="1661"/>
                </a:cubicBezTo>
                <a:cubicBezTo>
                  <a:pt x="7302" y="1699"/>
                  <a:pt x="7276" y="1718"/>
                  <a:pt x="7237" y="1744"/>
                </a:cubicBezTo>
                <a:cubicBezTo>
                  <a:pt x="7237" y="1750"/>
                  <a:pt x="7244" y="1750"/>
                  <a:pt x="7244" y="1756"/>
                </a:cubicBezTo>
                <a:cubicBezTo>
                  <a:pt x="7237" y="1763"/>
                  <a:pt x="7270" y="1763"/>
                  <a:pt x="7270" y="1756"/>
                </a:cubicBezTo>
                <a:cubicBezTo>
                  <a:pt x="7276" y="1763"/>
                  <a:pt x="7276" y="1782"/>
                  <a:pt x="7276" y="1788"/>
                </a:cubicBezTo>
                <a:cubicBezTo>
                  <a:pt x="7263" y="1794"/>
                  <a:pt x="7244" y="1801"/>
                  <a:pt x="7244" y="1775"/>
                </a:cubicBezTo>
                <a:cubicBezTo>
                  <a:pt x="7192" y="1788"/>
                  <a:pt x="7154" y="1814"/>
                  <a:pt x="7121" y="1839"/>
                </a:cubicBezTo>
                <a:cubicBezTo>
                  <a:pt x="7134" y="1852"/>
                  <a:pt x="7134" y="1839"/>
                  <a:pt x="7160" y="1839"/>
                </a:cubicBezTo>
                <a:cubicBezTo>
                  <a:pt x="7121" y="1871"/>
                  <a:pt x="7095" y="1916"/>
                  <a:pt x="7044" y="1928"/>
                </a:cubicBezTo>
                <a:cubicBezTo>
                  <a:pt x="7038" y="1948"/>
                  <a:pt x="7038" y="1942"/>
                  <a:pt x="7038" y="1967"/>
                </a:cubicBezTo>
                <a:cubicBezTo>
                  <a:pt x="7024" y="1961"/>
                  <a:pt x="7024" y="1948"/>
                  <a:pt x="7012" y="1942"/>
                </a:cubicBezTo>
                <a:cubicBezTo>
                  <a:pt x="6966" y="1961"/>
                  <a:pt x="6934" y="1986"/>
                  <a:pt x="6914" y="2025"/>
                </a:cubicBezTo>
                <a:cubicBezTo>
                  <a:pt x="6934" y="2037"/>
                  <a:pt x="6953" y="2037"/>
                  <a:pt x="6985" y="2044"/>
                </a:cubicBezTo>
                <a:cubicBezTo>
                  <a:pt x="7030" y="2037"/>
                  <a:pt x="7076" y="1960"/>
                  <a:pt x="7121" y="2005"/>
                </a:cubicBezTo>
                <a:cubicBezTo>
                  <a:pt x="7134" y="1980"/>
                  <a:pt x="7153" y="1980"/>
                  <a:pt x="7173" y="1973"/>
                </a:cubicBezTo>
                <a:cubicBezTo>
                  <a:pt x="7185" y="1973"/>
                  <a:pt x="7205" y="1948"/>
                  <a:pt x="7211" y="1942"/>
                </a:cubicBezTo>
                <a:cubicBezTo>
                  <a:pt x="7224" y="1942"/>
                  <a:pt x="7360" y="1973"/>
                  <a:pt x="7360" y="1973"/>
                </a:cubicBezTo>
                <a:cubicBezTo>
                  <a:pt x="7379" y="1967"/>
                  <a:pt x="7391" y="1928"/>
                  <a:pt x="7411" y="1922"/>
                </a:cubicBezTo>
                <a:cubicBezTo>
                  <a:pt x="7457" y="1897"/>
                  <a:pt x="7489" y="1916"/>
                  <a:pt x="7541" y="1897"/>
                </a:cubicBezTo>
                <a:cubicBezTo>
                  <a:pt x="7541" y="1942"/>
                  <a:pt x="7470" y="1897"/>
                  <a:pt x="7482" y="1967"/>
                </a:cubicBezTo>
                <a:cubicBezTo>
                  <a:pt x="7444" y="1993"/>
                  <a:pt x="7411" y="2012"/>
                  <a:pt x="7353" y="2012"/>
                </a:cubicBezTo>
                <a:cubicBezTo>
                  <a:pt x="7359" y="2000"/>
                  <a:pt x="7385" y="2000"/>
                  <a:pt x="7391" y="1987"/>
                </a:cubicBezTo>
                <a:cubicBezTo>
                  <a:pt x="7359" y="1968"/>
                  <a:pt x="7269" y="2018"/>
                  <a:pt x="7275" y="2063"/>
                </a:cubicBezTo>
                <a:cubicBezTo>
                  <a:pt x="7237" y="2082"/>
                  <a:pt x="7204" y="2102"/>
                  <a:pt x="7172" y="2121"/>
                </a:cubicBezTo>
                <a:cubicBezTo>
                  <a:pt x="7166" y="2141"/>
                  <a:pt x="7178" y="2141"/>
                  <a:pt x="7178" y="2160"/>
                </a:cubicBezTo>
                <a:cubicBezTo>
                  <a:pt x="7217" y="2153"/>
                  <a:pt x="7217" y="2185"/>
                  <a:pt x="7249" y="2191"/>
                </a:cubicBezTo>
                <a:cubicBezTo>
                  <a:pt x="7249" y="2211"/>
                  <a:pt x="7243" y="2230"/>
                  <a:pt x="7275" y="2236"/>
                </a:cubicBezTo>
                <a:cubicBezTo>
                  <a:pt x="7263" y="2274"/>
                  <a:pt x="7237" y="2300"/>
                  <a:pt x="7198" y="2313"/>
                </a:cubicBezTo>
                <a:cubicBezTo>
                  <a:pt x="7178" y="2313"/>
                  <a:pt x="7185" y="2288"/>
                  <a:pt x="7166" y="2288"/>
                </a:cubicBezTo>
                <a:cubicBezTo>
                  <a:pt x="7133" y="2294"/>
                  <a:pt x="7121" y="2313"/>
                  <a:pt x="7094" y="2319"/>
                </a:cubicBezTo>
                <a:cubicBezTo>
                  <a:pt x="7102" y="2338"/>
                  <a:pt x="7102" y="2338"/>
                  <a:pt x="7082" y="2351"/>
                </a:cubicBezTo>
                <a:cubicBezTo>
                  <a:pt x="7088" y="2357"/>
                  <a:pt x="7101" y="2351"/>
                  <a:pt x="7094" y="2370"/>
                </a:cubicBezTo>
                <a:cubicBezTo>
                  <a:pt x="7069" y="2376"/>
                  <a:pt x="7062" y="2389"/>
                  <a:pt x="7049" y="2401"/>
                </a:cubicBezTo>
                <a:cubicBezTo>
                  <a:pt x="6953" y="2356"/>
                  <a:pt x="6907" y="2446"/>
                  <a:pt x="6856" y="2491"/>
                </a:cubicBezTo>
                <a:cubicBezTo>
                  <a:pt x="6881" y="2498"/>
                  <a:pt x="6856" y="2510"/>
                  <a:pt x="6869" y="2529"/>
                </a:cubicBezTo>
                <a:cubicBezTo>
                  <a:pt x="6907" y="2491"/>
                  <a:pt x="6998" y="2510"/>
                  <a:pt x="6998" y="2446"/>
                </a:cubicBezTo>
                <a:cubicBezTo>
                  <a:pt x="7063" y="2421"/>
                  <a:pt x="7134" y="2427"/>
                  <a:pt x="7179" y="2364"/>
                </a:cubicBezTo>
                <a:cubicBezTo>
                  <a:pt x="7237" y="2389"/>
                  <a:pt x="7295" y="2312"/>
                  <a:pt x="7360" y="2293"/>
                </a:cubicBezTo>
                <a:cubicBezTo>
                  <a:pt x="7372" y="2300"/>
                  <a:pt x="7366" y="2326"/>
                  <a:pt x="7366" y="2338"/>
                </a:cubicBezTo>
                <a:cubicBezTo>
                  <a:pt x="7398" y="2338"/>
                  <a:pt x="7405" y="2319"/>
                  <a:pt x="7425" y="2307"/>
                </a:cubicBezTo>
                <a:cubicBezTo>
                  <a:pt x="7438" y="2313"/>
                  <a:pt x="7444" y="2319"/>
                  <a:pt x="7451" y="2319"/>
                </a:cubicBezTo>
                <a:cubicBezTo>
                  <a:pt x="7463" y="2293"/>
                  <a:pt x="7522" y="2274"/>
                  <a:pt x="7528" y="2281"/>
                </a:cubicBezTo>
                <a:cubicBezTo>
                  <a:pt x="7535" y="2293"/>
                  <a:pt x="7489" y="2319"/>
                  <a:pt x="7477" y="2338"/>
                </a:cubicBezTo>
                <a:cubicBezTo>
                  <a:pt x="7477" y="2357"/>
                  <a:pt x="7489" y="2338"/>
                  <a:pt x="7509" y="2345"/>
                </a:cubicBezTo>
                <a:cubicBezTo>
                  <a:pt x="7464" y="2370"/>
                  <a:pt x="7496" y="2396"/>
                  <a:pt x="7458" y="2421"/>
                </a:cubicBezTo>
                <a:cubicBezTo>
                  <a:pt x="7458" y="2427"/>
                  <a:pt x="7471" y="2427"/>
                  <a:pt x="7484" y="2427"/>
                </a:cubicBezTo>
                <a:cubicBezTo>
                  <a:pt x="7432" y="2460"/>
                  <a:pt x="7413" y="2518"/>
                  <a:pt x="7348" y="2530"/>
                </a:cubicBezTo>
                <a:cubicBezTo>
                  <a:pt x="7361" y="2543"/>
                  <a:pt x="7394" y="2511"/>
                  <a:pt x="7406" y="2530"/>
                </a:cubicBezTo>
                <a:cubicBezTo>
                  <a:pt x="7387" y="2544"/>
                  <a:pt x="7355" y="2581"/>
                  <a:pt x="7335" y="2575"/>
                </a:cubicBezTo>
                <a:cubicBezTo>
                  <a:pt x="7329" y="2555"/>
                  <a:pt x="7348" y="2555"/>
                  <a:pt x="7342" y="2536"/>
                </a:cubicBezTo>
                <a:cubicBezTo>
                  <a:pt x="7342" y="2524"/>
                  <a:pt x="7335" y="2555"/>
                  <a:pt x="7316" y="2543"/>
                </a:cubicBezTo>
                <a:cubicBezTo>
                  <a:pt x="7309" y="2524"/>
                  <a:pt x="7335" y="2524"/>
                  <a:pt x="7342" y="2511"/>
                </a:cubicBezTo>
                <a:cubicBezTo>
                  <a:pt x="7335" y="2499"/>
                  <a:pt x="7316" y="2492"/>
                  <a:pt x="7316" y="2511"/>
                </a:cubicBezTo>
                <a:cubicBezTo>
                  <a:pt x="7309" y="2492"/>
                  <a:pt x="7342" y="2473"/>
                  <a:pt x="7348" y="2447"/>
                </a:cubicBezTo>
                <a:cubicBezTo>
                  <a:pt x="7349" y="2445"/>
                  <a:pt x="7349" y="2443"/>
                  <a:pt x="7349" y="2442"/>
                </a:cubicBezTo>
                <a:lnTo>
                  <a:pt x="7348" y="2441"/>
                </a:lnTo>
                <a:lnTo>
                  <a:pt x="7351" y="2439"/>
                </a:lnTo>
                <a:cubicBezTo>
                  <a:pt x="7377" y="2414"/>
                  <a:pt x="7329" y="2408"/>
                  <a:pt x="7342" y="2396"/>
                </a:cubicBezTo>
                <a:cubicBezTo>
                  <a:pt x="7290" y="2402"/>
                  <a:pt x="7245" y="2428"/>
                  <a:pt x="7212" y="2460"/>
                </a:cubicBezTo>
                <a:cubicBezTo>
                  <a:pt x="7212" y="2466"/>
                  <a:pt x="7218" y="2466"/>
                  <a:pt x="7218" y="2473"/>
                </a:cubicBezTo>
                <a:cubicBezTo>
                  <a:pt x="7237" y="2473"/>
                  <a:pt x="7250" y="2460"/>
                  <a:pt x="7270" y="2460"/>
                </a:cubicBezTo>
                <a:cubicBezTo>
                  <a:pt x="7245" y="2479"/>
                  <a:pt x="7218" y="2491"/>
                  <a:pt x="7225" y="2536"/>
                </a:cubicBezTo>
                <a:cubicBezTo>
                  <a:pt x="7199" y="2536"/>
                  <a:pt x="7193" y="2543"/>
                  <a:pt x="7173" y="2543"/>
                </a:cubicBezTo>
                <a:cubicBezTo>
                  <a:pt x="7180" y="2536"/>
                  <a:pt x="7173" y="2530"/>
                  <a:pt x="7167" y="2524"/>
                </a:cubicBezTo>
                <a:cubicBezTo>
                  <a:pt x="7141" y="2536"/>
                  <a:pt x="7128" y="2569"/>
                  <a:pt x="7096" y="2581"/>
                </a:cubicBezTo>
                <a:cubicBezTo>
                  <a:pt x="7083" y="2575"/>
                  <a:pt x="7089" y="2556"/>
                  <a:pt x="7076" y="2550"/>
                </a:cubicBezTo>
                <a:cubicBezTo>
                  <a:pt x="7102" y="2518"/>
                  <a:pt x="7141" y="2537"/>
                  <a:pt x="7147" y="2499"/>
                </a:cubicBezTo>
                <a:cubicBezTo>
                  <a:pt x="7108" y="2511"/>
                  <a:pt x="7069" y="2518"/>
                  <a:pt x="7057" y="2556"/>
                </a:cubicBezTo>
                <a:cubicBezTo>
                  <a:pt x="7005" y="2550"/>
                  <a:pt x="6973" y="2608"/>
                  <a:pt x="6934" y="2620"/>
                </a:cubicBezTo>
                <a:cubicBezTo>
                  <a:pt x="6831" y="2633"/>
                  <a:pt x="6741" y="2690"/>
                  <a:pt x="6670" y="2748"/>
                </a:cubicBezTo>
                <a:cubicBezTo>
                  <a:pt x="6676" y="2735"/>
                  <a:pt x="6689" y="2735"/>
                  <a:pt x="6676" y="2723"/>
                </a:cubicBezTo>
                <a:cubicBezTo>
                  <a:pt x="6579" y="2761"/>
                  <a:pt x="6509" y="2806"/>
                  <a:pt x="6418" y="2838"/>
                </a:cubicBezTo>
                <a:cubicBezTo>
                  <a:pt x="6398" y="2852"/>
                  <a:pt x="6385" y="2864"/>
                  <a:pt x="6385" y="2877"/>
                </a:cubicBezTo>
                <a:cubicBezTo>
                  <a:pt x="6347" y="2851"/>
                  <a:pt x="6334" y="2947"/>
                  <a:pt x="6302" y="2960"/>
                </a:cubicBezTo>
                <a:cubicBezTo>
                  <a:pt x="6308" y="2979"/>
                  <a:pt x="6321" y="2960"/>
                  <a:pt x="6334" y="2960"/>
                </a:cubicBezTo>
                <a:cubicBezTo>
                  <a:pt x="6334" y="2960"/>
                  <a:pt x="6334" y="2960"/>
                  <a:pt x="6334" y="2985"/>
                </a:cubicBezTo>
                <a:cubicBezTo>
                  <a:pt x="6354" y="2972"/>
                  <a:pt x="6347" y="2998"/>
                  <a:pt x="6366" y="2998"/>
                </a:cubicBezTo>
                <a:cubicBezTo>
                  <a:pt x="6411" y="2998"/>
                  <a:pt x="6418" y="2946"/>
                  <a:pt x="6444" y="2915"/>
                </a:cubicBezTo>
                <a:cubicBezTo>
                  <a:pt x="6450" y="2921"/>
                  <a:pt x="6450" y="2934"/>
                  <a:pt x="6437" y="2946"/>
                </a:cubicBezTo>
                <a:cubicBezTo>
                  <a:pt x="6457" y="2965"/>
                  <a:pt x="6464" y="2927"/>
                  <a:pt x="6496" y="2940"/>
                </a:cubicBezTo>
                <a:cubicBezTo>
                  <a:pt x="6464" y="2998"/>
                  <a:pt x="6380" y="2991"/>
                  <a:pt x="6347" y="3043"/>
                </a:cubicBezTo>
                <a:cubicBezTo>
                  <a:pt x="6340" y="3043"/>
                  <a:pt x="6334" y="3036"/>
                  <a:pt x="6328" y="3036"/>
                </a:cubicBezTo>
                <a:cubicBezTo>
                  <a:pt x="6308" y="3074"/>
                  <a:pt x="6302" y="3158"/>
                  <a:pt x="6257" y="3183"/>
                </a:cubicBezTo>
                <a:cubicBezTo>
                  <a:pt x="6276" y="3209"/>
                  <a:pt x="6314" y="3177"/>
                  <a:pt x="6334" y="3164"/>
                </a:cubicBezTo>
                <a:cubicBezTo>
                  <a:pt x="6334" y="3138"/>
                  <a:pt x="6314" y="3138"/>
                  <a:pt x="6314" y="3113"/>
                </a:cubicBezTo>
                <a:cubicBezTo>
                  <a:pt x="6347" y="3107"/>
                  <a:pt x="6373" y="3088"/>
                  <a:pt x="6373" y="3043"/>
                </a:cubicBezTo>
                <a:cubicBezTo>
                  <a:pt x="6398" y="3024"/>
                  <a:pt x="6430" y="3030"/>
                  <a:pt x="6456" y="3011"/>
                </a:cubicBezTo>
                <a:cubicBezTo>
                  <a:pt x="6489" y="3043"/>
                  <a:pt x="6437" y="3062"/>
                  <a:pt x="6424" y="3088"/>
                </a:cubicBezTo>
                <a:cubicBezTo>
                  <a:pt x="6418" y="3088"/>
                  <a:pt x="6424" y="3100"/>
                  <a:pt x="6430" y="3107"/>
                </a:cubicBezTo>
                <a:cubicBezTo>
                  <a:pt x="6424" y="3107"/>
                  <a:pt x="6418" y="3107"/>
                  <a:pt x="6418" y="3107"/>
                </a:cubicBezTo>
                <a:cubicBezTo>
                  <a:pt x="6430" y="3113"/>
                  <a:pt x="6430" y="3107"/>
                  <a:pt x="6430" y="3107"/>
                </a:cubicBezTo>
                <a:cubicBezTo>
                  <a:pt x="6489" y="3100"/>
                  <a:pt x="6540" y="2998"/>
                  <a:pt x="6605" y="3043"/>
                </a:cubicBezTo>
                <a:cubicBezTo>
                  <a:pt x="6644" y="3043"/>
                  <a:pt x="6663" y="3017"/>
                  <a:pt x="6696" y="3004"/>
                </a:cubicBezTo>
                <a:cubicBezTo>
                  <a:pt x="6696" y="2978"/>
                  <a:pt x="6689" y="2984"/>
                  <a:pt x="6696" y="2965"/>
                </a:cubicBezTo>
                <a:cubicBezTo>
                  <a:pt x="6715" y="2959"/>
                  <a:pt x="6734" y="2953"/>
                  <a:pt x="6747" y="2934"/>
                </a:cubicBezTo>
                <a:cubicBezTo>
                  <a:pt x="6767" y="2946"/>
                  <a:pt x="6722" y="2946"/>
                  <a:pt x="6734" y="2965"/>
                </a:cubicBezTo>
                <a:cubicBezTo>
                  <a:pt x="6767" y="2972"/>
                  <a:pt x="6805" y="2953"/>
                  <a:pt x="6832" y="2940"/>
                </a:cubicBezTo>
                <a:cubicBezTo>
                  <a:pt x="6844" y="2946"/>
                  <a:pt x="6805" y="2953"/>
                  <a:pt x="6805" y="2965"/>
                </a:cubicBezTo>
                <a:cubicBezTo>
                  <a:pt x="6845" y="2965"/>
                  <a:pt x="6858" y="2934"/>
                  <a:pt x="6896" y="2940"/>
                </a:cubicBezTo>
                <a:cubicBezTo>
                  <a:pt x="6851" y="2985"/>
                  <a:pt x="6748" y="3004"/>
                  <a:pt x="6780" y="3080"/>
                </a:cubicBezTo>
                <a:cubicBezTo>
                  <a:pt x="6825" y="3068"/>
                  <a:pt x="6838" y="3004"/>
                  <a:pt x="6896" y="3023"/>
                </a:cubicBezTo>
                <a:cubicBezTo>
                  <a:pt x="6858" y="3035"/>
                  <a:pt x="6941" y="3068"/>
                  <a:pt x="6890" y="3080"/>
                </a:cubicBezTo>
                <a:cubicBezTo>
                  <a:pt x="6935" y="3099"/>
                  <a:pt x="6967" y="3054"/>
                  <a:pt x="7000" y="3042"/>
                </a:cubicBezTo>
                <a:cubicBezTo>
                  <a:pt x="7007" y="2991"/>
                  <a:pt x="6993" y="3004"/>
                  <a:pt x="6987" y="2953"/>
                </a:cubicBezTo>
                <a:cubicBezTo>
                  <a:pt x="7026" y="2984"/>
                  <a:pt x="7072" y="2933"/>
                  <a:pt x="7117" y="2914"/>
                </a:cubicBezTo>
                <a:cubicBezTo>
                  <a:pt x="7104" y="2940"/>
                  <a:pt x="7065" y="2991"/>
                  <a:pt x="7039" y="3017"/>
                </a:cubicBezTo>
                <a:cubicBezTo>
                  <a:pt x="7046" y="3023"/>
                  <a:pt x="7084" y="3017"/>
                  <a:pt x="7084" y="3004"/>
                </a:cubicBezTo>
                <a:cubicBezTo>
                  <a:pt x="7091" y="3024"/>
                  <a:pt x="7098" y="3036"/>
                  <a:pt x="7078" y="3055"/>
                </a:cubicBezTo>
                <a:cubicBezTo>
                  <a:pt x="7091" y="3068"/>
                  <a:pt x="7117" y="3049"/>
                  <a:pt x="7129" y="3068"/>
                </a:cubicBezTo>
                <a:cubicBezTo>
                  <a:pt x="7117" y="3100"/>
                  <a:pt x="7033" y="3119"/>
                  <a:pt x="7007" y="3107"/>
                </a:cubicBezTo>
                <a:cubicBezTo>
                  <a:pt x="6877" y="3145"/>
                  <a:pt x="6774" y="3183"/>
                  <a:pt x="6696" y="3286"/>
                </a:cubicBezTo>
                <a:cubicBezTo>
                  <a:pt x="6768" y="3343"/>
                  <a:pt x="6813" y="3209"/>
                  <a:pt x="6890" y="3222"/>
                </a:cubicBezTo>
                <a:cubicBezTo>
                  <a:pt x="6903" y="3216"/>
                  <a:pt x="6903" y="3190"/>
                  <a:pt x="6929" y="3190"/>
                </a:cubicBezTo>
                <a:cubicBezTo>
                  <a:pt x="6929" y="3184"/>
                  <a:pt x="6922" y="3178"/>
                  <a:pt x="6916" y="3178"/>
                </a:cubicBezTo>
                <a:cubicBezTo>
                  <a:pt x="6916" y="3152"/>
                  <a:pt x="6948" y="3164"/>
                  <a:pt x="6948" y="3139"/>
                </a:cubicBezTo>
                <a:cubicBezTo>
                  <a:pt x="6961" y="3158"/>
                  <a:pt x="6981" y="3152"/>
                  <a:pt x="6981" y="3126"/>
                </a:cubicBezTo>
                <a:cubicBezTo>
                  <a:pt x="6994" y="3126"/>
                  <a:pt x="7000" y="3139"/>
                  <a:pt x="7000" y="3145"/>
                </a:cubicBezTo>
                <a:cubicBezTo>
                  <a:pt x="7065" y="3139"/>
                  <a:pt x="7110" y="3100"/>
                  <a:pt x="7181" y="3075"/>
                </a:cubicBezTo>
                <a:cubicBezTo>
                  <a:pt x="7169" y="3095"/>
                  <a:pt x="7136" y="3088"/>
                  <a:pt x="7136" y="3114"/>
                </a:cubicBezTo>
                <a:cubicBezTo>
                  <a:pt x="7085" y="3133"/>
                  <a:pt x="7040" y="3152"/>
                  <a:pt x="7014" y="3197"/>
                </a:cubicBezTo>
                <a:lnTo>
                  <a:pt x="7020" y="3203"/>
                </a:lnTo>
                <a:cubicBezTo>
                  <a:pt x="7046" y="3203"/>
                  <a:pt x="7059" y="3183"/>
                  <a:pt x="7065" y="3164"/>
                </a:cubicBezTo>
                <a:cubicBezTo>
                  <a:pt x="7072" y="3164"/>
                  <a:pt x="7072" y="3177"/>
                  <a:pt x="7072" y="3183"/>
                </a:cubicBezTo>
                <a:cubicBezTo>
                  <a:pt x="7117" y="3157"/>
                  <a:pt x="7149" y="3183"/>
                  <a:pt x="7188" y="3144"/>
                </a:cubicBezTo>
                <a:cubicBezTo>
                  <a:pt x="7174" y="3137"/>
                  <a:pt x="7155" y="3131"/>
                  <a:pt x="7162" y="3106"/>
                </a:cubicBezTo>
                <a:cubicBezTo>
                  <a:pt x="7187" y="3106"/>
                  <a:pt x="7193" y="3093"/>
                  <a:pt x="7213" y="3099"/>
                </a:cubicBezTo>
                <a:cubicBezTo>
                  <a:pt x="7213" y="3106"/>
                  <a:pt x="7207" y="3112"/>
                  <a:pt x="7200" y="3118"/>
                </a:cubicBezTo>
                <a:cubicBezTo>
                  <a:pt x="7219" y="3099"/>
                  <a:pt x="7245" y="3125"/>
                  <a:pt x="7252" y="3099"/>
                </a:cubicBezTo>
                <a:cubicBezTo>
                  <a:pt x="7258" y="3099"/>
                  <a:pt x="7252" y="3106"/>
                  <a:pt x="7252" y="3112"/>
                </a:cubicBezTo>
                <a:cubicBezTo>
                  <a:pt x="7271" y="3112"/>
                  <a:pt x="7278" y="3099"/>
                  <a:pt x="7284" y="3087"/>
                </a:cubicBezTo>
                <a:cubicBezTo>
                  <a:pt x="7278" y="3074"/>
                  <a:pt x="7258" y="3080"/>
                  <a:pt x="7252" y="3068"/>
                </a:cubicBezTo>
                <a:cubicBezTo>
                  <a:pt x="7245" y="3055"/>
                  <a:pt x="7252" y="3043"/>
                  <a:pt x="7258" y="3036"/>
                </a:cubicBezTo>
                <a:cubicBezTo>
                  <a:pt x="7245" y="3017"/>
                  <a:pt x="7238" y="3049"/>
                  <a:pt x="7226" y="3043"/>
                </a:cubicBezTo>
                <a:cubicBezTo>
                  <a:pt x="7226" y="3036"/>
                  <a:pt x="7238" y="3030"/>
                  <a:pt x="7232" y="3030"/>
                </a:cubicBezTo>
                <a:cubicBezTo>
                  <a:pt x="7251" y="3024"/>
                  <a:pt x="7257" y="3011"/>
                  <a:pt x="7283" y="3005"/>
                </a:cubicBezTo>
                <a:cubicBezTo>
                  <a:pt x="7283" y="3005"/>
                  <a:pt x="7283" y="3005"/>
                  <a:pt x="7283" y="3030"/>
                </a:cubicBezTo>
                <a:cubicBezTo>
                  <a:pt x="7316" y="3005"/>
                  <a:pt x="7335" y="2934"/>
                  <a:pt x="7399" y="2941"/>
                </a:cubicBezTo>
                <a:cubicBezTo>
                  <a:pt x="7399" y="2966"/>
                  <a:pt x="7322" y="2960"/>
                  <a:pt x="7328" y="3005"/>
                </a:cubicBezTo>
                <a:cubicBezTo>
                  <a:pt x="7354" y="2998"/>
                  <a:pt x="7361" y="2992"/>
                  <a:pt x="7393" y="2998"/>
                </a:cubicBezTo>
                <a:cubicBezTo>
                  <a:pt x="7367" y="3011"/>
                  <a:pt x="7367" y="3031"/>
                  <a:pt x="7367" y="3050"/>
                </a:cubicBezTo>
                <a:cubicBezTo>
                  <a:pt x="7373" y="3056"/>
                  <a:pt x="7406" y="3069"/>
                  <a:pt x="7412" y="3056"/>
                </a:cubicBezTo>
                <a:cubicBezTo>
                  <a:pt x="7425" y="3062"/>
                  <a:pt x="7412" y="3088"/>
                  <a:pt x="7412" y="3101"/>
                </a:cubicBezTo>
                <a:cubicBezTo>
                  <a:pt x="7412" y="3107"/>
                  <a:pt x="7432" y="3107"/>
                  <a:pt x="7432" y="3120"/>
                </a:cubicBezTo>
                <a:cubicBezTo>
                  <a:pt x="7451" y="3126"/>
                  <a:pt x="7444" y="3107"/>
                  <a:pt x="7470" y="3114"/>
                </a:cubicBezTo>
                <a:cubicBezTo>
                  <a:pt x="7496" y="3139"/>
                  <a:pt x="7490" y="3203"/>
                  <a:pt x="7541" y="3203"/>
                </a:cubicBezTo>
                <a:cubicBezTo>
                  <a:pt x="7535" y="3229"/>
                  <a:pt x="7535" y="3229"/>
                  <a:pt x="7548" y="3254"/>
                </a:cubicBezTo>
                <a:cubicBezTo>
                  <a:pt x="7560" y="3254"/>
                  <a:pt x="7560" y="3235"/>
                  <a:pt x="7580" y="3242"/>
                </a:cubicBezTo>
                <a:cubicBezTo>
                  <a:pt x="7594" y="3209"/>
                  <a:pt x="7619" y="3190"/>
                  <a:pt x="7645" y="3178"/>
                </a:cubicBezTo>
                <a:cubicBezTo>
                  <a:pt x="7619" y="3158"/>
                  <a:pt x="7606" y="3197"/>
                  <a:pt x="7580" y="3203"/>
                </a:cubicBezTo>
                <a:cubicBezTo>
                  <a:pt x="7574" y="3183"/>
                  <a:pt x="7619" y="3177"/>
                  <a:pt x="7619" y="3158"/>
                </a:cubicBezTo>
                <a:cubicBezTo>
                  <a:pt x="7625" y="3145"/>
                  <a:pt x="7625" y="3126"/>
                  <a:pt x="7612" y="3126"/>
                </a:cubicBezTo>
                <a:cubicBezTo>
                  <a:pt x="7632" y="3126"/>
                  <a:pt x="7632" y="3100"/>
                  <a:pt x="7639" y="3088"/>
                </a:cubicBezTo>
                <a:cubicBezTo>
                  <a:pt x="7658" y="3094"/>
                  <a:pt x="7652" y="3113"/>
                  <a:pt x="7665" y="3119"/>
                </a:cubicBezTo>
                <a:cubicBezTo>
                  <a:pt x="7684" y="3119"/>
                  <a:pt x="7697" y="3107"/>
                  <a:pt x="7710" y="3100"/>
                </a:cubicBezTo>
                <a:cubicBezTo>
                  <a:pt x="7716" y="3100"/>
                  <a:pt x="7716" y="3107"/>
                  <a:pt x="7716" y="3113"/>
                </a:cubicBezTo>
                <a:cubicBezTo>
                  <a:pt x="7748" y="3119"/>
                  <a:pt x="7755" y="3094"/>
                  <a:pt x="7781" y="3094"/>
                </a:cubicBezTo>
                <a:cubicBezTo>
                  <a:pt x="7748" y="3132"/>
                  <a:pt x="7703" y="3158"/>
                  <a:pt x="7651" y="3177"/>
                </a:cubicBezTo>
                <a:cubicBezTo>
                  <a:pt x="7651" y="3177"/>
                  <a:pt x="7651" y="3177"/>
                  <a:pt x="7651" y="3216"/>
                </a:cubicBezTo>
                <a:cubicBezTo>
                  <a:pt x="7676" y="3216"/>
                  <a:pt x="7676" y="3197"/>
                  <a:pt x="7703" y="3203"/>
                </a:cubicBezTo>
                <a:cubicBezTo>
                  <a:pt x="7722" y="3234"/>
                  <a:pt x="7748" y="3222"/>
                  <a:pt x="7774" y="3216"/>
                </a:cubicBezTo>
                <a:cubicBezTo>
                  <a:pt x="7780" y="3184"/>
                  <a:pt x="7754" y="3177"/>
                  <a:pt x="7754" y="3145"/>
                </a:cubicBezTo>
                <a:cubicBezTo>
                  <a:pt x="7766" y="3139"/>
                  <a:pt x="7785" y="3133"/>
                  <a:pt x="7805" y="3126"/>
                </a:cubicBezTo>
                <a:cubicBezTo>
                  <a:pt x="7818" y="3114"/>
                  <a:pt x="7831" y="3069"/>
                  <a:pt x="7811" y="3056"/>
                </a:cubicBezTo>
                <a:cubicBezTo>
                  <a:pt x="7876" y="3017"/>
                  <a:pt x="7947" y="2953"/>
                  <a:pt x="8025" y="2947"/>
                </a:cubicBezTo>
                <a:cubicBezTo>
                  <a:pt x="8031" y="2947"/>
                  <a:pt x="8037" y="2941"/>
                  <a:pt x="8037" y="2928"/>
                </a:cubicBezTo>
                <a:cubicBezTo>
                  <a:pt x="8056" y="2934"/>
                  <a:pt x="8095" y="2903"/>
                  <a:pt x="8115" y="2928"/>
                </a:cubicBezTo>
                <a:cubicBezTo>
                  <a:pt x="8134" y="2922"/>
                  <a:pt x="8172" y="2908"/>
                  <a:pt x="8160" y="2877"/>
                </a:cubicBezTo>
                <a:cubicBezTo>
                  <a:pt x="8198" y="2870"/>
                  <a:pt x="8250" y="2870"/>
                  <a:pt x="8276" y="2838"/>
                </a:cubicBezTo>
                <a:cubicBezTo>
                  <a:pt x="8282" y="2870"/>
                  <a:pt x="8205" y="2877"/>
                  <a:pt x="8185" y="2908"/>
                </a:cubicBezTo>
                <a:cubicBezTo>
                  <a:pt x="8192" y="2915"/>
                  <a:pt x="8205" y="2915"/>
                  <a:pt x="8205" y="2908"/>
                </a:cubicBezTo>
                <a:cubicBezTo>
                  <a:pt x="8217" y="2915"/>
                  <a:pt x="8198" y="2946"/>
                  <a:pt x="8179" y="2940"/>
                </a:cubicBezTo>
                <a:cubicBezTo>
                  <a:pt x="8179" y="2940"/>
                  <a:pt x="8179" y="2940"/>
                  <a:pt x="8179" y="2915"/>
                </a:cubicBezTo>
                <a:cubicBezTo>
                  <a:pt x="8115" y="2928"/>
                  <a:pt x="8075" y="3017"/>
                  <a:pt x="8024" y="2953"/>
                </a:cubicBezTo>
                <a:cubicBezTo>
                  <a:pt x="8010" y="2960"/>
                  <a:pt x="8004" y="2966"/>
                  <a:pt x="7998" y="2966"/>
                </a:cubicBezTo>
                <a:cubicBezTo>
                  <a:pt x="7998" y="2979"/>
                  <a:pt x="8004" y="2985"/>
                  <a:pt x="8010" y="2991"/>
                </a:cubicBezTo>
                <a:cubicBezTo>
                  <a:pt x="7991" y="3017"/>
                  <a:pt x="7965" y="3024"/>
                  <a:pt x="7946" y="3043"/>
                </a:cubicBezTo>
                <a:cubicBezTo>
                  <a:pt x="7959" y="3055"/>
                  <a:pt x="7984" y="3024"/>
                  <a:pt x="8004" y="3024"/>
                </a:cubicBezTo>
                <a:cubicBezTo>
                  <a:pt x="7984" y="3043"/>
                  <a:pt x="7965" y="3056"/>
                  <a:pt x="7939" y="3069"/>
                </a:cubicBezTo>
                <a:cubicBezTo>
                  <a:pt x="7958" y="3088"/>
                  <a:pt x="7984" y="3062"/>
                  <a:pt x="7991" y="3056"/>
                </a:cubicBezTo>
                <a:cubicBezTo>
                  <a:pt x="8119" y="3088"/>
                  <a:pt x="8158" y="2998"/>
                  <a:pt x="8249" y="2998"/>
                </a:cubicBezTo>
                <a:cubicBezTo>
                  <a:pt x="8249" y="3017"/>
                  <a:pt x="8229" y="3017"/>
                  <a:pt x="8229" y="3030"/>
                </a:cubicBezTo>
                <a:cubicBezTo>
                  <a:pt x="8243" y="3043"/>
                  <a:pt x="8268" y="3011"/>
                  <a:pt x="8294" y="3011"/>
                </a:cubicBezTo>
                <a:cubicBezTo>
                  <a:pt x="8281" y="3055"/>
                  <a:pt x="8204" y="3036"/>
                  <a:pt x="8209" y="3093"/>
                </a:cubicBezTo>
                <a:cubicBezTo>
                  <a:pt x="8183" y="3087"/>
                  <a:pt x="8183" y="3106"/>
                  <a:pt x="8171" y="3112"/>
                </a:cubicBezTo>
                <a:cubicBezTo>
                  <a:pt x="8100" y="3106"/>
                  <a:pt x="8041" y="3156"/>
                  <a:pt x="7996" y="3195"/>
                </a:cubicBezTo>
                <a:cubicBezTo>
                  <a:pt x="7977" y="3189"/>
                  <a:pt x="7970" y="3195"/>
                  <a:pt x="7970" y="3214"/>
                </a:cubicBezTo>
                <a:cubicBezTo>
                  <a:pt x="7925" y="3208"/>
                  <a:pt x="7848" y="3233"/>
                  <a:pt x="7854" y="3278"/>
                </a:cubicBezTo>
                <a:cubicBezTo>
                  <a:pt x="7841" y="3278"/>
                  <a:pt x="7828" y="3303"/>
                  <a:pt x="7822" y="3278"/>
                </a:cubicBezTo>
                <a:cubicBezTo>
                  <a:pt x="7764" y="3297"/>
                  <a:pt x="7758" y="3361"/>
                  <a:pt x="7699" y="3367"/>
                </a:cubicBezTo>
                <a:cubicBezTo>
                  <a:pt x="7706" y="3354"/>
                  <a:pt x="7602" y="3316"/>
                  <a:pt x="7596" y="3361"/>
                </a:cubicBezTo>
                <a:cubicBezTo>
                  <a:pt x="7622" y="3386"/>
                  <a:pt x="7602" y="3412"/>
                  <a:pt x="7602" y="3444"/>
                </a:cubicBezTo>
                <a:cubicBezTo>
                  <a:pt x="7609" y="3456"/>
                  <a:pt x="7641" y="3437"/>
                  <a:pt x="7635" y="3463"/>
                </a:cubicBezTo>
                <a:cubicBezTo>
                  <a:pt x="7660" y="3463"/>
                  <a:pt x="7660" y="3444"/>
                  <a:pt x="7680" y="3444"/>
                </a:cubicBezTo>
                <a:cubicBezTo>
                  <a:pt x="7680" y="3470"/>
                  <a:pt x="7654" y="3470"/>
                  <a:pt x="7647" y="3489"/>
                </a:cubicBezTo>
                <a:cubicBezTo>
                  <a:pt x="7666" y="3508"/>
                  <a:pt x="7686" y="3527"/>
                  <a:pt x="7699" y="3520"/>
                </a:cubicBezTo>
                <a:cubicBezTo>
                  <a:pt x="7705" y="3533"/>
                  <a:pt x="7680" y="3527"/>
                  <a:pt x="7692" y="3552"/>
                </a:cubicBezTo>
                <a:cubicBezTo>
                  <a:pt x="7731" y="3558"/>
                  <a:pt x="7718" y="3520"/>
                  <a:pt x="7763" y="3527"/>
                </a:cubicBezTo>
                <a:cubicBezTo>
                  <a:pt x="7731" y="3572"/>
                  <a:pt x="7673" y="3584"/>
                  <a:pt x="7647" y="3629"/>
                </a:cubicBezTo>
                <a:cubicBezTo>
                  <a:pt x="7641" y="3598"/>
                  <a:pt x="7576" y="3655"/>
                  <a:pt x="7511" y="3674"/>
                </a:cubicBezTo>
                <a:cubicBezTo>
                  <a:pt x="7479" y="3681"/>
                  <a:pt x="7433" y="3713"/>
                  <a:pt x="7421" y="3745"/>
                </a:cubicBezTo>
                <a:cubicBezTo>
                  <a:pt x="7382" y="3726"/>
                  <a:pt x="7368" y="3777"/>
                  <a:pt x="7356" y="3802"/>
                </a:cubicBezTo>
                <a:cubicBezTo>
                  <a:pt x="7350" y="3815"/>
                  <a:pt x="7342" y="3796"/>
                  <a:pt x="7330" y="3808"/>
                </a:cubicBezTo>
                <a:cubicBezTo>
                  <a:pt x="7337" y="3847"/>
                  <a:pt x="7305" y="3860"/>
                  <a:pt x="7317" y="3879"/>
                </a:cubicBezTo>
                <a:cubicBezTo>
                  <a:pt x="7323" y="3885"/>
                  <a:pt x="7362" y="3904"/>
                  <a:pt x="7362" y="3879"/>
                </a:cubicBezTo>
                <a:cubicBezTo>
                  <a:pt x="7381" y="3899"/>
                  <a:pt x="7336" y="3899"/>
                  <a:pt x="7336" y="3917"/>
                </a:cubicBezTo>
                <a:cubicBezTo>
                  <a:pt x="7330" y="3924"/>
                  <a:pt x="7336" y="3924"/>
                  <a:pt x="7342" y="3936"/>
                </a:cubicBezTo>
                <a:cubicBezTo>
                  <a:pt x="7368" y="3936"/>
                  <a:pt x="7375" y="3911"/>
                  <a:pt x="7401" y="3911"/>
                </a:cubicBezTo>
                <a:cubicBezTo>
                  <a:pt x="7395" y="3937"/>
                  <a:pt x="7395" y="3944"/>
                  <a:pt x="7401" y="3969"/>
                </a:cubicBezTo>
                <a:cubicBezTo>
                  <a:pt x="7350" y="4001"/>
                  <a:pt x="7311" y="4046"/>
                  <a:pt x="7252" y="4071"/>
                </a:cubicBezTo>
                <a:cubicBezTo>
                  <a:pt x="7272" y="4033"/>
                  <a:pt x="7221" y="4039"/>
                  <a:pt x="7201" y="4026"/>
                </a:cubicBezTo>
                <a:cubicBezTo>
                  <a:pt x="7188" y="4040"/>
                  <a:pt x="7207" y="4059"/>
                  <a:pt x="7201" y="4065"/>
                </a:cubicBezTo>
                <a:cubicBezTo>
                  <a:pt x="7169" y="4071"/>
                  <a:pt x="7149" y="4085"/>
                  <a:pt x="7143" y="4110"/>
                </a:cubicBezTo>
                <a:cubicBezTo>
                  <a:pt x="7149" y="4135"/>
                  <a:pt x="7162" y="4116"/>
                  <a:pt x="7175" y="4123"/>
                </a:cubicBezTo>
                <a:cubicBezTo>
                  <a:pt x="7168" y="4155"/>
                  <a:pt x="7123" y="4161"/>
                  <a:pt x="7155" y="4174"/>
                </a:cubicBezTo>
                <a:cubicBezTo>
                  <a:pt x="7143" y="4187"/>
                  <a:pt x="7129" y="4213"/>
                  <a:pt x="7084" y="4213"/>
                </a:cubicBezTo>
                <a:cubicBezTo>
                  <a:pt x="7078" y="4232"/>
                  <a:pt x="7064" y="4251"/>
                  <a:pt x="7058" y="4270"/>
                </a:cubicBezTo>
                <a:cubicBezTo>
                  <a:pt x="7052" y="4264"/>
                  <a:pt x="7026" y="4251"/>
                  <a:pt x="7026" y="4270"/>
                </a:cubicBezTo>
                <a:cubicBezTo>
                  <a:pt x="7000" y="4258"/>
                  <a:pt x="7000" y="4219"/>
                  <a:pt x="7000" y="4187"/>
                </a:cubicBezTo>
                <a:cubicBezTo>
                  <a:pt x="6955" y="4200"/>
                  <a:pt x="6955" y="4233"/>
                  <a:pt x="6922" y="4251"/>
                </a:cubicBezTo>
                <a:cubicBezTo>
                  <a:pt x="6929" y="4265"/>
                  <a:pt x="6942" y="4278"/>
                  <a:pt x="6942" y="4290"/>
                </a:cubicBezTo>
                <a:cubicBezTo>
                  <a:pt x="6962" y="4296"/>
                  <a:pt x="6955" y="4278"/>
                  <a:pt x="6974" y="4284"/>
                </a:cubicBezTo>
                <a:cubicBezTo>
                  <a:pt x="6968" y="4309"/>
                  <a:pt x="6929" y="4309"/>
                  <a:pt x="6929" y="4348"/>
                </a:cubicBezTo>
                <a:cubicBezTo>
                  <a:pt x="6903" y="4341"/>
                  <a:pt x="6891" y="4354"/>
                  <a:pt x="6871" y="4373"/>
                </a:cubicBezTo>
                <a:cubicBezTo>
                  <a:pt x="6851" y="4379"/>
                  <a:pt x="6858" y="4354"/>
                  <a:pt x="6845" y="4348"/>
                </a:cubicBezTo>
                <a:cubicBezTo>
                  <a:pt x="6806" y="4348"/>
                  <a:pt x="6813" y="4380"/>
                  <a:pt x="6800" y="4405"/>
                </a:cubicBezTo>
                <a:cubicBezTo>
                  <a:pt x="6806" y="4418"/>
                  <a:pt x="6820" y="4386"/>
                  <a:pt x="6832" y="4405"/>
                </a:cubicBezTo>
                <a:cubicBezTo>
                  <a:pt x="6820" y="4419"/>
                  <a:pt x="6806" y="4431"/>
                  <a:pt x="6794" y="4450"/>
                </a:cubicBezTo>
                <a:cubicBezTo>
                  <a:pt x="6833" y="4444"/>
                  <a:pt x="6852" y="4457"/>
                  <a:pt x="6884" y="4431"/>
                </a:cubicBezTo>
                <a:cubicBezTo>
                  <a:pt x="6892" y="4450"/>
                  <a:pt x="6865" y="4438"/>
                  <a:pt x="6872" y="4457"/>
                </a:cubicBezTo>
                <a:cubicBezTo>
                  <a:pt x="6904" y="4457"/>
                  <a:pt x="6904" y="4418"/>
                  <a:pt x="6930" y="4412"/>
                </a:cubicBezTo>
                <a:cubicBezTo>
                  <a:pt x="6930" y="4443"/>
                  <a:pt x="6910" y="4469"/>
                  <a:pt x="6898" y="4488"/>
                </a:cubicBezTo>
                <a:cubicBezTo>
                  <a:pt x="6950" y="4552"/>
                  <a:pt x="6975" y="4418"/>
                  <a:pt x="7034" y="4450"/>
                </a:cubicBezTo>
                <a:cubicBezTo>
                  <a:pt x="7034" y="4476"/>
                  <a:pt x="7008" y="4476"/>
                  <a:pt x="7001" y="4501"/>
                </a:cubicBezTo>
                <a:cubicBezTo>
                  <a:pt x="6995" y="4482"/>
                  <a:pt x="6982" y="4488"/>
                  <a:pt x="6969" y="4495"/>
                </a:cubicBezTo>
                <a:cubicBezTo>
                  <a:pt x="6962" y="4514"/>
                  <a:pt x="6988" y="4501"/>
                  <a:pt x="6982" y="4520"/>
                </a:cubicBezTo>
                <a:cubicBezTo>
                  <a:pt x="7053" y="4500"/>
                  <a:pt x="7136" y="4411"/>
                  <a:pt x="7059" y="4347"/>
                </a:cubicBezTo>
                <a:cubicBezTo>
                  <a:pt x="7098" y="4334"/>
                  <a:pt x="7111" y="4353"/>
                  <a:pt x="7156" y="4334"/>
                </a:cubicBezTo>
                <a:cubicBezTo>
                  <a:pt x="7150" y="4302"/>
                  <a:pt x="7150" y="4289"/>
                  <a:pt x="7176" y="4283"/>
                </a:cubicBezTo>
                <a:cubicBezTo>
                  <a:pt x="7169" y="4270"/>
                  <a:pt x="7157" y="4270"/>
                  <a:pt x="7163" y="4251"/>
                </a:cubicBezTo>
                <a:cubicBezTo>
                  <a:pt x="7175" y="4228"/>
                  <a:pt x="7199" y="4266"/>
                  <a:pt x="7207" y="4239"/>
                </a:cubicBezTo>
                <a:lnTo>
                  <a:pt x="7207" y="4238"/>
                </a:lnTo>
                <a:lnTo>
                  <a:pt x="7207" y="4240"/>
                </a:lnTo>
                <a:cubicBezTo>
                  <a:pt x="7205" y="4258"/>
                  <a:pt x="7217" y="4281"/>
                  <a:pt x="7228" y="4303"/>
                </a:cubicBezTo>
                <a:cubicBezTo>
                  <a:pt x="7215" y="4322"/>
                  <a:pt x="7202" y="4341"/>
                  <a:pt x="7189" y="4360"/>
                </a:cubicBezTo>
                <a:cubicBezTo>
                  <a:pt x="7228" y="4360"/>
                  <a:pt x="7286" y="4328"/>
                  <a:pt x="7299" y="4296"/>
                </a:cubicBezTo>
                <a:cubicBezTo>
                  <a:pt x="7318" y="4309"/>
                  <a:pt x="7324" y="4296"/>
                  <a:pt x="7344" y="4284"/>
                </a:cubicBezTo>
                <a:cubicBezTo>
                  <a:pt x="7344" y="4278"/>
                  <a:pt x="7338" y="4278"/>
                  <a:pt x="7338" y="4271"/>
                </a:cubicBezTo>
                <a:cubicBezTo>
                  <a:pt x="7312" y="4271"/>
                  <a:pt x="7312" y="4284"/>
                  <a:pt x="7293" y="4284"/>
                </a:cubicBezTo>
                <a:cubicBezTo>
                  <a:pt x="7305" y="4240"/>
                  <a:pt x="7357" y="4227"/>
                  <a:pt x="7376" y="4188"/>
                </a:cubicBezTo>
                <a:cubicBezTo>
                  <a:pt x="7370" y="4169"/>
                  <a:pt x="7357" y="4214"/>
                  <a:pt x="7344" y="4195"/>
                </a:cubicBezTo>
                <a:cubicBezTo>
                  <a:pt x="7363" y="4181"/>
                  <a:pt x="7369" y="4156"/>
                  <a:pt x="7395" y="4150"/>
                </a:cubicBezTo>
                <a:cubicBezTo>
                  <a:pt x="7395" y="4169"/>
                  <a:pt x="7376" y="4162"/>
                  <a:pt x="7383" y="4181"/>
                </a:cubicBezTo>
                <a:cubicBezTo>
                  <a:pt x="7395" y="4174"/>
                  <a:pt x="7409" y="4161"/>
                  <a:pt x="7415" y="4142"/>
                </a:cubicBezTo>
                <a:cubicBezTo>
                  <a:pt x="7428" y="4149"/>
                  <a:pt x="7402" y="4168"/>
                  <a:pt x="7402" y="4174"/>
                </a:cubicBezTo>
                <a:cubicBezTo>
                  <a:pt x="7415" y="4200"/>
                  <a:pt x="7435" y="4244"/>
                  <a:pt x="7474" y="4213"/>
                </a:cubicBezTo>
                <a:cubicBezTo>
                  <a:pt x="7467" y="4194"/>
                  <a:pt x="7447" y="4180"/>
                  <a:pt x="7467" y="4155"/>
                </a:cubicBezTo>
                <a:cubicBezTo>
                  <a:pt x="7481" y="4169"/>
                  <a:pt x="7474" y="4194"/>
                  <a:pt x="7493" y="4194"/>
                </a:cubicBezTo>
                <a:cubicBezTo>
                  <a:pt x="7526" y="4169"/>
                  <a:pt x="7558" y="4136"/>
                  <a:pt x="7603" y="4117"/>
                </a:cubicBezTo>
                <a:cubicBezTo>
                  <a:pt x="7648" y="4194"/>
                  <a:pt x="7512" y="4142"/>
                  <a:pt x="7512" y="4206"/>
                </a:cubicBezTo>
                <a:cubicBezTo>
                  <a:pt x="7486" y="4206"/>
                  <a:pt x="7474" y="4220"/>
                  <a:pt x="7474" y="4245"/>
                </a:cubicBezTo>
                <a:cubicBezTo>
                  <a:pt x="7506" y="4251"/>
                  <a:pt x="7493" y="4284"/>
                  <a:pt x="7506" y="4303"/>
                </a:cubicBezTo>
                <a:cubicBezTo>
                  <a:pt x="7474" y="4323"/>
                  <a:pt x="7435" y="4367"/>
                  <a:pt x="7409" y="4412"/>
                </a:cubicBezTo>
                <a:cubicBezTo>
                  <a:pt x="7402" y="4431"/>
                  <a:pt x="7428" y="4425"/>
                  <a:pt x="7415" y="4450"/>
                </a:cubicBezTo>
                <a:cubicBezTo>
                  <a:pt x="7390" y="4450"/>
                  <a:pt x="7357" y="4457"/>
                  <a:pt x="7370" y="4508"/>
                </a:cubicBezTo>
                <a:cubicBezTo>
                  <a:pt x="7331" y="4527"/>
                  <a:pt x="7274" y="4540"/>
                  <a:pt x="7254" y="4578"/>
                </a:cubicBezTo>
                <a:cubicBezTo>
                  <a:pt x="7254" y="4585"/>
                  <a:pt x="7260" y="4585"/>
                  <a:pt x="7267" y="4597"/>
                </a:cubicBezTo>
                <a:cubicBezTo>
                  <a:pt x="7331" y="4571"/>
                  <a:pt x="7389" y="4533"/>
                  <a:pt x="7447" y="4495"/>
                </a:cubicBezTo>
                <a:cubicBezTo>
                  <a:pt x="7455" y="4565"/>
                  <a:pt x="7325" y="4546"/>
                  <a:pt x="7325" y="4623"/>
                </a:cubicBezTo>
                <a:cubicBezTo>
                  <a:pt x="7338" y="4623"/>
                  <a:pt x="7345" y="4636"/>
                  <a:pt x="7345" y="4668"/>
                </a:cubicBezTo>
                <a:cubicBezTo>
                  <a:pt x="7357" y="4668"/>
                  <a:pt x="7357" y="4649"/>
                  <a:pt x="7383" y="4655"/>
                </a:cubicBezTo>
                <a:cubicBezTo>
                  <a:pt x="7390" y="4674"/>
                  <a:pt x="7364" y="4661"/>
                  <a:pt x="7357" y="4668"/>
                </a:cubicBezTo>
                <a:cubicBezTo>
                  <a:pt x="7357" y="4675"/>
                  <a:pt x="7364" y="4706"/>
                  <a:pt x="7364" y="4706"/>
                </a:cubicBezTo>
                <a:cubicBezTo>
                  <a:pt x="7396" y="4732"/>
                  <a:pt x="7441" y="4668"/>
                  <a:pt x="7396" y="4732"/>
                </a:cubicBezTo>
                <a:cubicBezTo>
                  <a:pt x="7396" y="4744"/>
                  <a:pt x="7416" y="4732"/>
                  <a:pt x="7416" y="4725"/>
                </a:cubicBezTo>
                <a:cubicBezTo>
                  <a:pt x="7416" y="4770"/>
                  <a:pt x="7493" y="4739"/>
                  <a:pt x="7500" y="4700"/>
                </a:cubicBezTo>
                <a:cubicBezTo>
                  <a:pt x="7551" y="4700"/>
                  <a:pt x="7609" y="4668"/>
                  <a:pt x="7622" y="4611"/>
                </a:cubicBezTo>
                <a:cubicBezTo>
                  <a:pt x="7596" y="4611"/>
                  <a:pt x="7577" y="4617"/>
                  <a:pt x="7557" y="4623"/>
                </a:cubicBezTo>
                <a:cubicBezTo>
                  <a:pt x="7557" y="4597"/>
                  <a:pt x="7570" y="4546"/>
                  <a:pt x="7557" y="4521"/>
                </a:cubicBezTo>
                <a:cubicBezTo>
                  <a:pt x="7570" y="4508"/>
                  <a:pt x="7577" y="4527"/>
                  <a:pt x="7590" y="4514"/>
                </a:cubicBezTo>
                <a:cubicBezTo>
                  <a:pt x="7564" y="4476"/>
                  <a:pt x="7616" y="4450"/>
                  <a:pt x="7648" y="4438"/>
                </a:cubicBezTo>
                <a:cubicBezTo>
                  <a:pt x="7642" y="4463"/>
                  <a:pt x="7629" y="4483"/>
                  <a:pt x="7609" y="4502"/>
                </a:cubicBezTo>
                <a:cubicBezTo>
                  <a:pt x="7609" y="4527"/>
                  <a:pt x="7622" y="4514"/>
                  <a:pt x="7642" y="4514"/>
                </a:cubicBezTo>
                <a:cubicBezTo>
                  <a:pt x="7635" y="4540"/>
                  <a:pt x="7628" y="4572"/>
                  <a:pt x="7616" y="4591"/>
                </a:cubicBezTo>
                <a:cubicBezTo>
                  <a:pt x="7616" y="4597"/>
                  <a:pt x="7623" y="4604"/>
                  <a:pt x="7635" y="4604"/>
                </a:cubicBezTo>
                <a:cubicBezTo>
                  <a:pt x="7629" y="4610"/>
                  <a:pt x="7629" y="4623"/>
                  <a:pt x="7623" y="4629"/>
                </a:cubicBezTo>
                <a:cubicBezTo>
                  <a:pt x="7635" y="4642"/>
                  <a:pt x="7654" y="4629"/>
                  <a:pt x="7674" y="4623"/>
                </a:cubicBezTo>
                <a:cubicBezTo>
                  <a:pt x="7674" y="4661"/>
                  <a:pt x="7635" y="4649"/>
                  <a:pt x="7629" y="4680"/>
                </a:cubicBezTo>
                <a:cubicBezTo>
                  <a:pt x="7635" y="4687"/>
                  <a:pt x="7674" y="4668"/>
                  <a:pt x="7661" y="4699"/>
                </a:cubicBezTo>
                <a:cubicBezTo>
                  <a:pt x="7694" y="4718"/>
                  <a:pt x="7700" y="4687"/>
                  <a:pt x="7733" y="4687"/>
                </a:cubicBezTo>
                <a:cubicBezTo>
                  <a:pt x="7726" y="4693"/>
                  <a:pt x="7726" y="4705"/>
                  <a:pt x="7720" y="4712"/>
                </a:cubicBezTo>
                <a:cubicBezTo>
                  <a:pt x="7720" y="4724"/>
                  <a:pt x="7740" y="4718"/>
                  <a:pt x="7740" y="4731"/>
                </a:cubicBezTo>
                <a:cubicBezTo>
                  <a:pt x="7817" y="4698"/>
                  <a:pt x="7888" y="4647"/>
                  <a:pt x="7965" y="4622"/>
                </a:cubicBezTo>
                <a:cubicBezTo>
                  <a:pt x="7914" y="4673"/>
                  <a:pt x="7823" y="4692"/>
                  <a:pt x="7785" y="4756"/>
                </a:cubicBezTo>
                <a:cubicBezTo>
                  <a:pt x="7746" y="4756"/>
                  <a:pt x="7733" y="4782"/>
                  <a:pt x="7714" y="4801"/>
                </a:cubicBezTo>
                <a:cubicBezTo>
                  <a:pt x="7772" y="4776"/>
                  <a:pt x="7830" y="4743"/>
                  <a:pt x="7894" y="4724"/>
                </a:cubicBezTo>
                <a:cubicBezTo>
                  <a:pt x="7888" y="4750"/>
                  <a:pt x="7888" y="4757"/>
                  <a:pt x="7882" y="4782"/>
                </a:cubicBezTo>
                <a:cubicBezTo>
                  <a:pt x="7857" y="4782"/>
                  <a:pt x="7857" y="4757"/>
                  <a:pt x="7830" y="4763"/>
                </a:cubicBezTo>
                <a:cubicBezTo>
                  <a:pt x="7817" y="4769"/>
                  <a:pt x="7830" y="4808"/>
                  <a:pt x="7811" y="4814"/>
                </a:cubicBezTo>
                <a:cubicBezTo>
                  <a:pt x="7772" y="4795"/>
                  <a:pt x="7766" y="4840"/>
                  <a:pt x="7740" y="4853"/>
                </a:cubicBezTo>
                <a:cubicBezTo>
                  <a:pt x="7753" y="4866"/>
                  <a:pt x="7779" y="4866"/>
                  <a:pt x="7759" y="4885"/>
                </a:cubicBezTo>
                <a:cubicBezTo>
                  <a:pt x="7818" y="4910"/>
                  <a:pt x="7850" y="4878"/>
                  <a:pt x="7824" y="4833"/>
                </a:cubicBezTo>
                <a:cubicBezTo>
                  <a:pt x="7830" y="4827"/>
                  <a:pt x="7837" y="4814"/>
                  <a:pt x="7837" y="4808"/>
                </a:cubicBezTo>
                <a:cubicBezTo>
                  <a:pt x="7888" y="4833"/>
                  <a:pt x="7875" y="4763"/>
                  <a:pt x="7920" y="4769"/>
                </a:cubicBezTo>
                <a:cubicBezTo>
                  <a:pt x="7914" y="4789"/>
                  <a:pt x="7895" y="4802"/>
                  <a:pt x="7869" y="4814"/>
                </a:cubicBezTo>
                <a:cubicBezTo>
                  <a:pt x="7875" y="4827"/>
                  <a:pt x="7869" y="4827"/>
                  <a:pt x="7875" y="4846"/>
                </a:cubicBezTo>
                <a:cubicBezTo>
                  <a:pt x="7869" y="4852"/>
                  <a:pt x="7849" y="4852"/>
                  <a:pt x="7843" y="4865"/>
                </a:cubicBezTo>
                <a:cubicBezTo>
                  <a:pt x="7869" y="4859"/>
                  <a:pt x="7914" y="4852"/>
                  <a:pt x="7934" y="4833"/>
                </a:cubicBezTo>
                <a:cubicBezTo>
                  <a:pt x="7921" y="4885"/>
                  <a:pt x="7850" y="4885"/>
                  <a:pt x="7811" y="4910"/>
                </a:cubicBezTo>
                <a:cubicBezTo>
                  <a:pt x="7753" y="4949"/>
                  <a:pt x="7714" y="5013"/>
                  <a:pt x="7637" y="5019"/>
                </a:cubicBezTo>
                <a:cubicBezTo>
                  <a:pt x="7624" y="5000"/>
                  <a:pt x="7624" y="4987"/>
                  <a:pt x="7605" y="4987"/>
                </a:cubicBezTo>
                <a:cubicBezTo>
                  <a:pt x="7605" y="4975"/>
                  <a:pt x="7618" y="4968"/>
                  <a:pt x="7624" y="4956"/>
                </a:cubicBezTo>
                <a:cubicBezTo>
                  <a:pt x="7611" y="4956"/>
                  <a:pt x="7611" y="4937"/>
                  <a:pt x="7605" y="4931"/>
                </a:cubicBezTo>
                <a:cubicBezTo>
                  <a:pt x="7592" y="4931"/>
                  <a:pt x="7592" y="4943"/>
                  <a:pt x="7572" y="4943"/>
                </a:cubicBezTo>
                <a:cubicBezTo>
                  <a:pt x="7572" y="4969"/>
                  <a:pt x="7585" y="4976"/>
                  <a:pt x="7552" y="4988"/>
                </a:cubicBezTo>
                <a:cubicBezTo>
                  <a:pt x="7552" y="5001"/>
                  <a:pt x="7552" y="5013"/>
                  <a:pt x="7565" y="5013"/>
                </a:cubicBezTo>
                <a:cubicBezTo>
                  <a:pt x="7546" y="5039"/>
                  <a:pt x="7481" y="5058"/>
                  <a:pt x="7526" y="5096"/>
                </a:cubicBezTo>
                <a:cubicBezTo>
                  <a:pt x="7494" y="5103"/>
                  <a:pt x="7449" y="5096"/>
                  <a:pt x="7443" y="5135"/>
                </a:cubicBezTo>
                <a:cubicBezTo>
                  <a:pt x="7423" y="5141"/>
                  <a:pt x="7429" y="5122"/>
                  <a:pt x="7417" y="5122"/>
                </a:cubicBezTo>
                <a:cubicBezTo>
                  <a:pt x="7403" y="5129"/>
                  <a:pt x="7397" y="5142"/>
                  <a:pt x="7397" y="5161"/>
                </a:cubicBezTo>
                <a:cubicBezTo>
                  <a:pt x="7383" y="5161"/>
                  <a:pt x="7390" y="5142"/>
                  <a:pt x="7377" y="5142"/>
                </a:cubicBezTo>
                <a:cubicBezTo>
                  <a:pt x="7352" y="5168"/>
                  <a:pt x="7383" y="5174"/>
                  <a:pt x="7403" y="5193"/>
                </a:cubicBezTo>
                <a:cubicBezTo>
                  <a:pt x="7423" y="5181"/>
                  <a:pt x="7442" y="5168"/>
                  <a:pt x="7462" y="5162"/>
                </a:cubicBezTo>
                <a:cubicBezTo>
                  <a:pt x="7462" y="5174"/>
                  <a:pt x="7462" y="5187"/>
                  <a:pt x="7449" y="5193"/>
                </a:cubicBezTo>
                <a:cubicBezTo>
                  <a:pt x="7449" y="5206"/>
                  <a:pt x="7462" y="5206"/>
                  <a:pt x="7481" y="5200"/>
                </a:cubicBezTo>
                <a:cubicBezTo>
                  <a:pt x="7475" y="5219"/>
                  <a:pt x="7481" y="5219"/>
                  <a:pt x="7475" y="5231"/>
                </a:cubicBezTo>
                <a:cubicBezTo>
                  <a:pt x="7488" y="5244"/>
                  <a:pt x="7500" y="5218"/>
                  <a:pt x="7488" y="5257"/>
                </a:cubicBezTo>
                <a:cubicBezTo>
                  <a:pt x="7539" y="5263"/>
                  <a:pt x="7571" y="5212"/>
                  <a:pt x="7597" y="5212"/>
                </a:cubicBezTo>
                <a:cubicBezTo>
                  <a:pt x="7585" y="5231"/>
                  <a:pt x="7559" y="5231"/>
                  <a:pt x="7546" y="5250"/>
                </a:cubicBezTo>
                <a:cubicBezTo>
                  <a:pt x="7552" y="5270"/>
                  <a:pt x="7540" y="5270"/>
                  <a:pt x="7546" y="5289"/>
                </a:cubicBezTo>
                <a:cubicBezTo>
                  <a:pt x="7527" y="5302"/>
                  <a:pt x="7507" y="5302"/>
                  <a:pt x="7507" y="5328"/>
                </a:cubicBezTo>
                <a:cubicBezTo>
                  <a:pt x="7494" y="5334"/>
                  <a:pt x="7494" y="5315"/>
                  <a:pt x="7488" y="5315"/>
                </a:cubicBezTo>
                <a:cubicBezTo>
                  <a:pt x="7481" y="5321"/>
                  <a:pt x="7481" y="5328"/>
                  <a:pt x="7468" y="5328"/>
                </a:cubicBezTo>
                <a:cubicBezTo>
                  <a:pt x="7481" y="5334"/>
                  <a:pt x="7488" y="5347"/>
                  <a:pt x="7494" y="5359"/>
                </a:cubicBezTo>
                <a:cubicBezTo>
                  <a:pt x="7520" y="5328"/>
                  <a:pt x="7578" y="5347"/>
                  <a:pt x="7597" y="5289"/>
                </a:cubicBezTo>
                <a:cubicBezTo>
                  <a:pt x="7636" y="5321"/>
                  <a:pt x="7650" y="5264"/>
                  <a:pt x="7701" y="5270"/>
                </a:cubicBezTo>
                <a:cubicBezTo>
                  <a:pt x="7701" y="5276"/>
                  <a:pt x="7714" y="5302"/>
                  <a:pt x="7701" y="5302"/>
                </a:cubicBezTo>
                <a:cubicBezTo>
                  <a:pt x="7707" y="5314"/>
                  <a:pt x="7714" y="5302"/>
                  <a:pt x="7733" y="5308"/>
                </a:cubicBezTo>
                <a:cubicBezTo>
                  <a:pt x="7707" y="5328"/>
                  <a:pt x="7695" y="5347"/>
                  <a:pt x="7656" y="5353"/>
                </a:cubicBezTo>
                <a:cubicBezTo>
                  <a:pt x="7662" y="5321"/>
                  <a:pt x="7675" y="5308"/>
                  <a:pt x="7701" y="5295"/>
                </a:cubicBezTo>
                <a:cubicBezTo>
                  <a:pt x="7661" y="5289"/>
                  <a:pt x="7630" y="5340"/>
                  <a:pt x="7610" y="5372"/>
                </a:cubicBezTo>
                <a:cubicBezTo>
                  <a:pt x="7616" y="5378"/>
                  <a:pt x="7642" y="5359"/>
                  <a:pt x="7642" y="5347"/>
                </a:cubicBezTo>
                <a:cubicBezTo>
                  <a:pt x="7662" y="5373"/>
                  <a:pt x="7610" y="5385"/>
                  <a:pt x="7597" y="5404"/>
                </a:cubicBezTo>
                <a:cubicBezTo>
                  <a:pt x="7585" y="5404"/>
                  <a:pt x="7585" y="5385"/>
                  <a:pt x="7565" y="5392"/>
                </a:cubicBezTo>
                <a:cubicBezTo>
                  <a:pt x="7552" y="5392"/>
                  <a:pt x="7545" y="5404"/>
                  <a:pt x="7545" y="5417"/>
                </a:cubicBezTo>
                <a:cubicBezTo>
                  <a:pt x="7565" y="5423"/>
                  <a:pt x="7558" y="5436"/>
                  <a:pt x="7578" y="5448"/>
                </a:cubicBezTo>
                <a:cubicBezTo>
                  <a:pt x="7649" y="5410"/>
                  <a:pt x="7688" y="5333"/>
                  <a:pt x="7785" y="5314"/>
                </a:cubicBezTo>
                <a:cubicBezTo>
                  <a:pt x="7791" y="5295"/>
                  <a:pt x="7771" y="5295"/>
                  <a:pt x="7765" y="5283"/>
                </a:cubicBezTo>
                <a:cubicBezTo>
                  <a:pt x="7765" y="5276"/>
                  <a:pt x="7771" y="5270"/>
                  <a:pt x="7771" y="5264"/>
                </a:cubicBezTo>
                <a:cubicBezTo>
                  <a:pt x="7771" y="5251"/>
                  <a:pt x="7765" y="5264"/>
                  <a:pt x="7759" y="5264"/>
                </a:cubicBezTo>
                <a:cubicBezTo>
                  <a:pt x="7765" y="5257"/>
                  <a:pt x="7765" y="5238"/>
                  <a:pt x="7765" y="5219"/>
                </a:cubicBezTo>
                <a:cubicBezTo>
                  <a:pt x="7784" y="5219"/>
                  <a:pt x="7784" y="5193"/>
                  <a:pt x="7810" y="5200"/>
                </a:cubicBezTo>
                <a:cubicBezTo>
                  <a:pt x="7804" y="5187"/>
                  <a:pt x="7791" y="5187"/>
                  <a:pt x="7797" y="5168"/>
                </a:cubicBezTo>
                <a:cubicBezTo>
                  <a:pt x="7830" y="5168"/>
                  <a:pt x="7868" y="5162"/>
                  <a:pt x="7901" y="5143"/>
                </a:cubicBezTo>
                <a:cubicBezTo>
                  <a:pt x="7901" y="5156"/>
                  <a:pt x="7894" y="5156"/>
                  <a:pt x="7894" y="5162"/>
                </a:cubicBezTo>
                <a:cubicBezTo>
                  <a:pt x="7965" y="5168"/>
                  <a:pt x="7965" y="5098"/>
                  <a:pt x="8017" y="5085"/>
                </a:cubicBezTo>
                <a:cubicBezTo>
                  <a:pt x="7992" y="5098"/>
                  <a:pt x="8023" y="5117"/>
                  <a:pt x="8043" y="5104"/>
                </a:cubicBezTo>
                <a:cubicBezTo>
                  <a:pt x="8049" y="5118"/>
                  <a:pt x="8004" y="5124"/>
                  <a:pt x="8004" y="5149"/>
                </a:cubicBezTo>
                <a:cubicBezTo>
                  <a:pt x="7984" y="5156"/>
                  <a:pt x="7984" y="5143"/>
                  <a:pt x="7972" y="5143"/>
                </a:cubicBezTo>
                <a:cubicBezTo>
                  <a:pt x="7953" y="5143"/>
                  <a:pt x="7959" y="5169"/>
                  <a:pt x="7959" y="5188"/>
                </a:cubicBezTo>
                <a:cubicBezTo>
                  <a:pt x="7940" y="5194"/>
                  <a:pt x="7920" y="5207"/>
                  <a:pt x="7908" y="5213"/>
                </a:cubicBezTo>
                <a:cubicBezTo>
                  <a:pt x="7908" y="5227"/>
                  <a:pt x="7920" y="5233"/>
                  <a:pt x="7914" y="5252"/>
                </a:cubicBezTo>
                <a:cubicBezTo>
                  <a:pt x="7908" y="5265"/>
                  <a:pt x="7868" y="5278"/>
                  <a:pt x="7888" y="5297"/>
                </a:cubicBezTo>
                <a:cubicBezTo>
                  <a:pt x="7856" y="5336"/>
                  <a:pt x="7811" y="5328"/>
                  <a:pt x="7785" y="5367"/>
                </a:cubicBezTo>
                <a:cubicBezTo>
                  <a:pt x="7797" y="5367"/>
                  <a:pt x="7804" y="5355"/>
                  <a:pt x="7823" y="5361"/>
                </a:cubicBezTo>
                <a:cubicBezTo>
                  <a:pt x="7817" y="5386"/>
                  <a:pt x="7785" y="5392"/>
                  <a:pt x="7785" y="5431"/>
                </a:cubicBezTo>
                <a:cubicBezTo>
                  <a:pt x="7830" y="5405"/>
                  <a:pt x="7888" y="5392"/>
                  <a:pt x="7920" y="5373"/>
                </a:cubicBezTo>
                <a:cubicBezTo>
                  <a:pt x="7914" y="5411"/>
                  <a:pt x="7836" y="5424"/>
                  <a:pt x="7823" y="5469"/>
                </a:cubicBezTo>
                <a:cubicBezTo>
                  <a:pt x="7836" y="5475"/>
                  <a:pt x="7849" y="5482"/>
                  <a:pt x="7856" y="5463"/>
                </a:cubicBezTo>
                <a:cubicBezTo>
                  <a:pt x="7869" y="5463"/>
                  <a:pt x="7863" y="5482"/>
                  <a:pt x="7875" y="5482"/>
                </a:cubicBezTo>
                <a:cubicBezTo>
                  <a:pt x="7920" y="5456"/>
                  <a:pt x="7953" y="5424"/>
                  <a:pt x="8018" y="5430"/>
                </a:cubicBezTo>
                <a:cubicBezTo>
                  <a:pt x="8030" y="5449"/>
                  <a:pt x="8005" y="5494"/>
                  <a:pt x="7979" y="5501"/>
                </a:cubicBezTo>
                <a:cubicBezTo>
                  <a:pt x="7979" y="5501"/>
                  <a:pt x="7979" y="5501"/>
                  <a:pt x="7979" y="5482"/>
                </a:cubicBezTo>
                <a:cubicBezTo>
                  <a:pt x="7908" y="5482"/>
                  <a:pt x="7895" y="5553"/>
                  <a:pt x="7857" y="5584"/>
                </a:cubicBezTo>
                <a:cubicBezTo>
                  <a:pt x="7850" y="5591"/>
                  <a:pt x="7830" y="5578"/>
                  <a:pt x="7830" y="5603"/>
                </a:cubicBezTo>
                <a:cubicBezTo>
                  <a:pt x="7792" y="5559"/>
                  <a:pt x="7746" y="5642"/>
                  <a:pt x="7695" y="5642"/>
                </a:cubicBezTo>
                <a:cubicBezTo>
                  <a:pt x="7726" y="5584"/>
                  <a:pt x="7785" y="5539"/>
                  <a:pt x="7817" y="5475"/>
                </a:cubicBezTo>
                <a:cubicBezTo>
                  <a:pt x="7811" y="5463"/>
                  <a:pt x="7778" y="5475"/>
                  <a:pt x="7772" y="5463"/>
                </a:cubicBezTo>
                <a:cubicBezTo>
                  <a:pt x="7778" y="5449"/>
                  <a:pt x="7785" y="5443"/>
                  <a:pt x="7778" y="5424"/>
                </a:cubicBezTo>
                <a:cubicBezTo>
                  <a:pt x="7765" y="5424"/>
                  <a:pt x="7759" y="5424"/>
                  <a:pt x="7759" y="5437"/>
                </a:cubicBezTo>
                <a:cubicBezTo>
                  <a:pt x="7746" y="5430"/>
                  <a:pt x="7765" y="5418"/>
                  <a:pt x="7752" y="5411"/>
                </a:cubicBezTo>
                <a:cubicBezTo>
                  <a:pt x="7707" y="5424"/>
                  <a:pt x="7707" y="5475"/>
                  <a:pt x="7669" y="5488"/>
                </a:cubicBezTo>
                <a:cubicBezTo>
                  <a:pt x="7662" y="5482"/>
                  <a:pt x="7662" y="5475"/>
                  <a:pt x="7662" y="5463"/>
                </a:cubicBezTo>
                <a:cubicBezTo>
                  <a:pt x="7643" y="5469"/>
                  <a:pt x="7611" y="5463"/>
                  <a:pt x="7617" y="5494"/>
                </a:cubicBezTo>
                <a:cubicBezTo>
                  <a:pt x="7605" y="5494"/>
                  <a:pt x="7598" y="5507"/>
                  <a:pt x="7579" y="5501"/>
                </a:cubicBezTo>
                <a:cubicBezTo>
                  <a:pt x="7559" y="5532"/>
                  <a:pt x="7507" y="5538"/>
                  <a:pt x="7488" y="5577"/>
                </a:cubicBezTo>
                <a:cubicBezTo>
                  <a:pt x="7468" y="5565"/>
                  <a:pt x="7455" y="5584"/>
                  <a:pt x="7429" y="5584"/>
                </a:cubicBezTo>
                <a:cubicBezTo>
                  <a:pt x="7429" y="5557"/>
                  <a:pt x="7455" y="5557"/>
                  <a:pt x="7468" y="5545"/>
                </a:cubicBezTo>
                <a:cubicBezTo>
                  <a:pt x="7442" y="5513"/>
                  <a:pt x="7384" y="5552"/>
                  <a:pt x="7365" y="5584"/>
                </a:cubicBezTo>
                <a:cubicBezTo>
                  <a:pt x="7390" y="5647"/>
                  <a:pt x="7338" y="5654"/>
                  <a:pt x="7306" y="5679"/>
                </a:cubicBezTo>
                <a:cubicBezTo>
                  <a:pt x="7293" y="5653"/>
                  <a:pt x="7320" y="5647"/>
                  <a:pt x="7332" y="5628"/>
                </a:cubicBezTo>
                <a:cubicBezTo>
                  <a:pt x="7326" y="5602"/>
                  <a:pt x="7300" y="5609"/>
                  <a:pt x="7287" y="5609"/>
                </a:cubicBezTo>
                <a:cubicBezTo>
                  <a:pt x="7312" y="5565"/>
                  <a:pt x="7365" y="5551"/>
                  <a:pt x="7403" y="5526"/>
                </a:cubicBezTo>
                <a:cubicBezTo>
                  <a:pt x="7403" y="5494"/>
                  <a:pt x="7391" y="5487"/>
                  <a:pt x="7403" y="5456"/>
                </a:cubicBezTo>
                <a:cubicBezTo>
                  <a:pt x="7410" y="5462"/>
                  <a:pt x="7416" y="5468"/>
                  <a:pt x="7416" y="5481"/>
                </a:cubicBezTo>
                <a:cubicBezTo>
                  <a:pt x="7429" y="5487"/>
                  <a:pt x="7429" y="5475"/>
                  <a:pt x="7442" y="5475"/>
                </a:cubicBezTo>
                <a:cubicBezTo>
                  <a:pt x="7448" y="5442"/>
                  <a:pt x="7428" y="5442"/>
                  <a:pt x="7422" y="5423"/>
                </a:cubicBezTo>
                <a:cubicBezTo>
                  <a:pt x="7441" y="5417"/>
                  <a:pt x="7435" y="5392"/>
                  <a:pt x="7461" y="5392"/>
                </a:cubicBezTo>
                <a:cubicBezTo>
                  <a:pt x="7461" y="5392"/>
                  <a:pt x="7461" y="5392"/>
                  <a:pt x="7461" y="5360"/>
                </a:cubicBezTo>
                <a:cubicBezTo>
                  <a:pt x="7416" y="5379"/>
                  <a:pt x="7371" y="5424"/>
                  <a:pt x="7351" y="5449"/>
                </a:cubicBezTo>
                <a:cubicBezTo>
                  <a:pt x="7351" y="5468"/>
                  <a:pt x="7338" y="5443"/>
                  <a:pt x="7338" y="5437"/>
                </a:cubicBezTo>
                <a:cubicBezTo>
                  <a:pt x="7332" y="5443"/>
                  <a:pt x="7326" y="5449"/>
                  <a:pt x="7306" y="5449"/>
                </a:cubicBezTo>
                <a:cubicBezTo>
                  <a:pt x="7300" y="5443"/>
                  <a:pt x="7345" y="5443"/>
                  <a:pt x="7332" y="5404"/>
                </a:cubicBezTo>
                <a:cubicBezTo>
                  <a:pt x="7326" y="5404"/>
                  <a:pt x="7293" y="5404"/>
                  <a:pt x="7287" y="5385"/>
                </a:cubicBezTo>
                <a:cubicBezTo>
                  <a:pt x="7293" y="5385"/>
                  <a:pt x="7358" y="5392"/>
                  <a:pt x="7338" y="5366"/>
                </a:cubicBezTo>
                <a:cubicBezTo>
                  <a:pt x="7319" y="5379"/>
                  <a:pt x="7351" y="5341"/>
                  <a:pt x="7345" y="5373"/>
                </a:cubicBezTo>
                <a:cubicBezTo>
                  <a:pt x="7365" y="5366"/>
                  <a:pt x="7371" y="5347"/>
                  <a:pt x="7371" y="5321"/>
                </a:cubicBezTo>
                <a:cubicBezTo>
                  <a:pt x="7390" y="5340"/>
                  <a:pt x="7403" y="5296"/>
                  <a:pt x="7416" y="5321"/>
                </a:cubicBezTo>
                <a:cubicBezTo>
                  <a:pt x="7423" y="5302"/>
                  <a:pt x="7410" y="5290"/>
                  <a:pt x="7436" y="5290"/>
                </a:cubicBezTo>
                <a:cubicBezTo>
                  <a:pt x="7436" y="5264"/>
                  <a:pt x="7416" y="5264"/>
                  <a:pt x="7410" y="5245"/>
                </a:cubicBezTo>
                <a:cubicBezTo>
                  <a:pt x="7402" y="5219"/>
                  <a:pt x="7428" y="5225"/>
                  <a:pt x="7422" y="5200"/>
                </a:cubicBezTo>
                <a:cubicBezTo>
                  <a:pt x="7403" y="5200"/>
                  <a:pt x="7397" y="5219"/>
                  <a:pt x="7371" y="5219"/>
                </a:cubicBezTo>
                <a:cubicBezTo>
                  <a:pt x="7371" y="5206"/>
                  <a:pt x="7383" y="5200"/>
                  <a:pt x="7383" y="5193"/>
                </a:cubicBezTo>
                <a:cubicBezTo>
                  <a:pt x="7351" y="5181"/>
                  <a:pt x="7332" y="5193"/>
                  <a:pt x="7306" y="5206"/>
                </a:cubicBezTo>
                <a:cubicBezTo>
                  <a:pt x="7293" y="5193"/>
                  <a:pt x="7320" y="5180"/>
                  <a:pt x="7326" y="5167"/>
                </a:cubicBezTo>
                <a:cubicBezTo>
                  <a:pt x="7301" y="5174"/>
                  <a:pt x="7293" y="5161"/>
                  <a:pt x="7281" y="5122"/>
                </a:cubicBezTo>
                <a:cubicBezTo>
                  <a:pt x="7236" y="5135"/>
                  <a:pt x="7216" y="5167"/>
                  <a:pt x="7203" y="5199"/>
                </a:cubicBezTo>
                <a:cubicBezTo>
                  <a:pt x="7191" y="5193"/>
                  <a:pt x="7184" y="5161"/>
                  <a:pt x="7165" y="5180"/>
                </a:cubicBezTo>
                <a:cubicBezTo>
                  <a:pt x="7184" y="5186"/>
                  <a:pt x="7196" y="5231"/>
                  <a:pt x="7216" y="5212"/>
                </a:cubicBezTo>
                <a:cubicBezTo>
                  <a:pt x="7229" y="5250"/>
                  <a:pt x="7152" y="5257"/>
                  <a:pt x="7132" y="5288"/>
                </a:cubicBezTo>
                <a:cubicBezTo>
                  <a:pt x="7120" y="5268"/>
                  <a:pt x="7094" y="5256"/>
                  <a:pt x="7087" y="5237"/>
                </a:cubicBezTo>
                <a:cubicBezTo>
                  <a:pt x="7061" y="5244"/>
                  <a:pt x="7094" y="5263"/>
                  <a:pt x="7068" y="5276"/>
                </a:cubicBezTo>
                <a:cubicBezTo>
                  <a:pt x="7061" y="5257"/>
                  <a:pt x="7061" y="5269"/>
                  <a:pt x="7048" y="5263"/>
                </a:cubicBezTo>
                <a:cubicBezTo>
                  <a:pt x="7041" y="5244"/>
                  <a:pt x="7061" y="5250"/>
                  <a:pt x="7061" y="5231"/>
                </a:cubicBezTo>
                <a:cubicBezTo>
                  <a:pt x="7054" y="5225"/>
                  <a:pt x="7054" y="5225"/>
                  <a:pt x="7054" y="5219"/>
                </a:cubicBezTo>
                <a:cubicBezTo>
                  <a:pt x="7022" y="5219"/>
                  <a:pt x="7003" y="5238"/>
                  <a:pt x="7015" y="5270"/>
                </a:cubicBezTo>
                <a:cubicBezTo>
                  <a:pt x="6990" y="5276"/>
                  <a:pt x="6990" y="5315"/>
                  <a:pt x="6970" y="5328"/>
                </a:cubicBezTo>
                <a:cubicBezTo>
                  <a:pt x="6958" y="5321"/>
                  <a:pt x="6990" y="5309"/>
                  <a:pt x="6970" y="5296"/>
                </a:cubicBezTo>
                <a:cubicBezTo>
                  <a:pt x="6964" y="5302"/>
                  <a:pt x="6958" y="5309"/>
                  <a:pt x="6958" y="5315"/>
                </a:cubicBezTo>
                <a:cubicBezTo>
                  <a:pt x="6938" y="5302"/>
                  <a:pt x="6964" y="5283"/>
                  <a:pt x="6964" y="5270"/>
                </a:cubicBezTo>
                <a:cubicBezTo>
                  <a:pt x="6945" y="5231"/>
                  <a:pt x="6880" y="5276"/>
                  <a:pt x="6848" y="5289"/>
                </a:cubicBezTo>
                <a:cubicBezTo>
                  <a:pt x="6855" y="5309"/>
                  <a:pt x="6868" y="5315"/>
                  <a:pt x="6868" y="5334"/>
                </a:cubicBezTo>
                <a:cubicBezTo>
                  <a:pt x="6888" y="5334"/>
                  <a:pt x="6888" y="5321"/>
                  <a:pt x="6894" y="5309"/>
                </a:cubicBezTo>
                <a:cubicBezTo>
                  <a:pt x="6900" y="5334"/>
                  <a:pt x="6926" y="5321"/>
                  <a:pt x="6933" y="5328"/>
                </a:cubicBezTo>
                <a:cubicBezTo>
                  <a:pt x="6939" y="5353"/>
                  <a:pt x="6894" y="5378"/>
                  <a:pt x="6888" y="5417"/>
                </a:cubicBezTo>
                <a:cubicBezTo>
                  <a:pt x="6900" y="5423"/>
                  <a:pt x="6946" y="5391"/>
                  <a:pt x="6926" y="5372"/>
                </a:cubicBezTo>
                <a:cubicBezTo>
                  <a:pt x="6926" y="5359"/>
                  <a:pt x="6959" y="5391"/>
                  <a:pt x="6965" y="5372"/>
                </a:cubicBezTo>
                <a:cubicBezTo>
                  <a:pt x="6971" y="5378"/>
                  <a:pt x="6933" y="5398"/>
                  <a:pt x="6959" y="5417"/>
                </a:cubicBezTo>
                <a:cubicBezTo>
                  <a:pt x="6881" y="5423"/>
                  <a:pt x="6824" y="5455"/>
                  <a:pt x="6765" y="5506"/>
                </a:cubicBezTo>
                <a:cubicBezTo>
                  <a:pt x="6765" y="5519"/>
                  <a:pt x="6771" y="5519"/>
                  <a:pt x="6771" y="5531"/>
                </a:cubicBezTo>
                <a:cubicBezTo>
                  <a:pt x="6739" y="5525"/>
                  <a:pt x="6733" y="5569"/>
                  <a:pt x="6713" y="5550"/>
                </a:cubicBezTo>
                <a:cubicBezTo>
                  <a:pt x="6719" y="5570"/>
                  <a:pt x="6719" y="5583"/>
                  <a:pt x="6713" y="5602"/>
                </a:cubicBezTo>
                <a:cubicBezTo>
                  <a:pt x="6707" y="5595"/>
                  <a:pt x="6707" y="5583"/>
                  <a:pt x="6707" y="5570"/>
                </a:cubicBezTo>
                <a:cubicBezTo>
                  <a:pt x="6700" y="5576"/>
                  <a:pt x="6693" y="5576"/>
                  <a:pt x="6687" y="5576"/>
                </a:cubicBezTo>
                <a:cubicBezTo>
                  <a:pt x="6661" y="5602"/>
                  <a:pt x="6681" y="5621"/>
                  <a:pt x="6693" y="5659"/>
                </a:cubicBezTo>
                <a:cubicBezTo>
                  <a:pt x="6738" y="5653"/>
                  <a:pt x="6732" y="5595"/>
                  <a:pt x="6771" y="5583"/>
                </a:cubicBezTo>
                <a:cubicBezTo>
                  <a:pt x="6771" y="5621"/>
                  <a:pt x="6764" y="5647"/>
                  <a:pt x="6726" y="5659"/>
                </a:cubicBezTo>
                <a:cubicBezTo>
                  <a:pt x="6726" y="5672"/>
                  <a:pt x="6752" y="5678"/>
                  <a:pt x="6752" y="5666"/>
                </a:cubicBezTo>
                <a:cubicBezTo>
                  <a:pt x="6752" y="5685"/>
                  <a:pt x="6758" y="5704"/>
                  <a:pt x="6764" y="5730"/>
                </a:cubicBezTo>
                <a:cubicBezTo>
                  <a:pt x="6784" y="5723"/>
                  <a:pt x="6790" y="5685"/>
                  <a:pt x="6823" y="5704"/>
                </a:cubicBezTo>
                <a:cubicBezTo>
                  <a:pt x="6816" y="5717"/>
                  <a:pt x="6829" y="5723"/>
                  <a:pt x="6829" y="5736"/>
                </a:cubicBezTo>
                <a:cubicBezTo>
                  <a:pt x="6804" y="5723"/>
                  <a:pt x="6798" y="5723"/>
                  <a:pt x="6778" y="5742"/>
                </a:cubicBezTo>
                <a:cubicBezTo>
                  <a:pt x="6784" y="5755"/>
                  <a:pt x="6784" y="5761"/>
                  <a:pt x="6790" y="5767"/>
                </a:cubicBezTo>
                <a:cubicBezTo>
                  <a:pt x="6771" y="5780"/>
                  <a:pt x="6752" y="5761"/>
                  <a:pt x="6732" y="5761"/>
                </a:cubicBezTo>
                <a:cubicBezTo>
                  <a:pt x="6739" y="5729"/>
                  <a:pt x="6739" y="5754"/>
                  <a:pt x="6752" y="5722"/>
                </a:cubicBezTo>
                <a:cubicBezTo>
                  <a:pt x="6752" y="5716"/>
                  <a:pt x="6732" y="5722"/>
                  <a:pt x="6732" y="5710"/>
                </a:cubicBezTo>
                <a:cubicBezTo>
                  <a:pt x="6726" y="5716"/>
                  <a:pt x="6726" y="5729"/>
                  <a:pt x="6719" y="5741"/>
                </a:cubicBezTo>
                <a:cubicBezTo>
                  <a:pt x="6707" y="5728"/>
                  <a:pt x="6726" y="5715"/>
                  <a:pt x="6719" y="5696"/>
                </a:cubicBezTo>
                <a:cubicBezTo>
                  <a:pt x="6707" y="5696"/>
                  <a:pt x="6687" y="5696"/>
                  <a:pt x="6687" y="5709"/>
                </a:cubicBezTo>
                <a:cubicBezTo>
                  <a:pt x="6687" y="5703"/>
                  <a:pt x="6674" y="5671"/>
                  <a:pt x="6642" y="5677"/>
                </a:cubicBezTo>
                <a:cubicBezTo>
                  <a:pt x="6642" y="5665"/>
                  <a:pt x="6648" y="5652"/>
                  <a:pt x="6668" y="5659"/>
                </a:cubicBezTo>
                <a:cubicBezTo>
                  <a:pt x="6648" y="5639"/>
                  <a:pt x="6668" y="5620"/>
                  <a:pt x="6642" y="5620"/>
                </a:cubicBezTo>
                <a:cubicBezTo>
                  <a:pt x="6636" y="5601"/>
                  <a:pt x="6655" y="5607"/>
                  <a:pt x="6662" y="5607"/>
                </a:cubicBezTo>
                <a:cubicBezTo>
                  <a:pt x="6668" y="5581"/>
                  <a:pt x="6642" y="5581"/>
                  <a:pt x="6642" y="5556"/>
                </a:cubicBezTo>
                <a:cubicBezTo>
                  <a:pt x="6655" y="5537"/>
                  <a:pt x="6693" y="5537"/>
                  <a:pt x="6687" y="5498"/>
                </a:cubicBezTo>
                <a:cubicBezTo>
                  <a:pt x="6610" y="5486"/>
                  <a:pt x="6591" y="5595"/>
                  <a:pt x="6532" y="5601"/>
                </a:cubicBezTo>
                <a:cubicBezTo>
                  <a:pt x="6532" y="5626"/>
                  <a:pt x="6525" y="5652"/>
                  <a:pt x="6545" y="5665"/>
                </a:cubicBezTo>
                <a:cubicBezTo>
                  <a:pt x="6545" y="5685"/>
                  <a:pt x="6526" y="5685"/>
                  <a:pt x="6532" y="5704"/>
                </a:cubicBezTo>
                <a:cubicBezTo>
                  <a:pt x="6494" y="5704"/>
                  <a:pt x="6494" y="5736"/>
                  <a:pt x="6467" y="5742"/>
                </a:cubicBezTo>
                <a:cubicBezTo>
                  <a:pt x="6474" y="5767"/>
                  <a:pt x="6493" y="5774"/>
                  <a:pt x="6519" y="5767"/>
                </a:cubicBezTo>
                <a:cubicBezTo>
                  <a:pt x="6525" y="5800"/>
                  <a:pt x="6499" y="5825"/>
                  <a:pt x="6460" y="5831"/>
                </a:cubicBezTo>
                <a:cubicBezTo>
                  <a:pt x="6447" y="5818"/>
                  <a:pt x="6473" y="5812"/>
                  <a:pt x="6473" y="5786"/>
                </a:cubicBezTo>
                <a:cubicBezTo>
                  <a:pt x="6467" y="5780"/>
                  <a:pt x="6453" y="5780"/>
                  <a:pt x="6441" y="5780"/>
                </a:cubicBezTo>
                <a:cubicBezTo>
                  <a:pt x="6447" y="5767"/>
                  <a:pt x="6467" y="5774"/>
                  <a:pt x="6467" y="5761"/>
                </a:cubicBezTo>
                <a:cubicBezTo>
                  <a:pt x="6441" y="5774"/>
                  <a:pt x="6415" y="5774"/>
                  <a:pt x="6389" y="5761"/>
                </a:cubicBezTo>
                <a:cubicBezTo>
                  <a:pt x="6389" y="5755"/>
                  <a:pt x="6402" y="5749"/>
                  <a:pt x="6402" y="5742"/>
                </a:cubicBezTo>
                <a:cubicBezTo>
                  <a:pt x="6389" y="5736"/>
                  <a:pt x="6383" y="5711"/>
                  <a:pt x="6357" y="5717"/>
                </a:cubicBezTo>
                <a:cubicBezTo>
                  <a:pt x="6351" y="5781"/>
                  <a:pt x="6253" y="5812"/>
                  <a:pt x="6286" y="5876"/>
                </a:cubicBezTo>
                <a:cubicBezTo>
                  <a:pt x="6267" y="5902"/>
                  <a:pt x="6261" y="5864"/>
                  <a:pt x="6241" y="5870"/>
                </a:cubicBezTo>
                <a:cubicBezTo>
                  <a:pt x="6215" y="5876"/>
                  <a:pt x="6208" y="5895"/>
                  <a:pt x="6182" y="5902"/>
                </a:cubicBezTo>
                <a:cubicBezTo>
                  <a:pt x="6176" y="5921"/>
                  <a:pt x="6195" y="5921"/>
                  <a:pt x="6189" y="5940"/>
                </a:cubicBezTo>
                <a:cubicBezTo>
                  <a:pt x="6156" y="5915"/>
                  <a:pt x="6137" y="5934"/>
                  <a:pt x="6105" y="5928"/>
                </a:cubicBezTo>
                <a:cubicBezTo>
                  <a:pt x="6073" y="5953"/>
                  <a:pt x="6047" y="5992"/>
                  <a:pt x="6002" y="5998"/>
                </a:cubicBezTo>
                <a:cubicBezTo>
                  <a:pt x="5982" y="6018"/>
                  <a:pt x="5969" y="6062"/>
                  <a:pt x="5930" y="6043"/>
                </a:cubicBezTo>
                <a:cubicBezTo>
                  <a:pt x="5930" y="6030"/>
                  <a:pt x="5943" y="6037"/>
                  <a:pt x="5943" y="6024"/>
                </a:cubicBezTo>
                <a:cubicBezTo>
                  <a:pt x="5937" y="6011"/>
                  <a:pt x="5937" y="5999"/>
                  <a:pt x="5917" y="6005"/>
                </a:cubicBezTo>
                <a:cubicBezTo>
                  <a:pt x="5897" y="6011"/>
                  <a:pt x="5897" y="6038"/>
                  <a:pt x="5897" y="6063"/>
                </a:cubicBezTo>
                <a:cubicBezTo>
                  <a:pt x="5890" y="6063"/>
                  <a:pt x="5878" y="6063"/>
                  <a:pt x="5878" y="6069"/>
                </a:cubicBezTo>
                <a:cubicBezTo>
                  <a:pt x="5858" y="6063"/>
                  <a:pt x="5884" y="6056"/>
                  <a:pt x="5890" y="6050"/>
                </a:cubicBezTo>
                <a:cubicBezTo>
                  <a:pt x="5878" y="6050"/>
                  <a:pt x="5864" y="6025"/>
                  <a:pt x="5852" y="6038"/>
                </a:cubicBezTo>
                <a:cubicBezTo>
                  <a:pt x="5832" y="6044"/>
                  <a:pt x="5858" y="6050"/>
                  <a:pt x="5852" y="6063"/>
                </a:cubicBezTo>
                <a:cubicBezTo>
                  <a:pt x="5799" y="6069"/>
                  <a:pt x="5787" y="6108"/>
                  <a:pt x="5748" y="6120"/>
                </a:cubicBezTo>
                <a:cubicBezTo>
                  <a:pt x="5748" y="6108"/>
                  <a:pt x="5748" y="6089"/>
                  <a:pt x="5728" y="6095"/>
                </a:cubicBezTo>
                <a:cubicBezTo>
                  <a:pt x="5728" y="6146"/>
                  <a:pt x="5638" y="6159"/>
                  <a:pt x="5592" y="6159"/>
                </a:cubicBezTo>
                <a:cubicBezTo>
                  <a:pt x="5592" y="6134"/>
                  <a:pt x="5612" y="6165"/>
                  <a:pt x="5612" y="6140"/>
                </a:cubicBezTo>
                <a:cubicBezTo>
                  <a:pt x="5592" y="6134"/>
                  <a:pt x="5554" y="6147"/>
                  <a:pt x="5554" y="6179"/>
                </a:cubicBezTo>
                <a:cubicBezTo>
                  <a:pt x="5509" y="6179"/>
                  <a:pt x="5457" y="6173"/>
                  <a:pt x="5470" y="6204"/>
                </a:cubicBezTo>
                <a:cubicBezTo>
                  <a:pt x="5457" y="6204"/>
                  <a:pt x="5450" y="6210"/>
                  <a:pt x="5438" y="6210"/>
                </a:cubicBezTo>
                <a:cubicBezTo>
                  <a:pt x="5412" y="6268"/>
                  <a:pt x="5309" y="6312"/>
                  <a:pt x="5251" y="6300"/>
                </a:cubicBezTo>
                <a:cubicBezTo>
                  <a:pt x="5244" y="6312"/>
                  <a:pt x="5244" y="6338"/>
                  <a:pt x="5244" y="6357"/>
                </a:cubicBezTo>
                <a:cubicBezTo>
                  <a:pt x="5264" y="6345"/>
                  <a:pt x="5283" y="6338"/>
                  <a:pt x="5303" y="6332"/>
                </a:cubicBezTo>
                <a:cubicBezTo>
                  <a:pt x="5296" y="6358"/>
                  <a:pt x="5251" y="6371"/>
                  <a:pt x="5199" y="6377"/>
                </a:cubicBezTo>
                <a:cubicBezTo>
                  <a:pt x="5231" y="6345"/>
                  <a:pt x="5173" y="6377"/>
                  <a:pt x="5179" y="6338"/>
                </a:cubicBezTo>
                <a:cubicBezTo>
                  <a:pt x="5127" y="6345"/>
                  <a:pt x="5102" y="6377"/>
                  <a:pt x="5076" y="6409"/>
                </a:cubicBezTo>
                <a:cubicBezTo>
                  <a:pt x="5056" y="6402"/>
                  <a:pt x="5089" y="6390"/>
                  <a:pt x="5082" y="6377"/>
                </a:cubicBezTo>
                <a:cubicBezTo>
                  <a:pt x="5044" y="6383"/>
                  <a:pt x="5044" y="6422"/>
                  <a:pt x="5011" y="6441"/>
                </a:cubicBezTo>
                <a:cubicBezTo>
                  <a:pt x="4999" y="6416"/>
                  <a:pt x="4934" y="6448"/>
                  <a:pt x="4928" y="6409"/>
                </a:cubicBezTo>
                <a:cubicBezTo>
                  <a:pt x="4863" y="6428"/>
                  <a:pt x="4812" y="6467"/>
                  <a:pt x="4753" y="6486"/>
                </a:cubicBezTo>
                <a:cubicBezTo>
                  <a:pt x="4773" y="6518"/>
                  <a:pt x="4805" y="6466"/>
                  <a:pt x="4818" y="6505"/>
                </a:cubicBezTo>
                <a:cubicBezTo>
                  <a:pt x="4818" y="6485"/>
                  <a:pt x="4863" y="6473"/>
                  <a:pt x="4889" y="6460"/>
                </a:cubicBezTo>
                <a:cubicBezTo>
                  <a:pt x="4895" y="6479"/>
                  <a:pt x="4876" y="6485"/>
                  <a:pt x="4889" y="6485"/>
                </a:cubicBezTo>
                <a:cubicBezTo>
                  <a:pt x="4843" y="6504"/>
                  <a:pt x="4811" y="6537"/>
                  <a:pt x="4759" y="6543"/>
                </a:cubicBezTo>
                <a:cubicBezTo>
                  <a:pt x="4759" y="6543"/>
                  <a:pt x="4759" y="6543"/>
                  <a:pt x="4759" y="6568"/>
                </a:cubicBezTo>
                <a:cubicBezTo>
                  <a:pt x="4785" y="6568"/>
                  <a:pt x="4804" y="6562"/>
                  <a:pt x="4798" y="6537"/>
                </a:cubicBezTo>
                <a:cubicBezTo>
                  <a:pt x="4817" y="6543"/>
                  <a:pt x="4824" y="6549"/>
                  <a:pt x="4837" y="6549"/>
                </a:cubicBezTo>
                <a:cubicBezTo>
                  <a:pt x="4947" y="6499"/>
                  <a:pt x="5056" y="6447"/>
                  <a:pt x="5172" y="6396"/>
                </a:cubicBezTo>
                <a:cubicBezTo>
                  <a:pt x="5186" y="6402"/>
                  <a:pt x="5192" y="6409"/>
                  <a:pt x="5198" y="6409"/>
                </a:cubicBezTo>
                <a:cubicBezTo>
                  <a:pt x="5237" y="6389"/>
                  <a:pt x="5270" y="6370"/>
                  <a:pt x="5308" y="6357"/>
                </a:cubicBezTo>
                <a:cubicBezTo>
                  <a:pt x="5289" y="6415"/>
                  <a:pt x="5218" y="6428"/>
                  <a:pt x="5153" y="6440"/>
                </a:cubicBezTo>
                <a:cubicBezTo>
                  <a:pt x="5160" y="6472"/>
                  <a:pt x="5186" y="6484"/>
                  <a:pt x="5186" y="6529"/>
                </a:cubicBezTo>
                <a:cubicBezTo>
                  <a:pt x="5199" y="6510"/>
                  <a:pt x="5225" y="6504"/>
                  <a:pt x="5251" y="6498"/>
                </a:cubicBezTo>
                <a:cubicBezTo>
                  <a:pt x="5251" y="6510"/>
                  <a:pt x="5257" y="6510"/>
                  <a:pt x="5263" y="6517"/>
                </a:cubicBezTo>
                <a:cubicBezTo>
                  <a:pt x="5244" y="6543"/>
                  <a:pt x="5218" y="6562"/>
                  <a:pt x="5186" y="6574"/>
                </a:cubicBezTo>
                <a:cubicBezTo>
                  <a:pt x="5206" y="6581"/>
                  <a:pt x="5192" y="6600"/>
                  <a:pt x="5186" y="6619"/>
                </a:cubicBezTo>
                <a:cubicBezTo>
                  <a:pt x="5212" y="6638"/>
                  <a:pt x="5283" y="6574"/>
                  <a:pt x="5296" y="6632"/>
                </a:cubicBezTo>
                <a:cubicBezTo>
                  <a:pt x="5251" y="6651"/>
                  <a:pt x="5212" y="6600"/>
                  <a:pt x="5225" y="6664"/>
                </a:cubicBezTo>
                <a:cubicBezTo>
                  <a:pt x="5186" y="6689"/>
                  <a:pt x="5121" y="6683"/>
                  <a:pt x="5095" y="6740"/>
                </a:cubicBezTo>
                <a:cubicBezTo>
                  <a:pt x="5075" y="6747"/>
                  <a:pt x="5063" y="6753"/>
                  <a:pt x="5037" y="6747"/>
                </a:cubicBezTo>
                <a:cubicBezTo>
                  <a:pt x="5029" y="6721"/>
                  <a:pt x="5037" y="6690"/>
                  <a:pt x="5049" y="6651"/>
                </a:cubicBezTo>
                <a:cubicBezTo>
                  <a:pt x="4881" y="6670"/>
                  <a:pt x="4759" y="6779"/>
                  <a:pt x="4584" y="6804"/>
                </a:cubicBezTo>
                <a:cubicBezTo>
                  <a:pt x="4564" y="6836"/>
                  <a:pt x="4533" y="6849"/>
                  <a:pt x="4513" y="6874"/>
                </a:cubicBezTo>
                <a:cubicBezTo>
                  <a:pt x="4513" y="6887"/>
                  <a:pt x="4520" y="6893"/>
                  <a:pt x="4533" y="6893"/>
                </a:cubicBezTo>
                <a:lnTo>
                  <a:pt x="4539" y="6893"/>
                </a:lnTo>
                <a:cubicBezTo>
                  <a:pt x="4533" y="6893"/>
                  <a:pt x="4533" y="6900"/>
                  <a:pt x="4533" y="6906"/>
                </a:cubicBezTo>
                <a:cubicBezTo>
                  <a:pt x="4494" y="6893"/>
                  <a:pt x="4488" y="6945"/>
                  <a:pt x="4449" y="6945"/>
                </a:cubicBezTo>
                <a:cubicBezTo>
                  <a:pt x="4449" y="6965"/>
                  <a:pt x="4443" y="6977"/>
                  <a:pt x="4436" y="6990"/>
                </a:cubicBezTo>
                <a:cubicBezTo>
                  <a:pt x="4424" y="6990"/>
                  <a:pt x="4404" y="6977"/>
                  <a:pt x="4398" y="6990"/>
                </a:cubicBezTo>
                <a:cubicBezTo>
                  <a:pt x="4385" y="6990"/>
                  <a:pt x="4398" y="6971"/>
                  <a:pt x="4398" y="6965"/>
                </a:cubicBezTo>
                <a:cubicBezTo>
                  <a:pt x="4307" y="6920"/>
                  <a:pt x="4262" y="7028"/>
                  <a:pt x="4146" y="7010"/>
                </a:cubicBezTo>
                <a:cubicBezTo>
                  <a:pt x="4178" y="6990"/>
                  <a:pt x="4223" y="6983"/>
                  <a:pt x="4262" y="6965"/>
                </a:cubicBezTo>
                <a:cubicBezTo>
                  <a:pt x="4262" y="6958"/>
                  <a:pt x="4249" y="6958"/>
                  <a:pt x="4249" y="6952"/>
                </a:cubicBezTo>
                <a:cubicBezTo>
                  <a:pt x="4288" y="6965"/>
                  <a:pt x="4340" y="6946"/>
                  <a:pt x="4353" y="6901"/>
                </a:cubicBezTo>
                <a:cubicBezTo>
                  <a:pt x="4301" y="6901"/>
                  <a:pt x="4243" y="6933"/>
                  <a:pt x="4172" y="6946"/>
                </a:cubicBezTo>
                <a:cubicBezTo>
                  <a:pt x="4275" y="6888"/>
                  <a:pt x="4399" y="6856"/>
                  <a:pt x="4521" y="6811"/>
                </a:cubicBezTo>
                <a:cubicBezTo>
                  <a:pt x="4528" y="6811"/>
                  <a:pt x="4528" y="6818"/>
                  <a:pt x="4541" y="6818"/>
                </a:cubicBezTo>
                <a:cubicBezTo>
                  <a:pt x="4682" y="6728"/>
                  <a:pt x="4870" y="6677"/>
                  <a:pt x="5025" y="6600"/>
                </a:cubicBezTo>
                <a:cubicBezTo>
                  <a:pt x="5044" y="6524"/>
                  <a:pt x="5128" y="6550"/>
                  <a:pt x="5173" y="6505"/>
                </a:cubicBezTo>
                <a:cubicBezTo>
                  <a:pt x="5173" y="6492"/>
                  <a:pt x="5147" y="6499"/>
                  <a:pt x="5153" y="6473"/>
                </a:cubicBezTo>
                <a:cubicBezTo>
                  <a:pt x="5127" y="6492"/>
                  <a:pt x="5095" y="6473"/>
                  <a:pt x="5063" y="6480"/>
                </a:cubicBezTo>
                <a:cubicBezTo>
                  <a:pt x="4992" y="6544"/>
                  <a:pt x="4882" y="6563"/>
                  <a:pt x="4798" y="6608"/>
                </a:cubicBezTo>
                <a:cubicBezTo>
                  <a:pt x="4785" y="6601"/>
                  <a:pt x="4798" y="6601"/>
                  <a:pt x="4798" y="6589"/>
                </a:cubicBezTo>
                <a:cubicBezTo>
                  <a:pt x="4779" y="6589"/>
                  <a:pt x="4766" y="6601"/>
                  <a:pt x="4753" y="6589"/>
                </a:cubicBezTo>
                <a:cubicBezTo>
                  <a:pt x="4740" y="6575"/>
                  <a:pt x="4759" y="6569"/>
                  <a:pt x="4753" y="6544"/>
                </a:cubicBezTo>
                <a:cubicBezTo>
                  <a:pt x="4714" y="6570"/>
                  <a:pt x="4669" y="6601"/>
                  <a:pt x="4617" y="6589"/>
                </a:cubicBezTo>
                <a:cubicBezTo>
                  <a:pt x="4604" y="6596"/>
                  <a:pt x="4604" y="6615"/>
                  <a:pt x="4591" y="6627"/>
                </a:cubicBezTo>
                <a:cubicBezTo>
                  <a:pt x="4494" y="6653"/>
                  <a:pt x="4417" y="6685"/>
                  <a:pt x="4346" y="6730"/>
                </a:cubicBezTo>
                <a:cubicBezTo>
                  <a:pt x="4410" y="6775"/>
                  <a:pt x="4481" y="6711"/>
                  <a:pt x="4533" y="6724"/>
                </a:cubicBezTo>
                <a:cubicBezTo>
                  <a:pt x="4520" y="6749"/>
                  <a:pt x="4488" y="6755"/>
                  <a:pt x="4449" y="6755"/>
                </a:cubicBezTo>
                <a:cubicBezTo>
                  <a:pt x="4378" y="6793"/>
                  <a:pt x="4301" y="6832"/>
                  <a:pt x="4203" y="6851"/>
                </a:cubicBezTo>
                <a:cubicBezTo>
                  <a:pt x="4203" y="6838"/>
                  <a:pt x="4216" y="6838"/>
                  <a:pt x="4210" y="6819"/>
                </a:cubicBezTo>
                <a:cubicBezTo>
                  <a:pt x="4126" y="6819"/>
                  <a:pt x="4132" y="6908"/>
                  <a:pt x="4055" y="6908"/>
                </a:cubicBezTo>
                <a:cubicBezTo>
                  <a:pt x="4016" y="6877"/>
                  <a:pt x="3932" y="6852"/>
                  <a:pt x="3887" y="6877"/>
                </a:cubicBezTo>
                <a:cubicBezTo>
                  <a:pt x="3751" y="6877"/>
                  <a:pt x="3686" y="6934"/>
                  <a:pt x="3570" y="6972"/>
                </a:cubicBezTo>
                <a:cubicBezTo>
                  <a:pt x="3570" y="7010"/>
                  <a:pt x="3518" y="7043"/>
                  <a:pt x="3473" y="7049"/>
                </a:cubicBezTo>
                <a:cubicBezTo>
                  <a:pt x="3473" y="7030"/>
                  <a:pt x="3499" y="7036"/>
                  <a:pt x="3499" y="7024"/>
                </a:cubicBezTo>
                <a:cubicBezTo>
                  <a:pt x="3499" y="6992"/>
                  <a:pt x="3447" y="7011"/>
                  <a:pt x="3434" y="6992"/>
                </a:cubicBezTo>
                <a:cubicBezTo>
                  <a:pt x="3441" y="6967"/>
                  <a:pt x="3479" y="7006"/>
                  <a:pt x="3486" y="6967"/>
                </a:cubicBezTo>
                <a:cubicBezTo>
                  <a:pt x="3427" y="6941"/>
                  <a:pt x="3350" y="6992"/>
                  <a:pt x="3285" y="6992"/>
                </a:cubicBezTo>
                <a:cubicBezTo>
                  <a:pt x="3317" y="6941"/>
                  <a:pt x="3420" y="6953"/>
                  <a:pt x="3479" y="6928"/>
                </a:cubicBezTo>
                <a:cubicBezTo>
                  <a:pt x="3479" y="6916"/>
                  <a:pt x="3452" y="6928"/>
                  <a:pt x="3446" y="6922"/>
                </a:cubicBezTo>
                <a:cubicBezTo>
                  <a:pt x="3465" y="6909"/>
                  <a:pt x="3446" y="6890"/>
                  <a:pt x="3420" y="6890"/>
                </a:cubicBezTo>
                <a:cubicBezTo>
                  <a:pt x="3427" y="6871"/>
                  <a:pt x="3434" y="6858"/>
                  <a:pt x="3440" y="6845"/>
                </a:cubicBezTo>
                <a:cubicBezTo>
                  <a:pt x="3446" y="6871"/>
                  <a:pt x="3498" y="6852"/>
                  <a:pt x="3479" y="6871"/>
                </a:cubicBezTo>
                <a:cubicBezTo>
                  <a:pt x="3498" y="6871"/>
                  <a:pt x="3486" y="6852"/>
                  <a:pt x="3498" y="6845"/>
                </a:cubicBezTo>
                <a:cubicBezTo>
                  <a:pt x="3518" y="6852"/>
                  <a:pt x="3505" y="6858"/>
                  <a:pt x="3498" y="6871"/>
                </a:cubicBezTo>
                <a:cubicBezTo>
                  <a:pt x="3498" y="6896"/>
                  <a:pt x="3531" y="6858"/>
                  <a:pt x="3524" y="6889"/>
                </a:cubicBezTo>
                <a:cubicBezTo>
                  <a:pt x="3544" y="6889"/>
                  <a:pt x="3544" y="6863"/>
                  <a:pt x="3544" y="6838"/>
                </a:cubicBezTo>
                <a:cubicBezTo>
                  <a:pt x="3564" y="6832"/>
                  <a:pt x="3564" y="6844"/>
                  <a:pt x="3576" y="6844"/>
                </a:cubicBezTo>
                <a:cubicBezTo>
                  <a:pt x="3576" y="6819"/>
                  <a:pt x="3551" y="6819"/>
                  <a:pt x="3531" y="6813"/>
                </a:cubicBezTo>
                <a:cubicBezTo>
                  <a:pt x="3519" y="6813"/>
                  <a:pt x="3538" y="6844"/>
                  <a:pt x="3525" y="6838"/>
                </a:cubicBezTo>
                <a:cubicBezTo>
                  <a:pt x="3493" y="6838"/>
                  <a:pt x="3525" y="6826"/>
                  <a:pt x="3525" y="6807"/>
                </a:cubicBezTo>
                <a:cubicBezTo>
                  <a:pt x="3493" y="6807"/>
                  <a:pt x="3505" y="6820"/>
                  <a:pt x="3499" y="6845"/>
                </a:cubicBezTo>
                <a:cubicBezTo>
                  <a:pt x="3474" y="6845"/>
                  <a:pt x="3474" y="6814"/>
                  <a:pt x="3448" y="6814"/>
                </a:cubicBezTo>
                <a:cubicBezTo>
                  <a:pt x="3448" y="6776"/>
                  <a:pt x="3441" y="6763"/>
                  <a:pt x="3448" y="6724"/>
                </a:cubicBezTo>
                <a:cubicBezTo>
                  <a:pt x="3473" y="6743"/>
                  <a:pt x="3479" y="6718"/>
                  <a:pt x="3499" y="6724"/>
                </a:cubicBezTo>
                <a:cubicBezTo>
                  <a:pt x="3493" y="6673"/>
                  <a:pt x="3428" y="6654"/>
                  <a:pt x="3428" y="6616"/>
                </a:cubicBezTo>
                <a:cubicBezTo>
                  <a:pt x="3409" y="6622"/>
                  <a:pt x="3363" y="6661"/>
                  <a:pt x="3389" y="6673"/>
                </a:cubicBezTo>
                <a:cubicBezTo>
                  <a:pt x="3377" y="6666"/>
                  <a:pt x="3312" y="6660"/>
                  <a:pt x="3312" y="6705"/>
                </a:cubicBezTo>
                <a:cubicBezTo>
                  <a:pt x="3287" y="6711"/>
                  <a:pt x="3280" y="6692"/>
                  <a:pt x="3261" y="6692"/>
                </a:cubicBezTo>
                <a:cubicBezTo>
                  <a:pt x="3228" y="6717"/>
                  <a:pt x="3190" y="6794"/>
                  <a:pt x="3144" y="6769"/>
                </a:cubicBezTo>
                <a:cubicBezTo>
                  <a:pt x="3048" y="6833"/>
                  <a:pt x="2919" y="6871"/>
                  <a:pt x="2848" y="6961"/>
                </a:cubicBezTo>
                <a:cubicBezTo>
                  <a:pt x="2815" y="6980"/>
                  <a:pt x="2803" y="7012"/>
                  <a:pt x="2770" y="7025"/>
                </a:cubicBezTo>
                <a:cubicBezTo>
                  <a:pt x="2744" y="7018"/>
                  <a:pt x="2719" y="7012"/>
                  <a:pt x="2693" y="7006"/>
                </a:cubicBezTo>
                <a:cubicBezTo>
                  <a:pt x="2705" y="6987"/>
                  <a:pt x="2686" y="6961"/>
                  <a:pt x="2699" y="6935"/>
                </a:cubicBezTo>
                <a:cubicBezTo>
                  <a:pt x="2660" y="6916"/>
                  <a:pt x="2634" y="6884"/>
                  <a:pt x="2602" y="6859"/>
                </a:cubicBezTo>
                <a:cubicBezTo>
                  <a:pt x="2596" y="6782"/>
                  <a:pt x="2506" y="6795"/>
                  <a:pt x="2447" y="6776"/>
                </a:cubicBezTo>
                <a:cubicBezTo>
                  <a:pt x="2480" y="6687"/>
                  <a:pt x="2493" y="6610"/>
                  <a:pt x="2577" y="6559"/>
                </a:cubicBezTo>
                <a:cubicBezTo>
                  <a:pt x="2564" y="6539"/>
                  <a:pt x="2551" y="6507"/>
                  <a:pt x="2525" y="6520"/>
                </a:cubicBezTo>
                <a:cubicBezTo>
                  <a:pt x="2512" y="6500"/>
                  <a:pt x="2518" y="6494"/>
                  <a:pt x="2506" y="6475"/>
                </a:cubicBezTo>
                <a:cubicBezTo>
                  <a:pt x="2480" y="6475"/>
                  <a:pt x="2473" y="6488"/>
                  <a:pt x="2447" y="6488"/>
                </a:cubicBezTo>
                <a:cubicBezTo>
                  <a:pt x="2447" y="6475"/>
                  <a:pt x="2467" y="6481"/>
                  <a:pt x="2467" y="6469"/>
                </a:cubicBezTo>
                <a:cubicBezTo>
                  <a:pt x="2461" y="6450"/>
                  <a:pt x="2454" y="6469"/>
                  <a:pt x="2435" y="6462"/>
                </a:cubicBezTo>
                <a:cubicBezTo>
                  <a:pt x="2427" y="6450"/>
                  <a:pt x="2447" y="6456"/>
                  <a:pt x="2447" y="6443"/>
                </a:cubicBezTo>
                <a:cubicBezTo>
                  <a:pt x="2427" y="6418"/>
                  <a:pt x="2389" y="6399"/>
                  <a:pt x="2356" y="6418"/>
                </a:cubicBezTo>
                <a:cubicBezTo>
                  <a:pt x="2350" y="6392"/>
                  <a:pt x="2304" y="6386"/>
                  <a:pt x="2259" y="6379"/>
                </a:cubicBezTo>
                <a:cubicBezTo>
                  <a:pt x="2273" y="6366"/>
                  <a:pt x="2259" y="6341"/>
                  <a:pt x="2247" y="6341"/>
                </a:cubicBezTo>
                <a:cubicBezTo>
                  <a:pt x="2247" y="6321"/>
                  <a:pt x="2266" y="6321"/>
                  <a:pt x="2259" y="6296"/>
                </a:cubicBezTo>
                <a:cubicBezTo>
                  <a:pt x="2233" y="6282"/>
                  <a:pt x="2214" y="6257"/>
                  <a:pt x="2188" y="6251"/>
                </a:cubicBezTo>
                <a:cubicBezTo>
                  <a:pt x="2208" y="6161"/>
                  <a:pt x="2124" y="6174"/>
                  <a:pt x="2104" y="6219"/>
                </a:cubicBezTo>
                <a:cubicBezTo>
                  <a:pt x="2112" y="6233"/>
                  <a:pt x="2112" y="6251"/>
                  <a:pt x="2124" y="6258"/>
                </a:cubicBezTo>
                <a:cubicBezTo>
                  <a:pt x="2118" y="6277"/>
                  <a:pt x="2112" y="6290"/>
                  <a:pt x="2118" y="6315"/>
                </a:cubicBezTo>
                <a:cubicBezTo>
                  <a:pt x="2092" y="6367"/>
                  <a:pt x="2034" y="6386"/>
                  <a:pt x="2014" y="6443"/>
                </a:cubicBezTo>
                <a:cubicBezTo>
                  <a:pt x="1969" y="6443"/>
                  <a:pt x="1917" y="6443"/>
                  <a:pt x="1879" y="6443"/>
                </a:cubicBezTo>
                <a:cubicBezTo>
                  <a:pt x="1846" y="6476"/>
                  <a:pt x="1800" y="6495"/>
                  <a:pt x="1788" y="6546"/>
                </a:cubicBezTo>
                <a:cubicBezTo>
                  <a:pt x="1788" y="6565"/>
                  <a:pt x="1794" y="6565"/>
                  <a:pt x="1814" y="6565"/>
                </a:cubicBezTo>
                <a:cubicBezTo>
                  <a:pt x="1768" y="6635"/>
                  <a:pt x="1672" y="6610"/>
                  <a:pt x="1607" y="6629"/>
                </a:cubicBezTo>
                <a:cubicBezTo>
                  <a:pt x="1601" y="6610"/>
                  <a:pt x="1627" y="6616"/>
                  <a:pt x="1627" y="6597"/>
                </a:cubicBezTo>
                <a:cubicBezTo>
                  <a:pt x="1594" y="6604"/>
                  <a:pt x="1575" y="6610"/>
                  <a:pt x="1556" y="6623"/>
                </a:cubicBezTo>
                <a:cubicBezTo>
                  <a:pt x="1537" y="6609"/>
                  <a:pt x="1556" y="6578"/>
                  <a:pt x="1517" y="6578"/>
                </a:cubicBezTo>
                <a:cubicBezTo>
                  <a:pt x="1569" y="6514"/>
                  <a:pt x="1659" y="6495"/>
                  <a:pt x="1718" y="6443"/>
                </a:cubicBezTo>
                <a:cubicBezTo>
                  <a:pt x="1744" y="6476"/>
                  <a:pt x="1802" y="6456"/>
                  <a:pt x="1815" y="6431"/>
                </a:cubicBezTo>
                <a:cubicBezTo>
                  <a:pt x="1815" y="6412"/>
                  <a:pt x="1796" y="6418"/>
                  <a:pt x="1776" y="6418"/>
                </a:cubicBezTo>
                <a:cubicBezTo>
                  <a:pt x="1782" y="6392"/>
                  <a:pt x="1808" y="6386"/>
                  <a:pt x="1808" y="6360"/>
                </a:cubicBezTo>
                <a:cubicBezTo>
                  <a:pt x="1802" y="6335"/>
                  <a:pt x="1789" y="6354"/>
                  <a:pt x="1770" y="6354"/>
                </a:cubicBezTo>
                <a:cubicBezTo>
                  <a:pt x="1815" y="6290"/>
                  <a:pt x="1924" y="6297"/>
                  <a:pt x="1944" y="6207"/>
                </a:cubicBezTo>
                <a:cubicBezTo>
                  <a:pt x="1924" y="6188"/>
                  <a:pt x="1931" y="6175"/>
                  <a:pt x="1918" y="6143"/>
                </a:cubicBezTo>
                <a:cubicBezTo>
                  <a:pt x="1802" y="6136"/>
                  <a:pt x="1757" y="6239"/>
                  <a:pt x="1666" y="6239"/>
                </a:cubicBezTo>
                <a:cubicBezTo>
                  <a:pt x="1666" y="6214"/>
                  <a:pt x="1725" y="6239"/>
                  <a:pt x="1705" y="6207"/>
                </a:cubicBezTo>
                <a:cubicBezTo>
                  <a:pt x="1769" y="6201"/>
                  <a:pt x="1782" y="6143"/>
                  <a:pt x="1827" y="6124"/>
                </a:cubicBezTo>
                <a:cubicBezTo>
                  <a:pt x="1821" y="6112"/>
                  <a:pt x="1834" y="6086"/>
                  <a:pt x="1815" y="6093"/>
                </a:cubicBezTo>
                <a:cubicBezTo>
                  <a:pt x="1834" y="6068"/>
                  <a:pt x="1860" y="6048"/>
                  <a:pt x="1879" y="6023"/>
                </a:cubicBezTo>
                <a:cubicBezTo>
                  <a:pt x="1853" y="6010"/>
                  <a:pt x="1893" y="5990"/>
                  <a:pt x="1873" y="5971"/>
                </a:cubicBezTo>
                <a:cubicBezTo>
                  <a:pt x="1834" y="5996"/>
                  <a:pt x="1796" y="6016"/>
                  <a:pt x="1763" y="6041"/>
                </a:cubicBezTo>
                <a:cubicBezTo>
                  <a:pt x="1763" y="6060"/>
                  <a:pt x="1789" y="6048"/>
                  <a:pt x="1789" y="6060"/>
                </a:cubicBezTo>
                <a:cubicBezTo>
                  <a:pt x="1802" y="6073"/>
                  <a:pt x="1789" y="6086"/>
                  <a:pt x="1770" y="6086"/>
                </a:cubicBezTo>
                <a:cubicBezTo>
                  <a:pt x="1770" y="6098"/>
                  <a:pt x="1796" y="6086"/>
                  <a:pt x="1802" y="6092"/>
                </a:cubicBezTo>
                <a:cubicBezTo>
                  <a:pt x="1770" y="6117"/>
                  <a:pt x="1725" y="6137"/>
                  <a:pt x="1699" y="6169"/>
                </a:cubicBezTo>
                <a:cubicBezTo>
                  <a:pt x="1680" y="6136"/>
                  <a:pt x="1744" y="6130"/>
                  <a:pt x="1763" y="6111"/>
                </a:cubicBezTo>
                <a:cubicBezTo>
                  <a:pt x="1757" y="6047"/>
                  <a:pt x="1699" y="6066"/>
                  <a:pt x="1647" y="6072"/>
                </a:cubicBezTo>
                <a:cubicBezTo>
                  <a:pt x="1666" y="6060"/>
                  <a:pt x="1673" y="6021"/>
                  <a:pt x="1660" y="6015"/>
                </a:cubicBezTo>
                <a:cubicBezTo>
                  <a:pt x="1685" y="6008"/>
                  <a:pt x="1691" y="5963"/>
                  <a:pt x="1711" y="5976"/>
                </a:cubicBezTo>
                <a:cubicBezTo>
                  <a:pt x="1718" y="5956"/>
                  <a:pt x="1704" y="5950"/>
                  <a:pt x="1724" y="5937"/>
                </a:cubicBezTo>
                <a:cubicBezTo>
                  <a:pt x="1691" y="5925"/>
                  <a:pt x="1672" y="6001"/>
                  <a:pt x="1627" y="5989"/>
                </a:cubicBezTo>
                <a:cubicBezTo>
                  <a:pt x="1613" y="5995"/>
                  <a:pt x="1607" y="6001"/>
                  <a:pt x="1607" y="6008"/>
                </a:cubicBezTo>
                <a:cubicBezTo>
                  <a:pt x="1620" y="6020"/>
                  <a:pt x="1613" y="5989"/>
                  <a:pt x="1639" y="6001"/>
                </a:cubicBezTo>
                <a:cubicBezTo>
                  <a:pt x="1639" y="6015"/>
                  <a:pt x="1607" y="6027"/>
                  <a:pt x="1633" y="6040"/>
                </a:cubicBezTo>
                <a:cubicBezTo>
                  <a:pt x="1627" y="6053"/>
                  <a:pt x="1568" y="6027"/>
                  <a:pt x="1594" y="6059"/>
                </a:cubicBezTo>
                <a:cubicBezTo>
                  <a:pt x="1575" y="6065"/>
                  <a:pt x="1556" y="6065"/>
                  <a:pt x="1543" y="6071"/>
                </a:cubicBezTo>
                <a:cubicBezTo>
                  <a:pt x="1523" y="6053"/>
                  <a:pt x="1562" y="6065"/>
                  <a:pt x="1556" y="6040"/>
                </a:cubicBezTo>
                <a:cubicBezTo>
                  <a:pt x="1543" y="6027"/>
                  <a:pt x="1530" y="6053"/>
                  <a:pt x="1517" y="6059"/>
                </a:cubicBezTo>
                <a:cubicBezTo>
                  <a:pt x="1511" y="6090"/>
                  <a:pt x="1530" y="6078"/>
                  <a:pt x="1537" y="6084"/>
                </a:cubicBezTo>
                <a:cubicBezTo>
                  <a:pt x="1543" y="6109"/>
                  <a:pt x="1517" y="6078"/>
                  <a:pt x="1517" y="6097"/>
                </a:cubicBezTo>
                <a:cubicBezTo>
                  <a:pt x="1510" y="6084"/>
                  <a:pt x="1517" y="6078"/>
                  <a:pt x="1497" y="6065"/>
                </a:cubicBezTo>
                <a:cubicBezTo>
                  <a:pt x="1485" y="6091"/>
                  <a:pt x="1432" y="6078"/>
                  <a:pt x="1426" y="6116"/>
                </a:cubicBezTo>
                <a:cubicBezTo>
                  <a:pt x="1374" y="6097"/>
                  <a:pt x="1374" y="6142"/>
                  <a:pt x="1329" y="6135"/>
                </a:cubicBezTo>
                <a:cubicBezTo>
                  <a:pt x="1309" y="6135"/>
                  <a:pt x="1335" y="6129"/>
                  <a:pt x="1342" y="6129"/>
                </a:cubicBezTo>
                <a:cubicBezTo>
                  <a:pt x="1368" y="6104"/>
                  <a:pt x="1387" y="6071"/>
                  <a:pt x="1432" y="6065"/>
                </a:cubicBezTo>
                <a:cubicBezTo>
                  <a:pt x="1471" y="6020"/>
                  <a:pt x="1516" y="5982"/>
                  <a:pt x="1555" y="5937"/>
                </a:cubicBezTo>
                <a:cubicBezTo>
                  <a:pt x="1575" y="5937"/>
                  <a:pt x="1600" y="5937"/>
                  <a:pt x="1620" y="5944"/>
                </a:cubicBezTo>
                <a:lnTo>
                  <a:pt x="1626" y="5937"/>
                </a:lnTo>
                <a:cubicBezTo>
                  <a:pt x="1632" y="5918"/>
                  <a:pt x="1620" y="5911"/>
                  <a:pt x="1626" y="5892"/>
                </a:cubicBezTo>
                <a:cubicBezTo>
                  <a:pt x="1549" y="5899"/>
                  <a:pt x="1510" y="5911"/>
                  <a:pt x="1465" y="5956"/>
                </a:cubicBezTo>
                <a:cubicBezTo>
                  <a:pt x="1452" y="5950"/>
                  <a:pt x="1459" y="5924"/>
                  <a:pt x="1459" y="5911"/>
                </a:cubicBezTo>
                <a:cubicBezTo>
                  <a:pt x="1477" y="5905"/>
                  <a:pt x="1497" y="5899"/>
                  <a:pt x="1504" y="5880"/>
                </a:cubicBezTo>
                <a:cubicBezTo>
                  <a:pt x="1516" y="5886"/>
                  <a:pt x="1536" y="5886"/>
                  <a:pt x="1542" y="5899"/>
                </a:cubicBezTo>
                <a:cubicBezTo>
                  <a:pt x="1568" y="5880"/>
                  <a:pt x="1562" y="5854"/>
                  <a:pt x="1601" y="5841"/>
                </a:cubicBezTo>
                <a:cubicBezTo>
                  <a:pt x="1587" y="5835"/>
                  <a:pt x="1555" y="5854"/>
                  <a:pt x="1542" y="5835"/>
                </a:cubicBezTo>
                <a:cubicBezTo>
                  <a:pt x="1542" y="5822"/>
                  <a:pt x="1568" y="5822"/>
                  <a:pt x="1568" y="5803"/>
                </a:cubicBezTo>
                <a:cubicBezTo>
                  <a:pt x="1549" y="5803"/>
                  <a:pt x="1542" y="5809"/>
                  <a:pt x="1530" y="5816"/>
                </a:cubicBezTo>
                <a:cubicBezTo>
                  <a:pt x="1517" y="5816"/>
                  <a:pt x="1504" y="5816"/>
                  <a:pt x="1497" y="5803"/>
                </a:cubicBezTo>
                <a:cubicBezTo>
                  <a:pt x="1439" y="5841"/>
                  <a:pt x="1355" y="5861"/>
                  <a:pt x="1290" y="5892"/>
                </a:cubicBezTo>
                <a:cubicBezTo>
                  <a:pt x="1239" y="5924"/>
                  <a:pt x="1200" y="5988"/>
                  <a:pt x="1129" y="5981"/>
                </a:cubicBezTo>
                <a:cubicBezTo>
                  <a:pt x="1116" y="5994"/>
                  <a:pt x="1103" y="6013"/>
                  <a:pt x="1071" y="6007"/>
                </a:cubicBezTo>
                <a:cubicBezTo>
                  <a:pt x="1142" y="5930"/>
                  <a:pt x="1271" y="5917"/>
                  <a:pt x="1316" y="5821"/>
                </a:cubicBezTo>
                <a:cubicBezTo>
                  <a:pt x="1316" y="5809"/>
                  <a:pt x="1310" y="5802"/>
                  <a:pt x="1290" y="5802"/>
                </a:cubicBezTo>
                <a:cubicBezTo>
                  <a:pt x="1303" y="5796"/>
                  <a:pt x="1323" y="5796"/>
                  <a:pt x="1323" y="5777"/>
                </a:cubicBezTo>
                <a:cubicBezTo>
                  <a:pt x="1303" y="5777"/>
                  <a:pt x="1297" y="5783"/>
                  <a:pt x="1290" y="5796"/>
                </a:cubicBezTo>
                <a:cubicBezTo>
                  <a:pt x="1219" y="5802"/>
                  <a:pt x="1136" y="5841"/>
                  <a:pt x="1064" y="5866"/>
                </a:cubicBezTo>
                <a:cubicBezTo>
                  <a:pt x="1077" y="5821"/>
                  <a:pt x="1187" y="5827"/>
                  <a:pt x="1181" y="5751"/>
                </a:cubicBezTo>
                <a:cubicBezTo>
                  <a:pt x="1174" y="5738"/>
                  <a:pt x="1155" y="5757"/>
                  <a:pt x="1142" y="5757"/>
                </a:cubicBezTo>
                <a:cubicBezTo>
                  <a:pt x="1168" y="5726"/>
                  <a:pt x="1187" y="5693"/>
                  <a:pt x="1213" y="5662"/>
                </a:cubicBezTo>
                <a:cubicBezTo>
                  <a:pt x="1232" y="5675"/>
                  <a:pt x="1252" y="5655"/>
                  <a:pt x="1252" y="5630"/>
                </a:cubicBezTo>
                <a:cubicBezTo>
                  <a:pt x="1245" y="5617"/>
                  <a:pt x="1226" y="5643"/>
                  <a:pt x="1213" y="5624"/>
                </a:cubicBezTo>
                <a:cubicBezTo>
                  <a:pt x="1194" y="5630"/>
                  <a:pt x="1213" y="5649"/>
                  <a:pt x="1200" y="5655"/>
                </a:cubicBezTo>
                <a:cubicBezTo>
                  <a:pt x="1162" y="5668"/>
                  <a:pt x="1129" y="5687"/>
                  <a:pt x="1117" y="5726"/>
                </a:cubicBezTo>
                <a:cubicBezTo>
                  <a:pt x="1104" y="5732"/>
                  <a:pt x="1104" y="5726"/>
                  <a:pt x="1104" y="5713"/>
                </a:cubicBezTo>
                <a:cubicBezTo>
                  <a:pt x="1020" y="5771"/>
                  <a:pt x="904" y="5828"/>
                  <a:pt x="801" y="5880"/>
                </a:cubicBezTo>
                <a:cubicBezTo>
                  <a:pt x="801" y="5892"/>
                  <a:pt x="807" y="5899"/>
                  <a:pt x="813" y="5899"/>
                </a:cubicBezTo>
                <a:cubicBezTo>
                  <a:pt x="762" y="5911"/>
                  <a:pt x="742" y="5931"/>
                  <a:pt x="704" y="5956"/>
                </a:cubicBezTo>
                <a:cubicBezTo>
                  <a:pt x="697" y="5936"/>
                  <a:pt x="762" y="5905"/>
                  <a:pt x="775" y="5905"/>
                </a:cubicBezTo>
                <a:cubicBezTo>
                  <a:pt x="806" y="5854"/>
                  <a:pt x="916" y="5841"/>
                  <a:pt x="936" y="5764"/>
                </a:cubicBezTo>
                <a:cubicBezTo>
                  <a:pt x="955" y="5758"/>
                  <a:pt x="967" y="5758"/>
                  <a:pt x="987" y="5758"/>
                </a:cubicBezTo>
                <a:cubicBezTo>
                  <a:pt x="1012" y="5745"/>
                  <a:pt x="993" y="5726"/>
                  <a:pt x="1000" y="5707"/>
                </a:cubicBezTo>
                <a:cubicBezTo>
                  <a:pt x="1051" y="5694"/>
                  <a:pt x="1071" y="5649"/>
                  <a:pt x="1116" y="5630"/>
                </a:cubicBezTo>
                <a:cubicBezTo>
                  <a:pt x="1122" y="5643"/>
                  <a:pt x="1083" y="5656"/>
                  <a:pt x="1090" y="5681"/>
                </a:cubicBezTo>
                <a:cubicBezTo>
                  <a:pt x="1090" y="5688"/>
                  <a:pt x="1096" y="5688"/>
                  <a:pt x="1096" y="5694"/>
                </a:cubicBezTo>
                <a:cubicBezTo>
                  <a:pt x="1200" y="5636"/>
                  <a:pt x="1277" y="5553"/>
                  <a:pt x="1361" y="5483"/>
                </a:cubicBezTo>
                <a:cubicBezTo>
                  <a:pt x="1368" y="5464"/>
                  <a:pt x="1348" y="5471"/>
                  <a:pt x="1348" y="5452"/>
                </a:cubicBezTo>
                <a:cubicBezTo>
                  <a:pt x="1380" y="5452"/>
                  <a:pt x="1400" y="5407"/>
                  <a:pt x="1413" y="5381"/>
                </a:cubicBezTo>
                <a:cubicBezTo>
                  <a:pt x="1406" y="5375"/>
                  <a:pt x="1393" y="5375"/>
                  <a:pt x="1387" y="5369"/>
                </a:cubicBezTo>
                <a:cubicBezTo>
                  <a:pt x="1387" y="5356"/>
                  <a:pt x="1400" y="5356"/>
                  <a:pt x="1406" y="5343"/>
                </a:cubicBezTo>
                <a:cubicBezTo>
                  <a:pt x="1354" y="5337"/>
                  <a:pt x="1342" y="5331"/>
                  <a:pt x="1303" y="5350"/>
                </a:cubicBezTo>
                <a:cubicBezTo>
                  <a:pt x="1335" y="5331"/>
                  <a:pt x="1342" y="5286"/>
                  <a:pt x="1387" y="5286"/>
                </a:cubicBezTo>
                <a:cubicBezTo>
                  <a:pt x="1387" y="5286"/>
                  <a:pt x="1387" y="5286"/>
                  <a:pt x="1387" y="5254"/>
                </a:cubicBezTo>
                <a:cubicBezTo>
                  <a:pt x="1387" y="5248"/>
                  <a:pt x="1374" y="5248"/>
                  <a:pt x="1374" y="5242"/>
                </a:cubicBezTo>
                <a:cubicBezTo>
                  <a:pt x="1354" y="5254"/>
                  <a:pt x="1322" y="5254"/>
                  <a:pt x="1309" y="5273"/>
                </a:cubicBezTo>
                <a:cubicBezTo>
                  <a:pt x="1303" y="5267"/>
                  <a:pt x="1303" y="5254"/>
                  <a:pt x="1303" y="5248"/>
                </a:cubicBezTo>
                <a:cubicBezTo>
                  <a:pt x="1284" y="5248"/>
                  <a:pt x="1284" y="5254"/>
                  <a:pt x="1264" y="5248"/>
                </a:cubicBezTo>
                <a:cubicBezTo>
                  <a:pt x="1245" y="5254"/>
                  <a:pt x="1258" y="5287"/>
                  <a:pt x="1264" y="5299"/>
                </a:cubicBezTo>
                <a:cubicBezTo>
                  <a:pt x="1232" y="5319"/>
                  <a:pt x="1218" y="5351"/>
                  <a:pt x="1173" y="5351"/>
                </a:cubicBezTo>
                <a:cubicBezTo>
                  <a:pt x="1147" y="5376"/>
                  <a:pt x="1109" y="5407"/>
                  <a:pt x="1070" y="5382"/>
                </a:cubicBezTo>
                <a:cubicBezTo>
                  <a:pt x="1076" y="5337"/>
                  <a:pt x="1128" y="5344"/>
                  <a:pt x="1147" y="5306"/>
                </a:cubicBezTo>
                <a:cubicBezTo>
                  <a:pt x="1128" y="5306"/>
                  <a:pt x="1115" y="5318"/>
                  <a:pt x="1109" y="5325"/>
                </a:cubicBezTo>
                <a:cubicBezTo>
                  <a:pt x="1090" y="5317"/>
                  <a:pt x="1122" y="5298"/>
                  <a:pt x="1102" y="5286"/>
                </a:cubicBezTo>
                <a:cubicBezTo>
                  <a:pt x="1083" y="5286"/>
                  <a:pt x="1083" y="5298"/>
                  <a:pt x="1064" y="5292"/>
                </a:cubicBezTo>
                <a:cubicBezTo>
                  <a:pt x="1070" y="5285"/>
                  <a:pt x="1076" y="5266"/>
                  <a:pt x="1076" y="5253"/>
                </a:cubicBezTo>
                <a:cubicBezTo>
                  <a:pt x="1070" y="5247"/>
                  <a:pt x="1057" y="5241"/>
                  <a:pt x="1044" y="5241"/>
                </a:cubicBezTo>
                <a:cubicBezTo>
                  <a:pt x="1044" y="5227"/>
                  <a:pt x="1050" y="5221"/>
                  <a:pt x="1050" y="5202"/>
                </a:cubicBezTo>
                <a:cubicBezTo>
                  <a:pt x="1044" y="5189"/>
                  <a:pt x="1031" y="5208"/>
                  <a:pt x="1018" y="5202"/>
                </a:cubicBezTo>
                <a:cubicBezTo>
                  <a:pt x="1063" y="5151"/>
                  <a:pt x="1154" y="5138"/>
                  <a:pt x="1192" y="5068"/>
                </a:cubicBezTo>
                <a:cubicBezTo>
                  <a:pt x="1211" y="5068"/>
                  <a:pt x="1218" y="5049"/>
                  <a:pt x="1244" y="5055"/>
                </a:cubicBezTo>
                <a:cubicBezTo>
                  <a:pt x="1289" y="5023"/>
                  <a:pt x="1315" y="4972"/>
                  <a:pt x="1360" y="4946"/>
                </a:cubicBezTo>
                <a:cubicBezTo>
                  <a:pt x="1327" y="4920"/>
                  <a:pt x="1289" y="4940"/>
                  <a:pt x="1256" y="4959"/>
                </a:cubicBezTo>
                <a:cubicBezTo>
                  <a:pt x="1263" y="4946"/>
                  <a:pt x="1276" y="4940"/>
                  <a:pt x="1276" y="4927"/>
                </a:cubicBezTo>
                <a:cubicBezTo>
                  <a:pt x="1263" y="4915"/>
                  <a:pt x="1257" y="4908"/>
                  <a:pt x="1237" y="4902"/>
                </a:cubicBezTo>
                <a:cubicBezTo>
                  <a:pt x="1231" y="4934"/>
                  <a:pt x="1199" y="4934"/>
                  <a:pt x="1160" y="4934"/>
                </a:cubicBezTo>
                <a:cubicBezTo>
                  <a:pt x="1166" y="4915"/>
                  <a:pt x="1199" y="4915"/>
                  <a:pt x="1205" y="4902"/>
                </a:cubicBezTo>
                <a:cubicBezTo>
                  <a:pt x="1192" y="4889"/>
                  <a:pt x="1166" y="4896"/>
                  <a:pt x="1147" y="4883"/>
                </a:cubicBezTo>
                <a:cubicBezTo>
                  <a:pt x="1159" y="4877"/>
                  <a:pt x="1166" y="4870"/>
                  <a:pt x="1185" y="4870"/>
                </a:cubicBezTo>
                <a:cubicBezTo>
                  <a:pt x="1179" y="4864"/>
                  <a:pt x="1173" y="4852"/>
                  <a:pt x="1185" y="4852"/>
                </a:cubicBezTo>
                <a:cubicBezTo>
                  <a:pt x="1185" y="4839"/>
                  <a:pt x="1153" y="4858"/>
                  <a:pt x="1147" y="4845"/>
                </a:cubicBezTo>
                <a:cubicBezTo>
                  <a:pt x="1147" y="4762"/>
                  <a:pt x="1204" y="4698"/>
                  <a:pt x="1269" y="4653"/>
                </a:cubicBezTo>
                <a:cubicBezTo>
                  <a:pt x="1269" y="4608"/>
                  <a:pt x="1282" y="4589"/>
                  <a:pt x="1301" y="4551"/>
                </a:cubicBezTo>
                <a:cubicBezTo>
                  <a:pt x="1391" y="4538"/>
                  <a:pt x="1411" y="4454"/>
                  <a:pt x="1489" y="4435"/>
                </a:cubicBezTo>
                <a:cubicBezTo>
                  <a:pt x="1495" y="4410"/>
                  <a:pt x="1489" y="4390"/>
                  <a:pt x="1482" y="4371"/>
                </a:cubicBezTo>
                <a:cubicBezTo>
                  <a:pt x="1495" y="4365"/>
                  <a:pt x="1495" y="4353"/>
                  <a:pt x="1515" y="4359"/>
                </a:cubicBezTo>
                <a:cubicBezTo>
                  <a:pt x="1534" y="4263"/>
                  <a:pt x="1631" y="4244"/>
                  <a:pt x="1657" y="4161"/>
                </a:cubicBezTo>
                <a:cubicBezTo>
                  <a:pt x="1611" y="4116"/>
                  <a:pt x="1515" y="4154"/>
                  <a:pt x="1456" y="4116"/>
                </a:cubicBezTo>
                <a:cubicBezTo>
                  <a:pt x="1449" y="4116"/>
                  <a:pt x="1436" y="4116"/>
                  <a:pt x="1436" y="4122"/>
                </a:cubicBezTo>
                <a:cubicBezTo>
                  <a:pt x="1429" y="4116"/>
                  <a:pt x="1443" y="4103"/>
                  <a:pt x="1417" y="4097"/>
                </a:cubicBezTo>
                <a:cubicBezTo>
                  <a:pt x="1410" y="4142"/>
                  <a:pt x="1365" y="4142"/>
                  <a:pt x="1333" y="4161"/>
                </a:cubicBezTo>
                <a:cubicBezTo>
                  <a:pt x="1352" y="4141"/>
                  <a:pt x="1359" y="4103"/>
                  <a:pt x="1410" y="4109"/>
                </a:cubicBezTo>
                <a:cubicBezTo>
                  <a:pt x="1403" y="4071"/>
                  <a:pt x="1346" y="4059"/>
                  <a:pt x="1320" y="4078"/>
                </a:cubicBezTo>
                <a:cubicBezTo>
                  <a:pt x="1352" y="4034"/>
                  <a:pt x="1242" y="4052"/>
                  <a:pt x="1268" y="3982"/>
                </a:cubicBezTo>
                <a:cubicBezTo>
                  <a:pt x="1372" y="3944"/>
                  <a:pt x="1501" y="4020"/>
                  <a:pt x="1650" y="4007"/>
                </a:cubicBezTo>
                <a:cubicBezTo>
                  <a:pt x="1695" y="3974"/>
                  <a:pt x="1731" y="3936"/>
                  <a:pt x="1791" y="3918"/>
                </a:cubicBezTo>
                <a:lnTo>
                  <a:pt x="1796" y="3917"/>
                </a:lnTo>
                <a:lnTo>
                  <a:pt x="1799" y="3917"/>
                </a:lnTo>
                <a:cubicBezTo>
                  <a:pt x="1805" y="3916"/>
                  <a:pt x="1811" y="3914"/>
                  <a:pt x="1818" y="3912"/>
                </a:cubicBezTo>
                <a:cubicBezTo>
                  <a:pt x="1813" y="3913"/>
                  <a:pt x="1808" y="3914"/>
                  <a:pt x="1804" y="3915"/>
                </a:cubicBezTo>
                <a:lnTo>
                  <a:pt x="1796" y="3917"/>
                </a:lnTo>
                <a:lnTo>
                  <a:pt x="1789" y="3917"/>
                </a:lnTo>
                <a:cubicBezTo>
                  <a:pt x="1747" y="3916"/>
                  <a:pt x="1707" y="3887"/>
                  <a:pt x="1676" y="3887"/>
                </a:cubicBezTo>
                <a:cubicBezTo>
                  <a:pt x="1630" y="3887"/>
                  <a:pt x="1559" y="3912"/>
                  <a:pt x="1507" y="3899"/>
                </a:cubicBezTo>
                <a:cubicBezTo>
                  <a:pt x="1469" y="3892"/>
                  <a:pt x="1430" y="3867"/>
                  <a:pt x="1385" y="3861"/>
                </a:cubicBezTo>
                <a:cubicBezTo>
                  <a:pt x="1391" y="3841"/>
                  <a:pt x="1404" y="3835"/>
                  <a:pt x="1391" y="3809"/>
                </a:cubicBezTo>
                <a:cubicBezTo>
                  <a:pt x="1424" y="3816"/>
                  <a:pt x="1456" y="3764"/>
                  <a:pt x="1430" y="3739"/>
                </a:cubicBezTo>
                <a:cubicBezTo>
                  <a:pt x="1430" y="3681"/>
                  <a:pt x="1469" y="3662"/>
                  <a:pt x="1495" y="3624"/>
                </a:cubicBezTo>
                <a:cubicBezTo>
                  <a:pt x="1502" y="3611"/>
                  <a:pt x="1489" y="3617"/>
                  <a:pt x="1482" y="3617"/>
                </a:cubicBezTo>
                <a:cubicBezTo>
                  <a:pt x="1489" y="3585"/>
                  <a:pt x="1507" y="3585"/>
                  <a:pt x="1534" y="3572"/>
                </a:cubicBezTo>
                <a:cubicBezTo>
                  <a:pt x="1572" y="3547"/>
                  <a:pt x="1579" y="3471"/>
                  <a:pt x="1669" y="3489"/>
                </a:cubicBezTo>
                <a:cubicBezTo>
                  <a:pt x="1683" y="3482"/>
                  <a:pt x="1689" y="3463"/>
                  <a:pt x="1695" y="3451"/>
                </a:cubicBezTo>
                <a:cubicBezTo>
                  <a:pt x="1695" y="3438"/>
                  <a:pt x="1695" y="3413"/>
                  <a:pt x="1676" y="3419"/>
                </a:cubicBezTo>
                <a:cubicBezTo>
                  <a:pt x="1689" y="3400"/>
                  <a:pt x="1702" y="3387"/>
                  <a:pt x="1695" y="3362"/>
                </a:cubicBezTo>
                <a:cubicBezTo>
                  <a:pt x="1664" y="3330"/>
                  <a:pt x="1599" y="3355"/>
                  <a:pt x="1573" y="3355"/>
                </a:cubicBezTo>
                <a:cubicBezTo>
                  <a:pt x="1567" y="3349"/>
                  <a:pt x="1573" y="3343"/>
                  <a:pt x="1573" y="3336"/>
                </a:cubicBezTo>
                <a:cubicBezTo>
                  <a:pt x="1541" y="3343"/>
                  <a:pt x="1522" y="3356"/>
                  <a:pt x="1522" y="3375"/>
                </a:cubicBezTo>
                <a:cubicBezTo>
                  <a:pt x="1477" y="3381"/>
                  <a:pt x="1463" y="3407"/>
                  <a:pt x="1457" y="3452"/>
                </a:cubicBezTo>
                <a:cubicBezTo>
                  <a:pt x="1444" y="3439"/>
                  <a:pt x="1431" y="3452"/>
                  <a:pt x="1418" y="3439"/>
                </a:cubicBezTo>
                <a:cubicBezTo>
                  <a:pt x="1393" y="3452"/>
                  <a:pt x="1373" y="3471"/>
                  <a:pt x="1335" y="3471"/>
                </a:cubicBezTo>
                <a:cubicBezTo>
                  <a:pt x="1342" y="3464"/>
                  <a:pt x="1348" y="3452"/>
                  <a:pt x="1354" y="3445"/>
                </a:cubicBezTo>
                <a:cubicBezTo>
                  <a:pt x="1354" y="3433"/>
                  <a:pt x="1348" y="3433"/>
                  <a:pt x="1342" y="3433"/>
                </a:cubicBezTo>
                <a:cubicBezTo>
                  <a:pt x="1342" y="3420"/>
                  <a:pt x="1354" y="3420"/>
                  <a:pt x="1354" y="3407"/>
                </a:cubicBezTo>
                <a:cubicBezTo>
                  <a:pt x="1309" y="3426"/>
                  <a:pt x="1218" y="3446"/>
                  <a:pt x="1212" y="3529"/>
                </a:cubicBezTo>
                <a:cubicBezTo>
                  <a:pt x="1173" y="3535"/>
                  <a:pt x="1155" y="3523"/>
                  <a:pt x="1128" y="3548"/>
                </a:cubicBezTo>
                <a:cubicBezTo>
                  <a:pt x="1135" y="3573"/>
                  <a:pt x="1173" y="3554"/>
                  <a:pt x="1193" y="3554"/>
                </a:cubicBezTo>
                <a:cubicBezTo>
                  <a:pt x="1187" y="3599"/>
                  <a:pt x="1122" y="3599"/>
                  <a:pt x="1090" y="3593"/>
                </a:cubicBezTo>
                <a:cubicBezTo>
                  <a:pt x="1090" y="3561"/>
                  <a:pt x="1116" y="3561"/>
                  <a:pt x="1122" y="3535"/>
                </a:cubicBezTo>
                <a:cubicBezTo>
                  <a:pt x="1077" y="3542"/>
                  <a:pt x="1032" y="3529"/>
                  <a:pt x="1000" y="3542"/>
                </a:cubicBezTo>
                <a:cubicBezTo>
                  <a:pt x="1007" y="3510"/>
                  <a:pt x="1019" y="3433"/>
                  <a:pt x="987" y="3407"/>
                </a:cubicBezTo>
                <a:cubicBezTo>
                  <a:pt x="1052" y="3376"/>
                  <a:pt x="1103" y="3337"/>
                  <a:pt x="1194" y="3331"/>
                </a:cubicBezTo>
                <a:cubicBezTo>
                  <a:pt x="1188" y="3344"/>
                  <a:pt x="1181" y="3351"/>
                  <a:pt x="1188" y="3369"/>
                </a:cubicBezTo>
                <a:cubicBezTo>
                  <a:pt x="1162" y="3363"/>
                  <a:pt x="1130" y="3369"/>
                  <a:pt x="1143" y="3395"/>
                </a:cubicBezTo>
                <a:cubicBezTo>
                  <a:pt x="1143" y="3407"/>
                  <a:pt x="1169" y="3401"/>
                  <a:pt x="1175" y="3401"/>
                </a:cubicBezTo>
                <a:cubicBezTo>
                  <a:pt x="1169" y="3433"/>
                  <a:pt x="1188" y="3440"/>
                  <a:pt x="1201" y="3452"/>
                </a:cubicBezTo>
                <a:cubicBezTo>
                  <a:pt x="1298" y="3440"/>
                  <a:pt x="1312" y="3350"/>
                  <a:pt x="1292" y="3273"/>
                </a:cubicBezTo>
                <a:cubicBezTo>
                  <a:pt x="1286" y="3267"/>
                  <a:pt x="1278" y="3254"/>
                  <a:pt x="1266" y="3254"/>
                </a:cubicBezTo>
                <a:cubicBezTo>
                  <a:pt x="1260" y="3235"/>
                  <a:pt x="1272" y="3242"/>
                  <a:pt x="1272" y="3229"/>
                </a:cubicBezTo>
                <a:cubicBezTo>
                  <a:pt x="1241" y="3197"/>
                  <a:pt x="1195" y="3273"/>
                  <a:pt x="1150" y="3248"/>
                </a:cubicBezTo>
                <a:cubicBezTo>
                  <a:pt x="1169" y="3114"/>
                  <a:pt x="1027" y="3223"/>
                  <a:pt x="975" y="3242"/>
                </a:cubicBezTo>
                <a:cubicBezTo>
                  <a:pt x="1001" y="3210"/>
                  <a:pt x="1059" y="3203"/>
                  <a:pt x="1085" y="3171"/>
                </a:cubicBezTo>
                <a:cubicBezTo>
                  <a:pt x="1079" y="3133"/>
                  <a:pt x="1027" y="3152"/>
                  <a:pt x="988" y="3152"/>
                </a:cubicBezTo>
                <a:cubicBezTo>
                  <a:pt x="988" y="3126"/>
                  <a:pt x="1020" y="3139"/>
                  <a:pt x="1014" y="3114"/>
                </a:cubicBezTo>
                <a:cubicBezTo>
                  <a:pt x="994" y="3069"/>
                  <a:pt x="943" y="3107"/>
                  <a:pt x="917" y="3101"/>
                </a:cubicBezTo>
                <a:cubicBezTo>
                  <a:pt x="929" y="3095"/>
                  <a:pt x="929" y="3063"/>
                  <a:pt x="949" y="3076"/>
                </a:cubicBezTo>
                <a:cubicBezTo>
                  <a:pt x="1013" y="3037"/>
                  <a:pt x="994" y="2935"/>
                  <a:pt x="1033" y="2890"/>
                </a:cubicBezTo>
                <a:cubicBezTo>
                  <a:pt x="1065" y="2903"/>
                  <a:pt x="1098" y="2870"/>
                  <a:pt x="1104" y="2839"/>
                </a:cubicBezTo>
                <a:cubicBezTo>
                  <a:pt x="1136" y="2826"/>
                  <a:pt x="1155" y="2800"/>
                  <a:pt x="1175" y="2775"/>
                </a:cubicBezTo>
                <a:cubicBezTo>
                  <a:pt x="1175" y="2762"/>
                  <a:pt x="1155" y="2769"/>
                  <a:pt x="1143" y="2769"/>
                </a:cubicBezTo>
                <a:cubicBezTo>
                  <a:pt x="1175" y="2743"/>
                  <a:pt x="1201" y="2705"/>
                  <a:pt x="1201" y="2653"/>
                </a:cubicBezTo>
                <a:cubicBezTo>
                  <a:pt x="1046" y="2717"/>
                  <a:pt x="917" y="2819"/>
                  <a:pt x="768" y="2870"/>
                </a:cubicBezTo>
                <a:cubicBezTo>
                  <a:pt x="768" y="2794"/>
                  <a:pt x="678" y="2806"/>
                  <a:pt x="626" y="2781"/>
                </a:cubicBezTo>
                <a:cubicBezTo>
                  <a:pt x="626" y="2768"/>
                  <a:pt x="645" y="2768"/>
                  <a:pt x="639" y="2743"/>
                </a:cubicBezTo>
                <a:cubicBezTo>
                  <a:pt x="633" y="2736"/>
                  <a:pt x="633" y="2736"/>
                  <a:pt x="633" y="2730"/>
                </a:cubicBezTo>
                <a:cubicBezTo>
                  <a:pt x="600" y="2743"/>
                  <a:pt x="529" y="2775"/>
                  <a:pt x="497" y="2736"/>
                </a:cubicBezTo>
                <a:cubicBezTo>
                  <a:pt x="497" y="2716"/>
                  <a:pt x="503" y="2704"/>
                  <a:pt x="509" y="2698"/>
                </a:cubicBezTo>
                <a:cubicBezTo>
                  <a:pt x="483" y="2653"/>
                  <a:pt x="406" y="2691"/>
                  <a:pt x="367" y="2685"/>
                </a:cubicBezTo>
                <a:cubicBezTo>
                  <a:pt x="367" y="2666"/>
                  <a:pt x="393" y="2672"/>
                  <a:pt x="393" y="2653"/>
                </a:cubicBezTo>
                <a:cubicBezTo>
                  <a:pt x="374" y="2641"/>
                  <a:pt x="342" y="2666"/>
                  <a:pt x="316" y="2666"/>
                </a:cubicBezTo>
                <a:cubicBezTo>
                  <a:pt x="335" y="2621"/>
                  <a:pt x="412" y="2583"/>
                  <a:pt x="432" y="2525"/>
                </a:cubicBezTo>
                <a:cubicBezTo>
                  <a:pt x="419" y="2519"/>
                  <a:pt x="406" y="2525"/>
                  <a:pt x="412" y="2538"/>
                </a:cubicBezTo>
                <a:cubicBezTo>
                  <a:pt x="399" y="2513"/>
                  <a:pt x="419" y="2493"/>
                  <a:pt x="425" y="2474"/>
                </a:cubicBezTo>
                <a:cubicBezTo>
                  <a:pt x="471" y="2488"/>
                  <a:pt x="496" y="2468"/>
                  <a:pt x="516" y="2442"/>
                </a:cubicBezTo>
                <a:cubicBezTo>
                  <a:pt x="561" y="2455"/>
                  <a:pt x="587" y="2455"/>
                  <a:pt x="632" y="2436"/>
                </a:cubicBezTo>
                <a:cubicBezTo>
                  <a:pt x="618" y="2397"/>
                  <a:pt x="651" y="2366"/>
                  <a:pt x="677" y="2385"/>
                </a:cubicBezTo>
                <a:cubicBezTo>
                  <a:pt x="729" y="2327"/>
                  <a:pt x="825" y="2340"/>
                  <a:pt x="845" y="2244"/>
                </a:cubicBezTo>
                <a:cubicBezTo>
                  <a:pt x="896" y="2264"/>
                  <a:pt x="929" y="2180"/>
                  <a:pt x="987" y="2219"/>
                </a:cubicBezTo>
                <a:cubicBezTo>
                  <a:pt x="1006" y="2213"/>
                  <a:pt x="1019" y="2194"/>
                  <a:pt x="1038" y="2187"/>
                </a:cubicBezTo>
                <a:cubicBezTo>
                  <a:pt x="1038" y="2161"/>
                  <a:pt x="1032" y="2168"/>
                  <a:pt x="1038" y="2149"/>
                </a:cubicBezTo>
                <a:cubicBezTo>
                  <a:pt x="1116" y="2155"/>
                  <a:pt x="1187" y="2123"/>
                  <a:pt x="1252" y="2085"/>
                </a:cubicBezTo>
                <a:cubicBezTo>
                  <a:pt x="1252" y="2085"/>
                  <a:pt x="1252" y="2085"/>
                  <a:pt x="1252" y="2053"/>
                </a:cubicBezTo>
                <a:cubicBezTo>
                  <a:pt x="1264" y="2053"/>
                  <a:pt x="1284" y="2041"/>
                  <a:pt x="1284" y="2060"/>
                </a:cubicBezTo>
                <a:cubicBezTo>
                  <a:pt x="1523" y="1918"/>
                  <a:pt x="1801" y="1810"/>
                  <a:pt x="1995" y="1624"/>
                </a:cubicBezTo>
                <a:cubicBezTo>
                  <a:pt x="1995" y="1593"/>
                  <a:pt x="1943" y="1618"/>
                  <a:pt x="1924" y="1618"/>
                </a:cubicBezTo>
                <a:cubicBezTo>
                  <a:pt x="1924" y="1612"/>
                  <a:pt x="1930" y="1606"/>
                  <a:pt x="1930" y="1599"/>
                </a:cubicBezTo>
                <a:cubicBezTo>
                  <a:pt x="1898" y="1587"/>
                  <a:pt x="1872" y="1561"/>
                  <a:pt x="1827" y="1568"/>
                </a:cubicBezTo>
                <a:cubicBezTo>
                  <a:pt x="1827" y="1504"/>
                  <a:pt x="1762" y="1574"/>
                  <a:pt x="1729" y="1549"/>
                </a:cubicBezTo>
                <a:cubicBezTo>
                  <a:pt x="1742" y="1504"/>
                  <a:pt x="1691" y="1491"/>
                  <a:pt x="1671" y="1459"/>
                </a:cubicBezTo>
                <a:cubicBezTo>
                  <a:pt x="1626" y="1466"/>
                  <a:pt x="1600" y="1530"/>
                  <a:pt x="1549" y="1504"/>
                </a:cubicBezTo>
                <a:cubicBezTo>
                  <a:pt x="1536" y="1504"/>
                  <a:pt x="1542" y="1517"/>
                  <a:pt x="1542" y="1530"/>
                </a:cubicBezTo>
                <a:cubicBezTo>
                  <a:pt x="1485" y="1536"/>
                  <a:pt x="1471" y="1536"/>
                  <a:pt x="1420" y="1549"/>
                </a:cubicBezTo>
                <a:cubicBezTo>
                  <a:pt x="1420" y="1516"/>
                  <a:pt x="1452" y="1516"/>
                  <a:pt x="1465" y="1497"/>
                </a:cubicBezTo>
                <a:cubicBezTo>
                  <a:pt x="1401" y="1465"/>
                  <a:pt x="1310" y="1504"/>
                  <a:pt x="1233" y="1529"/>
                </a:cubicBezTo>
                <a:cubicBezTo>
                  <a:pt x="1258" y="1510"/>
                  <a:pt x="1278" y="1484"/>
                  <a:pt x="1316" y="1471"/>
                </a:cubicBezTo>
                <a:cubicBezTo>
                  <a:pt x="1304" y="1465"/>
                  <a:pt x="1284" y="1471"/>
                  <a:pt x="1271" y="1471"/>
                </a:cubicBezTo>
                <a:cubicBezTo>
                  <a:pt x="1290" y="1407"/>
                  <a:pt x="1459" y="1388"/>
                  <a:pt x="1426" y="1298"/>
                </a:cubicBezTo>
                <a:cubicBezTo>
                  <a:pt x="1517" y="1215"/>
                  <a:pt x="1633" y="1158"/>
                  <a:pt x="1749" y="1100"/>
                </a:cubicBezTo>
                <a:cubicBezTo>
                  <a:pt x="1755" y="1094"/>
                  <a:pt x="1755" y="1088"/>
                  <a:pt x="1762" y="1075"/>
                </a:cubicBezTo>
                <a:cubicBezTo>
                  <a:pt x="1768" y="1075"/>
                  <a:pt x="1768" y="1081"/>
                  <a:pt x="1768" y="1088"/>
                </a:cubicBezTo>
                <a:cubicBezTo>
                  <a:pt x="1968" y="998"/>
                  <a:pt x="2201" y="825"/>
                  <a:pt x="2459" y="755"/>
                </a:cubicBezTo>
                <a:cubicBezTo>
                  <a:pt x="2479" y="749"/>
                  <a:pt x="2504" y="749"/>
                  <a:pt x="2530" y="742"/>
                </a:cubicBezTo>
                <a:cubicBezTo>
                  <a:pt x="2569" y="730"/>
                  <a:pt x="2595" y="704"/>
                  <a:pt x="2627" y="691"/>
                </a:cubicBezTo>
                <a:cubicBezTo>
                  <a:pt x="2698" y="659"/>
                  <a:pt x="2756" y="652"/>
                  <a:pt x="2853" y="634"/>
                </a:cubicBezTo>
                <a:cubicBezTo>
                  <a:pt x="2885" y="627"/>
                  <a:pt x="2918" y="615"/>
                  <a:pt x="2950" y="646"/>
                </a:cubicBezTo>
                <a:cubicBezTo>
                  <a:pt x="2950" y="671"/>
                  <a:pt x="2938" y="685"/>
                  <a:pt x="2944" y="710"/>
                </a:cubicBezTo>
                <a:cubicBezTo>
                  <a:pt x="2950" y="729"/>
                  <a:pt x="2983" y="723"/>
                  <a:pt x="2983" y="742"/>
                </a:cubicBezTo>
                <a:cubicBezTo>
                  <a:pt x="2970" y="806"/>
                  <a:pt x="2860" y="787"/>
                  <a:pt x="2860" y="863"/>
                </a:cubicBezTo>
                <a:cubicBezTo>
                  <a:pt x="2848" y="863"/>
                  <a:pt x="2834" y="870"/>
                  <a:pt x="2828" y="870"/>
                </a:cubicBezTo>
                <a:cubicBezTo>
                  <a:pt x="2828" y="889"/>
                  <a:pt x="2840" y="882"/>
                  <a:pt x="2834" y="901"/>
                </a:cubicBezTo>
                <a:cubicBezTo>
                  <a:pt x="2783" y="934"/>
                  <a:pt x="2744" y="984"/>
                  <a:pt x="2686" y="1023"/>
                </a:cubicBezTo>
                <a:cubicBezTo>
                  <a:pt x="2803" y="997"/>
                  <a:pt x="2938" y="875"/>
                  <a:pt x="3106" y="914"/>
                </a:cubicBezTo>
                <a:cubicBezTo>
                  <a:pt x="3106" y="933"/>
                  <a:pt x="3086" y="946"/>
                  <a:pt x="3086" y="971"/>
                </a:cubicBezTo>
                <a:cubicBezTo>
                  <a:pt x="3105" y="971"/>
                  <a:pt x="3105" y="953"/>
                  <a:pt x="3131" y="953"/>
                </a:cubicBezTo>
                <a:cubicBezTo>
                  <a:pt x="3144" y="965"/>
                  <a:pt x="3144" y="1004"/>
                  <a:pt x="3131" y="1016"/>
                </a:cubicBezTo>
                <a:cubicBezTo>
                  <a:pt x="3144" y="1023"/>
                  <a:pt x="3163" y="1029"/>
                  <a:pt x="3176" y="1042"/>
                </a:cubicBezTo>
                <a:cubicBezTo>
                  <a:pt x="3350" y="978"/>
                  <a:pt x="3473" y="876"/>
                  <a:pt x="3660" y="831"/>
                </a:cubicBezTo>
                <a:cubicBezTo>
                  <a:pt x="3699" y="793"/>
                  <a:pt x="3822" y="773"/>
                  <a:pt x="3867" y="825"/>
                </a:cubicBezTo>
                <a:cubicBezTo>
                  <a:pt x="3906" y="805"/>
                  <a:pt x="3957" y="805"/>
                  <a:pt x="3983" y="773"/>
                </a:cubicBezTo>
                <a:cubicBezTo>
                  <a:pt x="3983" y="767"/>
                  <a:pt x="3963" y="754"/>
                  <a:pt x="3957" y="773"/>
                </a:cubicBezTo>
                <a:cubicBezTo>
                  <a:pt x="3938" y="767"/>
                  <a:pt x="3977" y="742"/>
                  <a:pt x="3951" y="742"/>
                </a:cubicBezTo>
                <a:cubicBezTo>
                  <a:pt x="4009" y="678"/>
                  <a:pt x="4099" y="645"/>
                  <a:pt x="4132" y="562"/>
                </a:cubicBezTo>
                <a:cubicBezTo>
                  <a:pt x="4144" y="569"/>
                  <a:pt x="4125" y="569"/>
                  <a:pt x="4138" y="581"/>
                </a:cubicBezTo>
                <a:cubicBezTo>
                  <a:pt x="4190" y="575"/>
                  <a:pt x="4190" y="524"/>
                  <a:pt x="4235" y="511"/>
                </a:cubicBezTo>
                <a:cubicBezTo>
                  <a:pt x="4274" y="536"/>
                  <a:pt x="4319" y="485"/>
                  <a:pt x="4351" y="466"/>
                </a:cubicBezTo>
                <a:cubicBezTo>
                  <a:pt x="4345" y="460"/>
                  <a:pt x="4345" y="447"/>
                  <a:pt x="4345" y="435"/>
                </a:cubicBezTo>
                <a:cubicBezTo>
                  <a:pt x="4371" y="428"/>
                  <a:pt x="4384" y="428"/>
                  <a:pt x="4410" y="416"/>
                </a:cubicBezTo>
                <a:cubicBezTo>
                  <a:pt x="4410" y="428"/>
                  <a:pt x="4390" y="428"/>
                  <a:pt x="4384" y="441"/>
                </a:cubicBezTo>
                <a:cubicBezTo>
                  <a:pt x="4468" y="409"/>
                  <a:pt x="4578" y="415"/>
                  <a:pt x="4661" y="402"/>
                </a:cubicBezTo>
                <a:close/>
                <a:moveTo>
                  <a:pt x="7842" y="230"/>
                </a:moveTo>
                <a:cubicBezTo>
                  <a:pt x="7829" y="243"/>
                  <a:pt x="7816" y="262"/>
                  <a:pt x="7778" y="255"/>
                </a:cubicBezTo>
                <a:cubicBezTo>
                  <a:pt x="7790" y="224"/>
                  <a:pt x="7823" y="243"/>
                  <a:pt x="7842" y="230"/>
                </a:cubicBezTo>
                <a:close/>
                <a:moveTo>
                  <a:pt x="8010" y="161"/>
                </a:moveTo>
                <a:cubicBezTo>
                  <a:pt x="7996" y="167"/>
                  <a:pt x="7996" y="186"/>
                  <a:pt x="7984" y="192"/>
                </a:cubicBezTo>
                <a:cubicBezTo>
                  <a:pt x="7991" y="198"/>
                  <a:pt x="7991" y="217"/>
                  <a:pt x="8003" y="211"/>
                </a:cubicBezTo>
                <a:cubicBezTo>
                  <a:pt x="8003" y="224"/>
                  <a:pt x="7984" y="217"/>
                  <a:pt x="7984" y="230"/>
                </a:cubicBezTo>
                <a:cubicBezTo>
                  <a:pt x="7991" y="236"/>
                  <a:pt x="8003" y="236"/>
                  <a:pt x="8003" y="230"/>
                </a:cubicBezTo>
                <a:cubicBezTo>
                  <a:pt x="8003" y="262"/>
                  <a:pt x="7932" y="274"/>
                  <a:pt x="7887" y="275"/>
                </a:cubicBezTo>
                <a:cubicBezTo>
                  <a:pt x="7900" y="237"/>
                  <a:pt x="7997" y="224"/>
                  <a:pt x="7971" y="192"/>
                </a:cubicBezTo>
                <a:cubicBezTo>
                  <a:pt x="7984" y="180"/>
                  <a:pt x="7990" y="161"/>
                  <a:pt x="8010" y="161"/>
                </a:cubicBezTo>
                <a:close/>
                <a:moveTo>
                  <a:pt x="7855" y="115"/>
                </a:moveTo>
                <a:cubicBezTo>
                  <a:pt x="7861" y="146"/>
                  <a:pt x="7829" y="146"/>
                  <a:pt x="7804" y="146"/>
                </a:cubicBezTo>
                <a:cubicBezTo>
                  <a:pt x="7810" y="127"/>
                  <a:pt x="7823" y="115"/>
                  <a:pt x="7855" y="115"/>
                </a:cubicBezTo>
                <a:close/>
                <a:moveTo>
                  <a:pt x="7868" y="82"/>
                </a:moveTo>
                <a:cubicBezTo>
                  <a:pt x="7841" y="115"/>
                  <a:pt x="7803" y="115"/>
                  <a:pt x="7758" y="121"/>
                </a:cubicBezTo>
                <a:cubicBezTo>
                  <a:pt x="7770" y="108"/>
                  <a:pt x="7829" y="89"/>
                  <a:pt x="7868" y="82"/>
                </a:cubicBezTo>
                <a:close/>
                <a:moveTo>
                  <a:pt x="7630" y="0"/>
                </a:moveTo>
                <a:cubicBezTo>
                  <a:pt x="7650" y="0"/>
                  <a:pt x="7670" y="3"/>
                  <a:pt x="7692" y="12"/>
                </a:cubicBezTo>
                <a:cubicBezTo>
                  <a:pt x="7699" y="44"/>
                  <a:pt x="7660" y="38"/>
                  <a:pt x="7654" y="63"/>
                </a:cubicBezTo>
                <a:cubicBezTo>
                  <a:pt x="7666" y="76"/>
                  <a:pt x="7673" y="95"/>
                  <a:pt x="7705" y="89"/>
                </a:cubicBezTo>
                <a:cubicBezTo>
                  <a:pt x="7692" y="108"/>
                  <a:pt x="7692" y="108"/>
                  <a:pt x="7692" y="127"/>
                </a:cubicBezTo>
                <a:cubicBezTo>
                  <a:pt x="7686" y="140"/>
                  <a:pt x="7718" y="140"/>
                  <a:pt x="7718" y="127"/>
                </a:cubicBezTo>
                <a:cubicBezTo>
                  <a:pt x="7725" y="146"/>
                  <a:pt x="7666" y="165"/>
                  <a:pt x="7692" y="210"/>
                </a:cubicBezTo>
                <a:cubicBezTo>
                  <a:pt x="7731" y="243"/>
                  <a:pt x="7777" y="191"/>
                  <a:pt x="7822" y="191"/>
                </a:cubicBezTo>
                <a:cubicBezTo>
                  <a:pt x="7796" y="230"/>
                  <a:pt x="7757" y="255"/>
                  <a:pt x="7731" y="294"/>
                </a:cubicBezTo>
                <a:cubicBezTo>
                  <a:pt x="7796" y="300"/>
                  <a:pt x="7821" y="269"/>
                  <a:pt x="7879" y="269"/>
                </a:cubicBezTo>
                <a:cubicBezTo>
                  <a:pt x="7854" y="294"/>
                  <a:pt x="7822" y="320"/>
                  <a:pt x="7796" y="345"/>
                </a:cubicBezTo>
                <a:cubicBezTo>
                  <a:pt x="7796" y="358"/>
                  <a:pt x="7808" y="358"/>
                  <a:pt x="7802" y="371"/>
                </a:cubicBezTo>
                <a:cubicBezTo>
                  <a:pt x="7822" y="377"/>
                  <a:pt x="7822" y="358"/>
                  <a:pt x="7834" y="371"/>
                </a:cubicBezTo>
                <a:cubicBezTo>
                  <a:pt x="7841" y="422"/>
                  <a:pt x="7802" y="428"/>
                  <a:pt x="7763" y="441"/>
                </a:cubicBezTo>
                <a:cubicBezTo>
                  <a:pt x="7744" y="461"/>
                  <a:pt x="7731" y="480"/>
                  <a:pt x="7705" y="480"/>
                </a:cubicBezTo>
                <a:cubicBezTo>
                  <a:pt x="7691" y="486"/>
                  <a:pt x="7698" y="505"/>
                  <a:pt x="7685" y="511"/>
                </a:cubicBezTo>
                <a:cubicBezTo>
                  <a:pt x="7665" y="517"/>
                  <a:pt x="7665" y="499"/>
                  <a:pt x="7659" y="499"/>
                </a:cubicBezTo>
                <a:cubicBezTo>
                  <a:pt x="7646" y="499"/>
                  <a:pt x="7633" y="505"/>
                  <a:pt x="7633" y="524"/>
                </a:cubicBezTo>
                <a:cubicBezTo>
                  <a:pt x="7724" y="536"/>
                  <a:pt x="7789" y="479"/>
                  <a:pt x="7872" y="454"/>
                </a:cubicBezTo>
                <a:cubicBezTo>
                  <a:pt x="7846" y="472"/>
                  <a:pt x="7820" y="492"/>
                  <a:pt x="7814" y="524"/>
                </a:cubicBezTo>
                <a:cubicBezTo>
                  <a:pt x="7820" y="555"/>
                  <a:pt x="7846" y="581"/>
                  <a:pt x="7840" y="607"/>
                </a:cubicBezTo>
                <a:cubicBezTo>
                  <a:pt x="7885" y="614"/>
                  <a:pt x="7911" y="588"/>
                  <a:pt x="7943" y="575"/>
                </a:cubicBezTo>
                <a:cubicBezTo>
                  <a:pt x="7917" y="645"/>
                  <a:pt x="7821" y="697"/>
                  <a:pt x="7801" y="773"/>
                </a:cubicBezTo>
                <a:cubicBezTo>
                  <a:pt x="7853" y="850"/>
                  <a:pt x="7931" y="754"/>
                  <a:pt x="7982" y="735"/>
                </a:cubicBezTo>
                <a:cubicBezTo>
                  <a:pt x="7963" y="773"/>
                  <a:pt x="7937" y="818"/>
                  <a:pt x="7898" y="837"/>
                </a:cubicBezTo>
                <a:cubicBezTo>
                  <a:pt x="7898" y="881"/>
                  <a:pt x="7859" y="933"/>
                  <a:pt x="7879" y="984"/>
                </a:cubicBezTo>
                <a:cubicBezTo>
                  <a:pt x="7866" y="997"/>
                  <a:pt x="7840" y="990"/>
                  <a:pt x="7827" y="1003"/>
                </a:cubicBezTo>
                <a:cubicBezTo>
                  <a:pt x="7841" y="1022"/>
                  <a:pt x="7853" y="1047"/>
                  <a:pt x="7886" y="1028"/>
                </a:cubicBezTo>
                <a:cubicBezTo>
                  <a:pt x="7886" y="1054"/>
                  <a:pt x="7866" y="1054"/>
                  <a:pt x="7853" y="1067"/>
                </a:cubicBezTo>
                <a:cubicBezTo>
                  <a:pt x="7841" y="1073"/>
                  <a:pt x="7860" y="1042"/>
                  <a:pt x="7841" y="1042"/>
                </a:cubicBezTo>
                <a:cubicBezTo>
                  <a:pt x="7828" y="1054"/>
                  <a:pt x="7834" y="1061"/>
                  <a:pt x="7834" y="1073"/>
                </a:cubicBezTo>
                <a:cubicBezTo>
                  <a:pt x="7802" y="1073"/>
                  <a:pt x="7783" y="1092"/>
                  <a:pt x="7757" y="1105"/>
                </a:cubicBezTo>
                <a:cubicBezTo>
                  <a:pt x="7763" y="1092"/>
                  <a:pt x="7757" y="1086"/>
                  <a:pt x="7757" y="1080"/>
                </a:cubicBezTo>
                <a:cubicBezTo>
                  <a:pt x="7725" y="1086"/>
                  <a:pt x="7692" y="1137"/>
                  <a:pt x="7718" y="1169"/>
                </a:cubicBezTo>
                <a:cubicBezTo>
                  <a:pt x="7680" y="1195"/>
                  <a:pt x="7609" y="1214"/>
                  <a:pt x="7537" y="1214"/>
                </a:cubicBezTo>
                <a:cubicBezTo>
                  <a:pt x="7570" y="1163"/>
                  <a:pt x="7680" y="1111"/>
                  <a:pt x="7615" y="1022"/>
                </a:cubicBezTo>
                <a:cubicBezTo>
                  <a:pt x="7627" y="1016"/>
                  <a:pt x="7647" y="1016"/>
                  <a:pt x="7654" y="997"/>
                </a:cubicBezTo>
                <a:cubicBezTo>
                  <a:pt x="7609" y="971"/>
                  <a:pt x="7647" y="939"/>
                  <a:pt x="7647" y="888"/>
                </a:cubicBezTo>
                <a:cubicBezTo>
                  <a:pt x="7647" y="875"/>
                  <a:pt x="7634" y="875"/>
                  <a:pt x="7621" y="869"/>
                </a:cubicBezTo>
                <a:cubicBezTo>
                  <a:pt x="7576" y="958"/>
                  <a:pt x="7383" y="958"/>
                  <a:pt x="7292" y="939"/>
                </a:cubicBezTo>
                <a:cubicBezTo>
                  <a:pt x="7292" y="913"/>
                  <a:pt x="7279" y="888"/>
                  <a:pt x="7253" y="888"/>
                </a:cubicBezTo>
                <a:cubicBezTo>
                  <a:pt x="7228" y="900"/>
                  <a:pt x="7222" y="926"/>
                  <a:pt x="7202" y="939"/>
                </a:cubicBezTo>
                <a:cubicBezTo>
                  <a:pt x="7202" y="958"/>
                  <a:pt x="7209" y="964"/>
                  <a:pt x="7222" y="964"/>
                </a:cubicBezTo>
                <a:cubicBezTo>
                  <a:pt x="7222" y="984"/>
                  <a:pt x="7202" y="984"/>
                  <a:pt x="7202" y="1009"/>
                </a:cubicBezTo>
                <a:cubicBezTo>
                  <a:pt x="7169" y="1003"/>
                  <a:pt x="7131" y="1022"/>
                  <a:pt x="7105" y="1035"/>
                </a:cubicBezTo>
                <a:cubicBezTo>
                  <a:pt x="7098" y="1015"/>
                  <a:pt x="7156" y="1009"/>
                  <a:pt x="7176" y="990"/>
                </a:cubicBezTo>
                <a:cubicBezTo>
                  <a:pt x="7163" y="983"/>
                  <a:pt x="7143" y="958"/>
                  <a:pt x="7176" y="958"/>
                </a:cubicBezTo>
                <a:cubicBezTo>
                  <a:pt x="7163" y="945"/>
                  <a:pt x="7157" y="964"/>
                  <a:pt x="7137" y="952"/>
                </a:cubicBezTo>
                <a:cubicBezTo>
                  <a:pt x="7106" y="856"/>
                  <a:pt x="7331" y="908"/>
                  <a:pt x="7267" y="792"/>
                </a:cubicBezTo>
                <a:cubicBezTo>
                  <a:pt x="7183" y="818"/>
                  <a:pt x="7125" y="825"/>
                  <a:pt x="7034" y="844"/>
                </a:cubicBezTo>
                <a:cubicBezTo>
                  <a:pt x="7034" y="825"/>
                  <a:pt x="7015" y="825"/>
                  <a:pt x="7008" y="818"/>
                </a:cubicBezTo>
                <a:cubicBezTo>
                  <a:pt x="7027" y="761"/>
                  <a:pt x="7131" y="786"/>
                  <a:pt x="7124" y="709"/>
                </a:cubicBezTo>
                <a:cubicBezTo>
                  <a:pt x="7124" y="703"/>
                  <a:pt x="7118" y="709"/>
                  <a:pt x="7118" y="697"/>
                </a:cubicBezTo>
                <a:cubicBezTo>
                  <a:pt x="7073" y="741"/>
                  <a:pt x="7015" y="748"/>
                  <a:pt x="6982" y="780"/>
                </a:cubicBezTo>
                <a:cubicBezTo>
                  <a:pt x="6956" y="773"/>
                  <a:pt x="6995" y="741"/>
                  <a:pt x="6989" y="709"/>
                </a:cubicBezTo>
                <a:cubicBezTo>
                  <a:pt x="6925" y="741"/>
                  <a:pt x="6892" y="767"/>
                  <a:pt x="6828" y="792"/>
                </a:cubicBezTo>
                <a:cubicBezTo>
                  <a:pt x="6815" y="792"/>
                  <a:pt x="6828" y="767"/>
                  <a:pt x="6813" y="767"/>
                </a:cubicBezTo>
                <a:cubicBezTo>
                  <a:pt x="6852" y="722"/>
                  <a:pt x="6877" y="664"/>
                  <a:pt x="6936" y="645"/>
                </a:cubicBezTo>
                <a:cubicBezTo>
                  <a:pt x="6962" y="613"/>
                  <a:pt x="6948" y="569"/>
                  <a:pt x="6936" y="530"/>
                </a:cubicBezTo>
                <a:cubicBezTo>
                  <a:pt x="6974" y="505"/>
                  <a:pt x="6993" y="460"/>
                  <a:pt x="7058" y="460"/>
                </a:cubicBezTo>
                <a:cubicBezTo>
                  <a:pt x="7064" y="486"/>
                  <a:pt x="7071" y="486"/>
                  <a:pt x="7058" y="505"/>
                </a:cubicBezTo>
                <a:cubicBezTo>
                  <a:pt x="7064" y="517"/>
                  <a:pt x="7078" y="499"/>
                  <a:pt x="7091" y="505"/>
                </a:cubicBezTo>
                <a:cubicBezTo>
                  <a:pt x="7098" y="562"/>
                  <a:pt x="7065" y="633"/>
                  <a:pt x="7007" y="645"/>
                </a:cubicBezTo>
                <a:cubicBezTo>
                  <a:pt x="7013" y="633"/>
                  <a:pt x="7007" y="633"/>
                  <a:pt x="7000" y="620"/>
                </a:cubicBezTo>
                <a:cubicBezTo>
                  <a:pt x="6988" y="626"/>
                  <a:pt x="6974" y="633"/>
                  <a:pt x="6968" y="652"/>
                </a:cubicBezTo>
                <a:cubicBezTo>
                  <a:pt x="6988" y="671"/>
                  <a:pt x="7039" y="645"/>
                  <a:pt x="7065" y="671"/>
                </a:cubicBezTo>
                <a:cubicBezTo>
                  <a:pt x="7149" y="633"/>
                  <a:pt x="7155" y="530"/>
                  <a:pt x="7110" y="454"/>
                </a:cubicBezTo>
                <a:cubicBezTo>
                  <a:pt x="7103" y="427"/>
                  <a:pt x="7129" y="427"/>
                  <a:pt x="7123" y="402"/>
                </a:cubicBezTo>
                <a:cubicBezTo>
                  <a:pt x="7109" y="390"/>
                  <a:pt x="7091" y="377"/>
                  <a:pt x="7064" y="371"/>
                </a:cubicBezTo>
                <a:cubicBezTo>
                  <a:pt x="7071" y="364"/>
                  <a:pt x="7078" y="352"/>
                  <a:pt x="7058" y="358"/>
                </a:cubicBezTo>
                <a:cubicBezTo>
                  <a:pt x="7162" y="281"/>
                  <a:pt x="7323" y="281"/>
                  <a:pt x="7401" y="185"/>
                </a:cubicBezTo>
                <a:cubicBezTo>
                  <a:pt x="7388" y="153"/>
                  <a:pt x="7356" y="191"/>
                  <a:pt x="7330" y="191"/>
                </a:cubicBezTo>
                <a:cubicBezTo>
                  <a:pt x="7343" y="166"/>
                  <a:pt x="7350" y="146"/>
                  <a:pt x="7350" y="121"/>
                </a:cubicBezTo>
                <a:cubicBezTo>
                  <a:pt x="7459" y="121"/>
                  <a:pt x="7526" y="2"/>
                  <a:pt x="7630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8c3fd3765fb634c0fe05264e1c7e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70" y="1355090"/>
            <a:ext cx="4780915" cy="4454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84060" y="3943985"/>
            <a:ext cx="4064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400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  <a:t>宁可三日无粮不可一日无茶</a:t>
            </a:r>
            <a:r>
              <a:rPr lang="en-US" altLang="zh-CN" sz="400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endParaRPr lang="en-US" altLang="zh-CN" sz="4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25895" y="1773555"/>
            <a:ext cx="462534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</a:t>
            </a:r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生命之茶</a:t>
            </a:r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”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15740" y="2395450"/>
            <a:ext cx="9605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鸿雷板书简体-正式版" panose="00000505000000000000" pitchFamily="2" charset="-122"/>
                <a:ea typeface="鸿雷板书简体-正式版" panose="00000505000000000000" pitchFamily="2" charset="-122"/>
                <a:cs typeface="+mn-ea"/>
                <a:sym typeface="+mn-lt"/>
              </a:rPr>
              <a:t>01</a:t>
            </a:r>
            <a:endParaRPr lang="zh-CN" altLang="en-US" sz="60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3630133" flipH="1" flipV="1">
            <a:off x="1087374" y="1763364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4" name="任意多边形: 形状 13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rot="7969867" flipV="1">
            <a:off x="6739846" y="393603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19" name="任意多边形: 形状 18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21080" y="2078355"/>
            <a:ext cx="726567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李时珍在《本草纲目》中记下</a:t>
            </a:r>
            <a:endParaRPr lang="en-US" altLang="zh-CN" sz="28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“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茶苦而寒，沉也降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也，阴中之阴，最能降火。火为百病，火降则上清矣。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”</a:t>
            </a:r>
            <a:endParaRPr lang="en-US" altLang="zh-CN" sz="28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pSp>
        <p:nvGrpSpPr>
          <p:cNvPr id="76" name="组合 75"/>
          <p:cNvGrpSpPr/>
          <p:nvPr>
            <p:custDataLst>
              <p:tags r:id="rId1"/>
            </p:custDataLst>
          </p:nvPr>
        </p:nvGrpSpPr>
        <p:grpSpPr>
          <a:xfrm rot="0">
            <a:off x="7559792" y="3810466"/>
            <a:ext cx="3062418" cy="2527851"/>
            <a:chOff x="3089" y="3664"/>
            <a:chExt cx="13002" cy="10733"/>
          </a:xfrm>
        </p:grpSpPr>
        <p:sp>
          <p:nvSpPr>
            <p:cNvPr id="77" name="Text Box 29" descr="Jamaica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rot="771923">
              <a:off x="3089" y="4737"/>
              <a:ext cx="13002" cy="9661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EAEAEA"/>
              </a:solidFill>
              <a:miter lim="800000"/>
            </a:ln>
            <a:effectLst>
              <a:outerShdw blurRad="368300" dist="88900" dir="2700000" algn="tl" rotWithShape="0">
                <a:prstClr val="black">
                  <a:alpha val="10000"/>
                </a:prstClr>
              </a:outerShdw>
            </a:effectLst>
          </p:spPr>
          <p:txBody>
            <a:bodyPr wrap="none" anchor="ctr"/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81000" indent="-18923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61975" indent="-17970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68350" indent="-20510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754380" indent="12890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1211580" indent="128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1668780" indent="128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2125980" indent="128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2583180" indent="128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4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altLang="en-US"/>
            </a:p>
          </p:txBody>
        </p:sp>
        <p:pic>
          <p:nvPicPr>
            <p:cNvPr id="78" name="图片 77" descr="E:/设计素材图片2/marek-piwnicki-Hs5gkoGI0IQ-unsplash.jpgmarek-piwnicki-Hs5gkoGI0IQ-unsplash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email"/>
            <a:srcRect l="-12" t="9851" r="-12" b="9851"/>
            <a:stretch>
              <a:fillRect/>
            </a:stretch>
          </p:blipFill>
          <p:spPr>
            <a:xfrm rot="780000">
              <a:off x="3594" y="5105"/>
              <a:ext cx="11992" cy="892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97" h="3793">
                  <a:moveTo>
                    <a:pt x="5088" y="0"/>
                  </a:moveTo>
                  <a:lnTo>
                    <a:pt x="5097" y="3781"/>
                  </a:lnTo>
                  <a:lnTo>
                    <a:pt x="9" y="3793"/>
                  </a:lnTo>
                  <a:lnTo>
                    <a:pt x="0" y="12"/>
                  </a:lnTo>
                  <a:lnTo>
                    <a:pt x="5088" y="0"/>
                  </a:lnTo>
                  <a:close/>
                </a:path>
              </a:pathLst>
            </a:custGeom>
          </p:spPr>
        </p:pic>
        <p:pic>
          <p:nvPicPr>
            <p:cNvPr id="79" name="Picture 3" descr="Tessafilm_5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 cstate="print"/>
            <a:srcRect l="75725" t="1588" b="90588"/>
            <a:stretch>
              <a:fillRect/>
            </a:stretch>
          </p:blipFill>
          <p:spPr bwMode="auto">
            <a:xfrm rot="1095813">
              <a:off x="7717" y="3664"/>
              <a:ext cx="6499" cy="20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6199902" y="1371383"/>
            <a:ext cx="4267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鸿雷板书简体-正式版" panose="00000505000000000000" pitchFamily="2" charset="-122"/>
                <a:ea typeface="鸿雷板书简体-正式版" panose="00000505000000000000" pitchFamily="2" charset="-122"/>
                <a:cs typeface="+mn-ea"/>
                <a:sym typeface="+mn-lt"/>
              </a:rPr>
              <a:t>1</a:t>
            </a:r>
            <a:endParaRPr lang="zh-CN" altLang="en-US" sz="44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155820" y="2570016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鸿雷板书简体-正式版" panose="00000505000000000000" pitchFamily="2" charset="-122"/>
                <a:ea typeface="鸿雷板书简体-正式版" panose="00000505000000000000" pitchFamily="2" charset="-122"/>
                <a:cs typeface="+mn-ea"/>
                <a:sym typeface="+mn-lt"/>
              </a:rPr>
              <a:t>2</a:t>
            </a:r>
            <a:endParaRPr lang="zh-CN" altLang="en-US" sz="4400" dirty="0">
              <a:solidFill>
                <a:schemeClr val="bg1"/>
              </a:solidFill>
              <a:latin typeface="鸿雷板书简体-正式版" panose="00000505000000000000" pitchFamily="2" charset="-122"/>
              <a:ea typeface="鸿雷板书简体-正式版" panose="00000505000000000000" pitchFamily="2" charset="-122"/>
              <a:cs typeface="+mn-ea"/>
              <a:sym typeface="+mn-lt"/>
            </a:endParaRPr>
          </a:p>
        </p:txBody>
      </p:sp>
      <p:grpSp>
        <p:nvGrpSpPr>
          <p:cNvPr id="74" name="组合 73"/>
          <p:cNvGrpSpPr/>
          <p:nvPr/>
        </p:nvGrpSpPr>
        <p:grpSpPr>
          <a:xfrm rot="13630133" flipH="1" flipV="1">
            <a:off x="1136112" y="2142422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75" name="任意多边形: 形状 7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 rot="7969867" flipV="1">
            <a:off x="6510567" y="4773227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80" name="任意多边形: 形状 7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66570" y="2736850"/>
            <a:ext cx="6096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张仲景在</a:t>
            </a:r>
            <a:r>
              <a:rPr lang="zh-CN" altLang="zh-CN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《</a:t>
            </a:r>
            <a:r>
              <a:rPr lang="zh-CN" altLang="en-US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伤寒杂病论</a:t>
            </a:r>
            <a:r>
              <a:rPr lang="zh-CN" altLang="zh-CN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》</a:t>
            </a:r>
            <a:r>
              <a:rPr lang="zh-CN" altLang="en-US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中记下了“茶治便脓血甚效”</a:t>
            </a:r>
            <a:r>
              <a:rPr lang="zh-CN" altLang="en-US" sz="2800" dirty="0">
                <a:solidFill>
                  <a:schemeClr val="tx1"/>
                </a:solidFill>
                <a:sym typeface="+mn-ea"/>
              </a:rPr>
              <a:t>。</a:t>
            </a:r>
            <a:endParaRPr lang="zh-CN" altLang="en-US" sz="2800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96" name="组合 195"/>
          <p:cNvGrpSpPr/>
          <p:nvPr>
            <p:custDataLst>
              <p:tags r:id="rId1"/>
            </p:custDataLst>
          </p:nvPr>
        </p:nvGrpSpPr>
        <p:grpSpPr>
          <a:xfrm rot="0">
            <a:off x="8303260" y="3058160"/>
            <a:ext cx="3341370" cy="3422015"/>
            <a:chOff x="2154" y="2154"/>
            <a:chExt cx="14828" cy="14828"/>
          </a:xfrm>
        </p:grpSpPr>
        <p:sp>
          <p:nvSpPr>
            <p:cNvPr id="197" name="任意多边形: 形状 150"/>
            <p:cNvSpPr/>
            <p:nvPr>
              <p:custDataLst>
                <p:tags r:id="rId2"/>
              </p:custDataLst>
            </p:nvPr>
          </p:nvSpPr>
          <p:spPr bwMode="gray">
            <a:xfrm>
              <a:off x="2154" y="2154"/>
              <a:ext cx="14829" cy="14829"/>
            </a:xfrm>
            <a:custGeom>
              <a:avLst/>
              <a:gdLst>
                <a:gd name="connsiteX0" fmla="*/ 1361851 w 1390650"/>
                <a:gd name="connsiteY0" fmla="*/ 1314081 h 1390650"/>
                <a:gd name="connsiteX1" fmla="*/ 1390426 w 1390650"/>
                <a:gd name="connsiteY1" fmla="*/ 1285506 h 1390650"/>
                <a:gd name="connsiteX2" fmla="*/ 1390426 w 1390650"/>
                <a:gd name="connsiteY2" fmla="*/ 1247406 h 1390650"/>
                <a:gd name="connsiteX3" fmla="*/ 1361851 w 1390650"/>
                <a:gd name="connsiteY3" fmla="*/ 1218831 h 1390650"/>
                <a:gd name="connsiteX4" fmla="*/ 1390426 w 1390650"/>
                <a:gd name="connsiteY4" fmla="*/ 1190256 h 1390650"/>
                <a:gd name="connsiteX5" fmla="*/ 1390426 w 1390650"/>
                <a:gd name="connsiteY5" fmla="*/ 1152156 h 1390650"/>
                <a:gd name="connsiteX6" fmla="*/ 1361851 w 1390650"/>
                <a:gd name="connsiteY6" fmla="*/ 1123581 h 1390650"/>
                <a:gd name="connsiteX7" fmla="*/ 1390426 w 1390650"/>
                <a:gd name="connsiteY7" fmla="*/ 1095006 h 1390650"/>
                <a:gd name="connsiteX8" fmla="*/ 1390426 w 1390650"/>
                <a:gd name="connsiteY8" fmla="*/ 1056906 h 1390650"/>
                <a:gd name="connsiteX9" fmla="*/ 1361851 w 1390650"/>
                <a:gd name="connsiteY9" fmla="*/ 1028331 h 1390650"/>
                <a:gd name="connsiteX10" fmla="*/ 1390426 w 1390650"/>
                <a:gd name="connsiteY10" fmla="*/ 999756 h 1390650"/>
                <a:gd name="connsiteX11" fmla="*/ 1390426 w 1390650"/>
                <a:gd name="connsiteY11" fmla="*/ 961656 h 1390650"/>
                <a:gd name="connsiteX12" fmla="*/ 1361851 w 1390650"/>
                <a:gd name="connsiteY12" fmla="*/ 933081 h 1390650"/>
                <a:gd name="connsiteX13" fmla="*/ 1390426 w 1390650"/>
                <a:gd name="connsiteY13" fmla="*/ 904506 h 1390650"/>
                <a:gd name="connsiteX14" fmla="*/ 1390426 w 1390650"/>
                <a:gd name="connsiteY14" fmla="*/ 866406 h 1390650"/>
                <a:gd name="connsiteX15" fmla="*/ 1361851 w 1390650"/>
                <a:gd name="connsiteY15" fmla="*/ 837831 h 1390650"/>
                <a:gd name="connsiteX16" fmla="*/ 1390426 w 1390650"/>
                <a:gd name="connsiteY16" fmla="*/ 809256 h 1390650"/>
                <a:gd name="connsiteX17" fmla="*/ 1390426 w 1390650"/>
                <a:gd name="connsiteY17" fmla="*/ 771156 h 1390650"/>
                <a:gd name="connsiteX18" fmla="*/ 1361851 w 1390650"/>
                <a:gd name="connsiteY18" fmla="*/ 742581 h 1390650"/>
                <a:gd name="connsiteX19" fmla="*/ 1390426 w 1390650"/>
                <a:gd name="connsiteY19" fmla="*/ 714006 h 1390650"/>
                <a:gd name="connsiteX20" fmla="*/ 1390426 w 1390650"/>
                <a:gd name="connsiteY20" fmla="*/ 675906 h 1390650"/>
                <a:gd name="connsiteX21" fmla="*/ 1361851 w 1390650"/>
                <a:gd name="connsiteY21" fmla="*/ 647331 h 1390650"/>
                <a:gd name="connsiteX22" fmla="*/ 1390426 w 1390650"/>
                <a:gd name="connsiteY22" fmla="*/ 618756 h 1390650"/>
                <a:gd name="connsiteX23" fmla="*/ 1390426 w 1390650"/>
                <a:gd name="connsiteY23" fmla="*/ 580656 h 1390650"/>
                <a:gd name="connsiteX24" fmla="*/ 1361851 w 1390650"/>
                <a:gd name="connsiteY24" fmla="*/ 552081 h 1390650"/>
                <a:gd name="connsiteX25" fmla="*/ 1390426 w 1390650"/>
                <a:gd name="connsiteY25" fmla="*/ 523506 h 1390650"/>
                <a:gd name="connsiteX26" fmla="*/ 1390426 w 1390650"/>
                <a:gd name="connsiteY26" fmla="*/ 485406 h 1390650"/>
                <a:gd name="connsiteX27" fmla="*/ 1361851 w 1390650"/>
                <a:gd name="connsiteY27" fmla="*/ 456831 h 1390650"/>
                <a:gd name="connsiteX28" fmla="*/ 1390426 w 1390650"/>
                <a:gd name="connsiteY28" fmla="*/ 428256 h 1390650"/>
                <a:gd name="connsiteX29" fmla="*/ 1390426 w 1390650"/>
                <a:gd name="connsiteY29" fmla="*/ 390156 h 1390650"/>
                <a:gd name="connsiteX30" fmla="*/ 1361851 w 1390650"/>
                <a:gd name="connsiteY30" fmla="*/ 361581 h 1390650"/>
                <a:gd name="connsiteX31" fmla="*/ 1390426 w 1390650"/>
                <a:gd name="connsiteY31" fmla="*/ 333006 h 1390650"/>
                <a:gd name="connsiteX32" fmla="*/ 1390426 w 1390650"/>
                <a:gd name="connsiteY32" fmla="*/ 294906 h 1390650"/>
                <a:gd name="connsiteX33" fmla="*/ 1361851 w 1390650"/>
                <a:gd name="connsiteY33" fmla="*/ 266331 h 1390650"/>
                <a:gd name="connsiteX34" fmla="*/ 1390426 w 1390650"/>
                <a:gd name="connsiteY34" fmla="*/ 237756 h 1390650"/>
                <a:gd name="connsiteX35" fmla="*/ 1390426 w 1390650"/>
                <a:gd name="connsiteY35" fmla="*/ 199656 h 1390650"/>
                <a:gd name="connsiteX36" fmla="*/ 1361851 w 1390650"/>
                <a:gd name="connsiteY36" fmla="*/ 171081 h 1390650"/>
                <a:gd name="connsiteX37" fmla="*/ 1390426 w 1390650"/>
                <a:gd name="connsiteY37" fmla="*/ 142506 h 1390650"/>
                <a:gd name="connsiteX38" fmla="*/ 1390426 w 1390650"/>
                <a:gd name="connsiteY38" fmla="*/ 104406 h 1390650"/>
                <a:gd name="connsiteX39" fmla="*/ 1361851 w 1390650"/>
                <a:gd name="connsiteY39" fmla="*/ 75831 h 1390650"/>
                <a:gd name="connsiteX40" fmla="*/ 1390426 w 1390650"/>
                <a:gd name="connsiteY40" fmla="*/ 47256 h 1390650"/>
                <a:gd name="connsiteX41" fmla="*/ 1390426 w 1390650"/>
                <a:gd name="connsiteY41" fmla="*/ -369 h 1390650"/>
                <a:gd name="connsiteX42" fmla="*/ 1342801 w 1390650"/>
                <a:gd name="connsiteY42" fmla="*/ -369 h 1390650"/>
                <a:gd name="connsiteX43" fmla="*/ 1314226 w 1390650"/>
                <a:gd name="connsiteY43" fmla="*/ 28206 h 1390650"/>
                <a:gd name="connsiteX44" fmla="*/ 1285651 w 1390650"/>
                <a:gd name="connsiteY44" fmla="*/ -369 h 1390650"/>
                <a:gd name="connsiteX45" fmla="*/ 1247551 w 1390650"/>
                <a:gd name="connsiteY45" fmla="*/ -369 h 1390650"/>
                <a:gd name="connsiteX46" fmla="*/ 1218976 w 1390650"/>
                <a:gd name="connsiteY46" fmla="*/ 28206 h 1390650"/>
                <a:gd name="connsiteX47" fmla="*/ 1190401 w 1390650"/>
                <a:gd name="connsiteY47" fmla="*/ -369 h 1390650"/>
                <a:gd name="connsiteX48" fmla="*/ 1152301 w 1390650"/>
                <a:gd name="connsiteY48" fmla="*/ -369 h 1390650"/>
                <a:gd name="connsiteX49" fmla="*/ 1123726 w 1390650"/>
                <a:gd name="connsiteY49" fmla="*/ 28206 h 1390650"/>
                <a:gd name="connsiteX50" fmla="*/ 1095151 w 1390650"/>
                <a:gd name="connsiteY50" fmla="*/ -369 h 1390650"/>
                <a:gd name="connsiteX51" fmla="*/ 1057051 w 1390650"/>
                <a:gd name="connsiteY51" fmla="*/ -369 h 1390650"/>
                <a:gd name="connsiteX52" fmla="*/ 1028476 w 1390650"/>
                <a:gd name="connsiteY52" fmla="*/ 28206 h 1390650"/>
                <a:gd name="connsiteX53" fmla="*/ 999901 w 1390650"/>
                <a:gd name="connsiteY53" fmla="*/ -369 h 1390650"/>
                <a:gd name="connsiteX54" fmla="*/ 961801 w 1390650"/>
                <a:gd name="connsiteY54" fmla="*/ -369 h 1390650"/>
                <a:gd name="connsiteX55" fmla="*/ 933226 w 1390650"/>
                <a:gd name="connsiteY55" fmla="*/ 28206 h 1390650"/>
                <a:gd name="connsiteX56" fmla="*/ 904651 w 1390650"/>
                <a:gd name="connsiteY56" fmla="*/ -369 h 1390650"/>
                <a:gd name="connsiteX57" fmla="*/ 866551 w 1390650"/>
                <a:gd name="connsiteY57" fmla="*/ -369 h 1390650"/>
                <a:gd name="connsiteX58" fmla="*/ 837976 w 1390650"/>
                <a:gd name="connsiteY58" fmla="*/ 28206 h 1390650"/>
                <a:gd name="connsiteX59" fmla="*/ 809401 w 1390650"/>
                <a:gd name="connsiteY59" fmla="*/ -369 h 1390650"/>
                <a:gd name="connsiteX60" fmla="*/ 771301 w 1390650"/>
                <a:gd name="connsiteY60" fmla="*/ -369 h 1390650"/>
                <a:gd name="connsiteX61" fmla="*/ 742726 w 1390650"/>
                <a:gd name="connsiteY61" fmla="*/ 28206 h 1390650"/>
                <a:gd name="connsiteX62" fmla="*/ 714151 w 1390650"/>
                <a:gd name="connsiteY62" fmla="*/ -369 h 1390650"/>
                <a:gd name="connsiteX63" fmla="*/ 676051 w 1390650"/>
                <a:gd name="connsiteY63" fmla="*/ -369 h 1390650"/>
                <a:gd name="connsiteX64" fmla="*/ 647476 w 1390650"/>
                <a:gd name="connsiteY64" fmla="*/ 28206 h 1390650"/>
                <a:gd name="connsiteX65" fmla="*/ 618901 w 1390650"/>
                <a:gd name="connsiteY65" fmla="*/ -369 h 1390650"/>
                <a:gd name="connsiteX66" fmla="*/ 580801 w 1390650"/>
                <a:gd name="connsiteY66" fmla="*/ -369 h 1390650"/>
                <a:gd name="connsiteX67" fmla="*/ 552226 w 1390650"/>
                <a:gd name="connsiteY67" fmla="*/ 28206 h 1390650"/>
                <a:gd name="connsiteX68" fmla="*/ 523651 w 1390650"/>
                <a:gd name="connsiteY68" fmla="*/ -369 h 1390650"/>
                <a:gd name="connsiteX69" fmla="*/ 485551 w 1390650"/>
                <a:gd name="connsiteY69" fmla="*/ -369 h 1390650"/>
                <a:gd name="connsiteX70" fmla="*/ 456976 w 1390650"/>
                <a:gd name="connsiteY70" fmla="*/ 28206 h 1390650"/>
                <a:gd name="connsiteX71" fmla="*/ 428401 w 1390650"/>
                <a:gd name="connsiteY71" fmla="*/ -369 h 1390650"/>
                <a:gd name="connsiteX72" fmla="*/ 390301 w 1390650"/>
                <a:gd name="connsiteY72" fmla="*/ -369 h 1390650"/>
                <a:gd name="connsiteX73" fmla="*/ 361726 w 1390650"/>
                <a:gd name="connsiteY73" fmla="*/ 28206 h 1390650"/>
                <a:gd name="connsiteX74" fmla="*/ 333151 w 1390650"/>
                <a:gd name="connsiteY74" fmla="*/ -369 h 1390650"/>
                <a:gd name="connsiteX75" fmla="*/ 295050 w 1390650"/>
                <a:gd name="connsiteY75" fmla="*/ -369 h 1390650"/>
                <a:gd name="connsiteX76" fmla="*/ 266475 w 1390650"/>
                <a:gd name="connsiteY76" fmla="*/ 28206 h 1390650"/>
                <a:gd name="connsiteX77" fmla="*/ 237900 w 1390650"/>
                <a:gd name="connsiteY77" fmla="*/ -369 h 1390650"/>
                <a:gd name="connsiteX78" fmla="*/ 199800 w 1390650"/>
                <a:gd name="connsiteY78" fmla="*/ -369 h 1390650"/>
                <a:gd name="connsiteX79" fmla="*/ 171225 w 1390650"/>
                <a:gd name="connsiteY79" fmla="*/ 28206 h 1390650"/>
                <a:gd name="connsiteX80" fmla="*/ 142650 w 1390650"/>
                <a:gd name="connsiteY80" fmla="*/ -369 h 1390650"/>
                <a:gd name="connsiteX81" fmla="*/ 104550 w 1390650"/>
                <a:gd name="connsiteY81" fmla="*/ -369 h 1390650"/>
                <a:gd name="connsiteX82" fmla="*/ 75975 w 1390650"/>
                <a:gd name="connsiteY82" fmla="*/ 28206 h 1390650"/>
                <a:gd name="connsiteX83" fmla="*/ 47400 w 1390650"/>
                <a:gd name="connsiteY83" fmla="*/ -369 h 1390650"/>
                <a:gd name="connsiteX84" fmla="*/ -225 w 1390650"/>
                <a:gd name="connsiteY84" fmla="*/ -369 h 1390650"/>
                <a:gd name="connsiteX85" fmla="*/ -225 w 1390650"/>
                <a:gd name="connsiteY85" fmla="*/ 47256 h 1390650"/>
                <a:gd name="connsiteX86" fmla="*/ 28350 w 1390650"/>
                <a:gd name="connsiteY86" fmla="*/ 75831 h 1390650"/>
                <a:gd name="connsiteX87" fmla="*/ -225 w 1390650"/>
                <a:gd name="connsiteY87" fmla="*/ 104406 h 1390650"/>
                <a:gd name="connsiteX88" fmla="*/ -225 w 1390650"/>
                <a:gd name="connsiteY88" fmla="*/ 142506 h 1390650"/>
                <a:gd name="connsiteX89" fmla="*/ 28350 w 1390650"/>
                <a:gd name="connsiteY89" fmla="*/ 171081 h 1390650"/>
                <a:gd name="connsiteX90" fmla="*/ -225 w 1390650"/>
                <a:gd name="connsiteY90" fmla="*/ 199656 h 1390650"/>
                <a:gd name="connsiteX91" fmla="*/ -225 w 1390650"/>
                <a:gd name="connsiteY91" fmla="*/ 237756 h 1390650"/>
                <a:gd name="connsiteX92" fmla="*/ 28350 w 1390650"/>
                <a:gd name="connsiteY92" fmla="*/ 266331 h 1390650"/>
                <a:gd name="connsiteX93" fmla="*/ -225 w 1390650"/>
                <a:gd name="connsiteY93" fmla="*/ 294906 h 1390650"/>
                <a:gd name="connsiteX94" fmla="*/ -225 w 1390650"/>
                <a:gd name="connsiteY94" fmla="*/ 333006 h 1390650"/>
                <a:gd name="connsiteX95" fmla="*/ 28350 w 1390650"/>
                <a:gd name="connsiteY95" fmla="*/ 361581 h 1390650"/>
                <a:gd name="connsiteX96" fmla="*/ -225 w 1390650"/>
                <a:gd name="connsiteY96" fmla="*/ 390156 h 1390650"/>
                <a:gd name="connsiteX97" fmla="*/ -225 w 1390650"/>
                <a:gd name="connsiteY97" fmla="*/ 428256 h 1390650"/>
                <a:gd name="connsiteX98" fmla="*/ 28350 w 1390650"/>
                <a:gd name="connsiteY98" fmla="*/ 456831 h 1390650"/>
                <a:gd name="connsiteX99" fmla="*/ -225 w 1390650"/>
                <a:gd name="connsiteY99" fmla="*/ 485406 h 1390650"/>
                <a:gd name="connsiteX100" fmla="*/ -225 w 1390650"/>
                <a:gd name="connsiteY100" fmla="*/ 523506 h 1390650"/>
                <a:gd name="connsiteX101" fmla="*/ 28350 w 1390650"/>
                <a:gd name="connsiteY101" fmla="*/ 552081 h 1390650"/>
                <a:gd name="connsiteX102" fmla="*/ -225 w 1390650"/>
                <a:gd name="connsiteY102" fmla="*/ 580656 h 1390650"/>
                <a:gd name="connsiteX103" fmla="*/ -225 w 1390650"/>
                <a:gd name="connsiteY103" fmla="*/ 618756 h 1390650"/>
                <a:gd name="connsiteX104" fmla="*/ 28350 w 1390650"/>
                <a:gd name="connsiteY104" fmla="*/ 647331 h 1390650"/>
                <a:gd name="connsiteX105" fmla="*/ -225 w 1390650"/>
                <a:gd name="connsiteY105" fmla="*/ 675906 h 1390650"/>
                <a:gd name="connsiteX106" fmla="*/ -225 w 1390650"/>
                <a:gd name="connsiteY106" fmla="*/ 714006 h 1390650"/>
                <a:gd name="connsiteX107" fmla="*/ 28350 w 1390650"/>
                <a:gd name="connsiteY107" fmla="*/ 742581 h 1390650"/>
                <a:gd name="connsiteX108" fmla="*/ -225 w 1390650"/>
                <a:gd name="connsiteY108" fmla="*/ 771156 h 1390650"/>
                <a:gd name="connsiteX109" fmla="*/ -225 w 1390650"/>
                <a:gd name="connsiteY109" fmla="*/ 809256 h 1390650"/>
                <a:gd name="connsiteX110" fmla="*/ 28350 w 1390650"/>
                <a:gd name="connsiteY110" fmla="*/ 837831 h 1390650"/>
                <a:gd name="connsiteX111" fmla="*/ -225 w 1390650"/>
                <a:gd name="connsiteY111" fmla="*/ 866406 h 1390650"/>
                <a:gd name="connsiteX112" fmla="*/ -225 w 1390650"/>
                <a:gd name="connsiteY112" fmla="*/ 904506 h 1390650"/>
                <a:gd name="connsiteX113" fmla="*/ 28350 w 1390650"/>
                <a:gd name="connsiteY113" fmla="*/ 933081 h 1390650"/>
                <a:gd name="connsiteX114" fmla="*/ -225 w 1390650"/>
                <a:gd name="connsiteY114" fmla="*/ 961656 h 1390650"/>
                <a:gd name="connsiteX115" fmla="*/ -225 w 1390650"/>
                <a:gd name="connsiteY115" fmla="*/ 999756 h 1390650"/>
                <a:gd name="connsiteX116" fmla="*/ 28350 w 1390650"/>
                <a:gd name="connsiteY116" fmla="*/ 1028331 h 1390650"/>
                <a:gd name="connsiteX117" fmla="*/ -225 w 1390650"/>
                <a:gd name="connsiteY117" fmla="*/ 1056906 h 1390650"/>
                <a:gd name="connsiteX118" fmla="*/ -225 w 1390650"/>
                <a:gd name="connsiteY118" fmla="*/ 1095006 h 1390650"/>
                <a:gd name="connsiteX119" fmla="*/ 28350 w 1390650"/>
                <a:gd name="connsiteY119" fmla="*/ 1123581 h 1390650"/>
                <a:gd name="connsiteX120" fmla="*/ -225 w 1390650"/>
                <a:gd name="connsiteY120" fmla="*/ 1152156 h 1390650"/>
                <a:gd name="connsiteX121" fmla="*/ -225 w 1390650"/>
                <a:gd name="connsiteY121" fmla="*/ 1190256 h 1390650"/>
                <a:gd name="connsiteX122" fmla="*/ 28350 w 1390650"/>
                <a:gd name="connsiteY122" fmla="*/ 1218831 h 1390650"/>
                <a:gd name="connsiteX123" fmla="*/ -225 w 1390650"/>
                <a:gd name="connsiteY123" fmla="*/ 1247406 h 1390650"/>
                <a:gd name="connsiteX124" fmla="*/ -225 w 1390650"/>
                <a:gd name="connsiteY124" fmla="*/ 1285506 h 1390650"/>
                <a:gd name="connsiteX125" fmla="*/ 28350 w 1390650"/>
                <a:gd name="connsiteY125" fmla="*/ 1314081 h 1390650"/>
                <a:gd name="connsiteX126" fmla="*/ -225 w 1390650"/>
                <a:gd name="connsiteY126" fmla="*/ 1342656 h 1390650"/>
                <a:gd name="connsiteX127" fmla="*/ -225 w 1390650"/>
                <a:gd name="connsiteY127" fmla="*/ 1390281 h 1390650"/>
                <a:gd name="connsiteX128" fmla="*/ 47400 w 1390650"/>
                <a:gd name="connsiteY128" fmla="*/ 1390281 h 1390650"/>
                <a:gd name="connsiteX129" fmla="*/ 75975 w 1390650"/>
                <a:gd name="connsiteY129" fmla="*/ 1361706 h 1390650"/>
                <a:gd name="connsiteX130" fmla="*/ 104550 w 1390650"/>
                <a:gd name="connsiteY130" fmla="*/ 1390281 h 1390650"/>
                <a:gd name="connsiteX131" fmla="*/ 142650 w 1390650"/>
                <a:gd name="connsiteY131" fmla="*/ 1390281 h 1390650"/>
                <a:gd name="connsiteX132" fmla="*/ 171225 w 1390650"/>
                <a:gd name="connsiteY132" fmla="*/ 1361706 h 1390650"/>
                <a:gd name="connsiteX133" fmla="*/ 199800 w 1390650"/>
                <a:gd name="connsiteY133" fmla="*/ 1390281 h 1390650"/>
                <a:gd name="connsiteX134" fmla="*/ 237900 w 1390650"/>
                <a:gd name="connsiteY134" fmla="*/ 1390281 h 1390650"/>
                <a:gd name="connsiteX135" fmla="*/ 266475 w 1390650"/>
                <a:gd name="connsiteY135" fmla="*/ 1361706 h 1390650"/>
                <a:gd name="connsiteX136" fmla="*/ 295050 w 1390650"/>
                <a:gd name="connsiteY136" fmla="*/ 1390281 h 1390650"/>
                <a:gd name="connsiteX137" fmla="*/ 333151 w 1390650"/>
                <a:gd name="connsiteY137" fmla="*/ 1390281 h 1390650"/>
                <a:gd name="connsiteX138" fmla="*/ 361726 w 1390650"/>
                <a:gd name="connsiteY138" fmla="*/ 1361706 h 1390650"/>
                <a:gd name="connsiteX139" fmla="*/ 390301 w 1390650"/>
                <a:gd name="connsiteY139" fmla="*/ 1390281 h 1390650"/>
                <a:gd name="connsiteX140" fmla="*/ 428401 w 1390650"/>
                <a:gd name="connsiteY140" fmla="*/ 1390281 h 1390650"/>
                <a:gd name="connsiteX141" fmla="*/ 456976 w 1390650"/>
                <a:gd name="connsiteY141" fmla="*/ 1361706 h 1390650"/>
                <a:gd name="connsiteX142" fmla="*/ 485551 w 1390650"/>
                <a:gd name="connsiteY142" fmla="*/ 1390281 h 1390650"/>
                <a:gd name="connsiteX143" fmla="*/ 523651 w 1390650"/>
                <a:gd name="connsiteY143" fmla="*/ 1390281 h 1390650"/>
                <a:gd name="connsiteX144" fmla="*/ 552226 w 1390650"/>
                <a:gd name="connsiteY144" fmla="*/ 1361706 h 1390650"/>
                <a:gd name="connsiteX145" fmla="*/ 580801 w 1390650"/>
                <a:gd name="connsiteY145" fmla="*/ 1390281 h 1390650"/>
                <a:gd name="connsiteX146" fmla="*/ 618901 w 1390650"/>
                <a:gd name="connsiteY146" fmla="*/ 1390281 h 1390650"/>
                <a:gd name="connsiteX147" fmla="*/ 647476 w 1390650"/>
                <a:gd name="connsiteY147" fmla="*/ 1361706 h 1390650"/>
                <a:gd name="connsiteX148" fmla="*/ 676051 w 1390650"/>
                <a:gd name="connsiteY148" fmla="*/ 1390281 h 1390650"/>
                <a:gd name="connsiteX149" fmla="*/ 714151 w 1390650"/>
                <a:gd name="connsiteY149" fmla="*/ 1390281 h 1390650"/>
                <a:gd name="connsiteX150" fmla="*/ 742726 w 1390650"/>
                <a:gd name="connsiteY150" fmla="*/ 1361706 h 1390650"/>
                <a:gd name="connsiteX151" fmla="*/ 771301 w 1390650"/>
                <a:gd name="connsiteY151" fmla="*/ 1390281 h 1390650"/>
                <a:gd name="connsiteX152" fmla="*/ 809401 w 1390650"/>
                <a:gd name="connsiteY152" fmla="*/ 1390281 h 1390650"/>
                <a:gd name="connsiteX153" fmla="*/ 837976 w 1390650"/>
                <a:gd name="connsiteY153" fmla="*/ 1361706 h 1390650"/>
                <a:gd name="connsiteX154" fmla="*/ 866551 w 1390650"/>
                <a:gd name="connsiteY154" fmla="*/ 1390281 h 1390650"/>
                <a:gd name="connsiteX155" fmla="*/ 904651 w 1390650"/>
                <a:gd name="connsiteY155" fmla="*/ 1390281 h 1390650"/>
                <a:gd name="connsiteX156" fmla="*/ 933226 w 1390650"/>
                <a:gd name="connsiteY156" fmla="*/ 1361706 h 1390650"/>
                <a:gd name="connsiteX157" fmla="*/ 961801 w 1390650"/>
                <a:gd name="connsiteY157" fmla="*/ 1390281 h 1390650"/>
                <a:gd name="connsiteX158" fmla="*/ 999901 w 1390650"/>
                <a:gd name="connsiteY158" fmla="*/ 1390281 h 1390650"/>
                <a:gd name="connsiteX159" fmla="*/ 1028476 w 1390650"/>
                <a:gd name="connsiteY159" fmla="*/ 1361706 h 1390650"/>
                <a:gd name="connsiteX160" fmla="*/ 1057051 w 1390650"/>
                <a:gd name="connsiteY160" fmla="*/ 1390281 h 1390650"/>
                <a:gd name="connsiteX161" fmla="*/ 1095151 w 1390650"/>
                <a:gd name="connsiteY161" fmla="*/ 1390281 h 1390650"/>
                <a:gd name="connsiteX162" fmla="*/ 1123726 w 1390650"/>
                <a:gd name="connsiteY162" fmla="*/ 1361706 h 1390650"/>
                <a:gd name="connsiteX163" fmla="*/ 1152301 w 1390650"/>
                <a:gd name="connsiteY163" fmla="*/ 1390281 h 1390650"/>
                <a:gd name="connsiteX164" fmla="*/ 1190401 w 1390650"/>
                <a:gd name="connsiteY164" fmla="*/ 1390281 h 1390650"/>
                <a:gd name="connsiteX165" fmla="*/ 1218976 w 1390650"/>
                <a:gd name="connsiteY165" fmla="*/ 1361706 h 1390650"/>
                <a:gd name="connsiteX166" fmla="*/ 1247551 w 1390650"/>
                <a:gd name="connsiteY166" fmla="*/ 1390281 h 1390650"/>
                <a:gd name="connsiteX167" fmla="*/ 1285651 w 1390650"/>
                <a:gd name="connsiteY167" fmla="*/ 1390281 h 1390650"/>
                <a:gd name="connsiteX168" fmla="*/ 1314226 w 1390650"/>
                <a:gd name="connsiteY168" fmla="*/ 1361706 h 1390650"/>
                <a:gd name="connsiteX169" fmla="*/ 1342801 w 1390650"/>
                <a:gd name="connsiteY169" fmla="*/ 1390281 h 1390650"/>
                <a:gd name="connsiteX170" fmla="*/ 1390426 w 1390650"/>
                <a:gd name="connsiteY170" fmla="*/ 1390281 h 1390650"/>
                <a:gd name="connsiteX171" fmla="*/ 1390426 w 1390650"/>
                <a:gd name="connsiteY171" fmla="*/ 1342656 h 1390650"/>
                <a:gd name="connsiteX172" fmla="*/ 1361851 w 1390650"/>
                <a:gd name="connsiteY172" fmla="*/ 1314081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390650" h="1390650">
                  <a:moveTo>
                    <a:pt x="1361851" y="1314081"/>
                  </a:moveTo>
                  <a:cubicBezTo>
                    <a:pt x="1361851" y="1298298"/>
                    <a:pt x="1374643" y="1285506"/>
                    <a:pt x="1390426" y="1285506"/>
                  </a:cubicBezTo>
                  <a:lnTo>
                    <a:pt x="1390426" y="1247406"/>
                  </a:lnTo>
                  <a:cubicBezTo>
                    <a:pt x="1374643" y="1247406"/>
                    <a:pt x="1361851" y="1234614"/>
                    <a:pt x="1361851" y="1218831"/>
                  </a:cubicBezTo>
                  <a:cubicBezTo>
                    <a:pt x="1361851" y="1203048"/>
                    <a:pt x="1374643" y="1190256"/>
                    <a:pt x="1390426" y="1190256"/>
                  </a:cubicBezTo>
                  <a:lnTo>
                    <a:pt x="1390426" y="1152156"/>
                  </a:lnTo>
                  <a:cubicBezTo>
                    <a:pt x="1374643" y="1152156"/>
                    <a:pt x="1361851" y="1139364"/>
                    <a:pt x="1361851" y="1123581"/>
                  </a:cubicBezTo>
                  <a:cubicBezTo>
                    <a:pt x="1361851" y="1107798"/>
                    <a:pt x="1374643" y="1095006"/>
                    <a:pt x="1390426" y="1095006"/>
                  </a:cubicBezTo>
                  <a:lnTo>
                    <a:pt x="1390426" y="1056906"/>
                  </a:lnTo>
                  <a:cubicBezTo>
                    <a:pt x="1374643" y="1056906"/>
                    <a:pt x="1361851" y="1044114"/>
                    <a:pt x="1361851" y="1028331"/>
                  </a:cubicBezTo>
                  <a:cubicBezTo>
                    <a:pt x="1361851" y="1012548"/>
                    <a:pt x="1374643" y="999756"/>
                    <a:pt x="1390426" y="999756"/>
                  </a:cubicBezTo>
                  <a:lnTo>
                    <a:pt x="1390426" y="961656"/>
                  </a:lnTo>
                  <a:cubicBezTo>
                    <a:pt x="1374643" y="961656"/>
                    <a:pt x="1361851" y="948864"/>
                    <a:pt x="1361851" y="933081"/>
                  </a:cubicBezTo>
                  <a:cubicBezTo>
                    <a:pt x="1361851" y="917298"/>
                    <a:pt x="1374643" y="904506"/>
                    <a:pt x="1390426" y="904506"/>
                  </a:cubicBezTo>
                  <a:lnTo>
                    <a:pt x="1390426" y="866406"/>
                  </a:lnTo>
                  <a:cubicBezTo>
                    <a:pt x="1374643" y="866406"/>
                    <a:pt x="1361851" y="853614"/>
                    <a:pt x="1361851" y="837831"/>
                  </a:cubicBezTo>
                  <a:cubicBezTo>
                    <a:pt x="1361851" y="822048"/>
                    <a:pt x="1374643" y="809256"/>
                    <a:pt x="1390426" y="809256"/>
                  </a:cubicBezTo>
                  <a:lnTo>
                    <a:pt x="1390426" y="771156"/>
                  </a:lnTo>
                  <a:cubicBezTo>
                    <a:pt x="1374643" y="771156"/>
                    <a:pt x="1361851" y="758364"/>
                    <a:pt x="1361851" y="742581"/>
                  </a:cubicBezTo>
                  <a:cubicBezTo>
                    <a:pt x="1361851" y="726798"/>
                    <a:pt x="1374643" y="714006"/>
                    <a:pt x="1390426" y="714006"/>
                  </a:cubicBezTo>
                  <a:lnTo>
                    <a:pt x="1390426" y="675906"/>
                  </a:lnTo>
                  <a:cubicBezTo>
                    <a:pt x="1374643" y="675906"/>
                    <a:pt x="1361851" y="663114"/>
                    <a:pt x="1361851" y="647331"/>
                  </a:cubicBezTo>
                  <a:cubicBezTo>
                    <a:pt x="1361851" y="631548"/>
                    <a:pt x="1374643" y="618756"/>
                    <a:pt x="1390426" y="618756"/>
                  </a:cubicBezTo>
                  <a:lnTo>
                    <a:pt x="1390426" y="580656"/>
                  </a:lnTo>
                  <a:cubicBezTo>
                    <a:pt x="1374643" y="580656"/>
                    <a:pt x="1361851" y="567864"/>
                    <a:pt x="1361851" y="552081"/>
                  </a:cubicBezTo>
                  <a:cubicBezTo>
                    <a:pt x="1361851" y="536298"/>
                    <a:pt x="1374643" y="523506"/>
                    <a:pt x="1390426" y="523506"/>
                  </a:cubicBezTo>
                  <a:lnTo>
                    <a:pt x="1390426" y="485406"/>
                  </a:lnTo>
                  <a:cubicBezTo>
                    <a:pt x="1374643" y="485406"/>
                    <a:pt x="1361851" y="472614"/>
                    <a:pt x="1361851" y="456831"/>
                  </a:cubicBezTo>
                  <a:cubicBezTo>
                    <a:pt x="1361851" y="441048"/>
                    <a:pt x="1374643" y="428256"/>
                    <a:pt x="1390426" y="428256"/>
                  </a:cubicBezTo>
                  <a:lnTo>
                    <a:pt x="1390426" y="390156"/>
                  </a:lnTo>
                  <a:cubicBezTo>
                    <a:pt x="1374643" y="390156"/>
                    <a:pt x="1361851" y="377364"/>
                    <a:pt x="1361851" y="361581"/>
                  </a:cubicBezTo>
                  <a:cubicBezTo>
                    <a:pt x="1361851" y="345798"/>
                    <a:pt x="1374643" y="333006"/>
                    <a:pt x="1390426" y="333006"/>
                  </a:cubicBezTo>
                  <a:lnTo>
                    <a:pt x="1390426" y="294906"/>
                  </a:lnTo>
                  <a:cubicBezTo>
                    <a:pt x="1374643" y="294906"/>
                    <a:pt x="1361851" y="282114"/>
                    <a:pt x="1361851" y="266331"/>
                  </a:cubicBezTo>
                  <a:cubicBezTo>
                    <a:pt x="1361851" y="250548"/>
                    <a:pt x="1374643" y="237756"/>
                    <a:pt x="1390426" y="237756"/>
                  </a:cubicBezTo>
                  <a:lnTo>
                    <a:pt x="1390426" y="199656"/>
                  </a:lnTo>
                  <a:cubicBezTo>
                    <a:pt x="1374643" y="199656"/>
                    <a:pt x="1361851" y="186864"/>
                    <a:pt x="1361851" y="171081"/>
                  </a:cubicBezTo>
                  <a:cubicBezTo>
                    <a:pt x="1361851" y="155298"/>
                    <a:pt x="1374643" y="142506"/>
                    <a:pt x="1390426" y="142506"/>
                  </a:cubicBezTo>
                  <a:lnTo>
                    <a:pt x="1390426" y="104406"/>
                  </a:lnTo>
                  <a:cubicBezTo>
                    <a:pt x="1374643" y="104406"/>
                    <a:pt x="1361851" y="91614"/>
                    <a:pt x="1361851" y="75831"/>
                  </a:cubicBezTo>
                  <a:cubicBezTo>
                    <a:pt x="1361851" y="60048"/>
                    <a:pt x="1374643" y="47256"/>
                    <a:pt x="1390426" y="47256"/>
                  </a:cubicBezTo>
                  <a:lnTo>
                    <a:pt x="1390426" y="-369"/>
                  </a:lnTo>
                  <a:lnTo>
                    <a:pt x="1342801" y="-369"/>
                  </a:lnTo>
                  <a:cubicBezTo>
                    <a:pt x="1342801" y="15414"/>
                    <a:pt x="1330008" y="28206"/>
                    <a:pt x="1314226" y="28206"/>
                  </a:cubicBezTo>
                  <a:cubicBezTo>
                    <a:pt x="1298443" y="28206"/>
                    <a:pt x="1285651" y="15414"/>
                    <a:pt x="1285651" y="-369"/>
                  </a:cubicBezTo>
                  <a:lnTo>
                    <a:pt x="1247551" y="-369"/>
                  </a:lnTo>
                  <a:cubicBezTo>
                    <a:pt x="1247551" y="15414"/>
                    <a:pt x="1234758" y="28206"/>
                    <a:pt x="1218976" y="28206"/>
                  </a:cubicBezTo>
                  <a:cubicBezTo>
                    <a:pt x="1203193" y="28206"/>
                    <a:pt x="1190401" y="15414"/>
                    <a:pt x="1190401" y="-369"/>
                  </a:cubicBezTo>
                  <a:lnTo>
                    <a:pt x="1152301" y="-369"/>
                  </a:lnTo>
                  <a:cubicBezTo>
                    <a:pt x="1152301" y="15414"/>
                    <a:pt x="1139508" y="28206"/>
                    <a:pt x="1123726" y="28206"/>
                  </a:cubicBezTo>
                  <a:cubicBezTo>
                    <a:pt x="1107943" y="28206"/>
                    <a:pt x="1095151" y="15414"/>
                    <a:pt x="1095151" y="-369"/>
                  </a:cubicBezTo>
                  <a:lnTo>
                    <a:pt x="1057051" y="-369"/>
                  </a:lnTo>
                  <a:cubicBezTo>
                    <a:pt x="1057051" y="15414"/>
                    <a:pt x="1044258" y="28206"/>
                    <a:pt x="1028476" y="28206"/>
                  </a:cubicBezTo>
                  <a:cubicBezTo>
                    <a:pt x="1012692" y="28206"/>
                    <a:pt x="999901" y="15414"/>
                    <a:pt x="999901" y="-369"/>
                  </a:cubicBezTo>
                  <a:lnTo>
                    <a:pt x="961801" y="-369"/>
                  </a:lnTo>
                  <a:cubicBezTo>
                    <a:pt x="961801" y="15414"/>
                    <a:pt x="949008" y="28206"/>
                    <a:pt x="933226" y="28206"/>
                  </a:cubicBezTo>
                  <a:cubicBezTo>
                    <a:pt x="917442" y="28206"/>
                    <a:pt x="904651" y="15414"/>
                    <a:pt x="904651" y="-369"/>
                  </a:cubicBezTo>
                  <a:lnTo>
                    <a:pt x="866551" y="-369"/>
                  </a:lnTo>
                  <a:cubicBezTo>
                    <a:pt x="866551" y="15414"/>
                    <a:pt x="853758" y="28206"/>
                    <a:pt x="837976" y="28206"/>
                  </a:cubicBezTo>
                  <a:cubicBezTo>
                    <a:pt x="822192" y="28206"/>
                    <a:pt x="809401" y="15414"/>
                    <a:pt x="809401" y="-369"/>
                  </a:cubicBezTo>
                  <a:lnTo>
                    <a:pt x="771301" y="-369"/>
                  </a:lnTo>
                  <a:cubicBezTo>
                    <a:pt x="771301" y="15414"/>
                    <a:pt x="758508" y="28206"/>
                    <a:pt x="742726" y="28206"/>
                  </a:cubicBezTo>
                  <a:cubicBezTo>
                    <a:pt x="726942" y="28206"/>
                    <a:pt x="714151" y="15414"/>
                    <a:pt x="714151" y="-369"/>
                  </a:cubicBezTo>
                  <a:lnTo>
                    <a:pt x="676051" y="-369"/>
                  </a:lnTo>
                  <a:cubicBezTo>
                    <a:pt x="676051" y="15414"/>
                    <a:pt x="663258" y="28206"/>
                    <a:pt x="647476" y="28206"/>
                  </a:cubicBezTo>
                  <a:cubicBezTo>
                    <a:pt x="631692" y="28206"/>
                    <a:pt x="618901" y="15414"/>
                    <a:pt x="618901" y="-369"/>
                  </a:cubicBezTo>
                  <a:lnTo>
                    <a:pt x="580801" y="-369"/>
                  </a:lnTo>
                  <a:cubicBezTo>
                    <a:pt x="580801" y="15414"/>
                    <a:pt x="568008" y="28206"/>
                    <a:pt x="552226" y="28206"/>
                  </a:cubicBezTo>
                  <a:cubicBezTo>
                    <a:pt x="536442" y="28206"/>
                    <a:pt x="523651" y="15414"/>
                    <a:pt x="523651" y="-369"/>
                  </a:cubicBezTo>
                  <a:lnTo>
                    <a:pt x="485551" y="-369"/>
                  </a:lnTo>
                  <a:cubicBezTo>
                    <a:pt x="485551" y="15414"/>
                    <a:pt x="472758" y="28206"/>
                    <a:pt x="456976" y="28206"/>
                  </a:cubicBezTo>
                  <a:cubicBezTo>
                    <a:pt x="441192" y="28206"/>
                    <a:pt x="428401" y="15414"/>
                    <a:pt x="428401" y="-369"/>
                  </a:cubicBezTo>
                  <a:lnTo>
                    <a:pt x="390301" y="-369"/>
                  </a:lnTo>
                  <a:cubicBezTo>
                    <a:pt x="390301" y="15414"/>
                    <a:pt x="377508" y="28206"/>
                    <a:pt x="361726" y="28206"/>
                  </a:cubicBezTo>
                  <a:cubicBezTo>
                    <a:pt x="345942" y="28206"/>
                    <a:pt x="333151" y="15414"/>
                    <a:pt x="333151" y="-369"/>
                  </a:cubicBezTo>
                  <a:lnTo>
                    <a:pt x="295050" y="-369"/>
                  </a:lnTo>
                  <a:cubicBezTo>
                    <a:pt x="295050" y="15414"/>
                    <a:pt x="282258" y="28206"/>
                    <a:pt x="266475" y="28206"/>
                  </a:cubicBezTo>
                  <a:cubicBezTo>
                    <a:pt x="250692" y="28206"/>
                    <a:pt x="237900" y="15414"/>
                    <a:pt x="237900" y="-369"/>
                  </a:cubicBezTo>
                  <a:lnTo>
                    <a:pt x="199800" y="-369"/>
                  </a:lnTo>
                  <a:cubicBezTo>
                    <a:pt x="199800" y="15414"/>
                    <a:pt x="187008" y="28206"/>
                    <a:pt x="171225" y="28206"/>
                  </a:cubicBezTo>
                  <a:cubicBezTo>
                    <a:pt x="155442" y="28206"/>
                    <a:pt x="142650" y="15414"/>
                    <a:pt x="142650" y="-369"/>
                  </a:cubicBezTo>
                  <a:lnTo>
                    <a:pt x="104550" y="-369"/>
                  </a:lnTo>
                  <a:cubicBezTo>
                    <a:pt x="104550" y="15414"/>
                    <a:pt x="91758" y="28206"/>
                    <a:pt x="75975" y="28206"/>
                  </a:cubicBezTo>
                  <a:cubicBezTo>
                    <a:pt x="60192" y="28206"/>
                    <a:pt x="47400" y="15414"/>
                    <a:pt x="47400" y="-369"/>
                  </a:cubicBezTo>
                  <a:lnTo>
                    <a:pt x="-225" y="-369"/>
                  </a:lnTo>
                  <a:lnTo>
                    <a:pt x="-225" y="47256"/>
                  </a:lnTo>
                  <a:cubicBezTo>
                    <a:pt x="15558" y="47256"/>
                    <a:pt x="28350" y="60048"/>
                    <a:pt x="28350" y="75831"/>
                  </a:cubicBezTo>
                  <a:cubicBezTo>
                    <a:pt x="28350" y="91614"/>
                    <a:pt x="15558" y="104406"/>
                    <a:pt x="-225" y="104406"/>
                  </a:cubicBezTo>
                  <a:lnTo>
                    <a:pt x="-225" y="142506"/>
                  </a:lnTo>
                  <a:cubicBezTo>
                    <a:pt x="15558" y="142506"/>
                    <a:pt x="28350" y="155298"/>
                    <a:pt x="28350" y="171081"/>
                  </a:cubicBezTo>
                  <a:cubicBezTo>
                    <a:pt x="28350" y="186864"/>
                    <a:pt x="15558" y="199656"/>
                    <a:pt x="-225" y="199656"/>
                  </a:cubicBezTo>
                  <a:lnTo>
                    <a:pt x="-225" y="237756"/>
                  </a:lnTo>
                  <a:cubicBezTo>
                    <a:pt x="15558" y="237756"/>
                    <a:pt x="28350" y="250548"/>
                    <a:pt x="28350" y="266331"/>
                  </a:cubicBezTo>
                  <a:cubicBezTo>
                    <a:pt x="28350" y="282114"/>
                    <a:pt x="15558" y="294906"/>
                    <a:pt x="-225" y="294906"/>
                  </a:cubicBezTo>
                  <a:lnTo>
                    <a:pt x="-225" y="333006"/>
                  </a:lnTo>
                  <a:cubicBezTo>
                    <a:pt x="15558" y="333006"/>
                    <a:pt x="28350" y="345798"/>
                    <a:pt x="28350" y="361581"/>
                  </a:cubicBezTo>
                  <a:cubicBezTo>
                    <a:pt x="28350" y="377364"/>
                    <a:pt x="15558" y="390156"/>
                    <a:pt x="-225" y="390156"/>
                  </a:cubicBezTo>
                  <a:lnTo>
                    <a:pt x="-225" y="428256"/>
                  </a:lnTo>
                  <a:cubicBezTo>
                    <a:pt x="15558" y="428256"/>
                    <a:pt x="28350" y="441048"/>
                    <a:pt x="28350" y="456831"/>
                  </a:cubicBezTo>
                  <a:cubicBezTo>
                    <a:pt x="28350" y="472614"/>
                    <a:pt x="15558" y="485406"/>
                    <a:pt x="-225" y="485406"/>
                  </a:cubicBezTo>
                  <a:lnTo>
                    <a:pt x="-225" y="523506"/>
                  </a:lnTo>
                  <a:cubicBezTo>
                    <a:pt x="15558" y="523506"/>
                    <a:pt x="28350" y="536298"/>
                    <a:pt x="28350" y="552081"/>
                  </a:cubicBezTo>
                  <a:cubicBezTo>
                    <a:pt x="28350" y="567864"/>
                    <a:pt x="15558" y="580656"/>
                    <a:pt x="-225" y="580656"/>
                  </a:cubicBezTo>
                  <a:lnTo>
                    <a:pt x="-225" y="618756"/>
                  </a:lnTo>
                  <a:cubicBezTo>
                    <a:pt x="15558" y="618756"/>
                    <a:pt x="28350" y="631548"/>
                    <a:pt x="28350" y="647331"/>
                  </a:cubicBezTo>
                  <a:cubicBezTo>
                    <a:pt x="28350" y="663114"/>
                    <a:pt x="15558" y="675906"/>
                    <a:pt x="-225" y="675906"/>
                  </a:cubicBezTo>
                  <a:lnTo>
                    <a:pt x="-225" y="714006"/>
                  </a:lnTo>
                  <a:cubicBezTo>
                    <a:pt x="15558" y="714006"/>
                    <a:pt x="28350" y="726798"/>
                    <a:pt x="28350" y="742581"/>
                  </a:cubicBezTo>
                  <a:cubicBezTo>
                    <a:pt x="28350" y="758364"/>
                    <a:pt x="15558" y="771156"/>
                    <a:pt x="-225" y="771156"/>
                  </a:cubicBezTo>
                  <a:lnTo>
                    <a:pt x="-225" y="809256"/>
                  </a:lnTo>
                  <a:cubicBezTo>
                    <a:pt x="15558" y="809256"/>
                    <a:pt x="28350" y="822048"/>
                    <a:pt x="28350" y="837831"/>
                  </a:cubicBezTo>
                  <a:cubicBezTo>
                    <a:pt x="28350" y="853614"/>
                    <a:pt x="15558" y="866406"/>
                    <a:pt x="-225" y="866406"/>
                  </a:cubicBezTo>
                  <a:lnTo>
                    <a:pt x="-225" y="904506"/>
                  </a:lnTo>
                  <a:cubicBezTo>
                    <a:pt x="15558" y="904506"/>
                    <a:pt x="28350" y="917298"/>
                    <a:pt x="28350" y="933081"/>
                  </a:cubicBezTo>
                  <a:cubicBezTo>
                    <a:pt x="28350" y="948864"/>
                    <a:pt x="15558" y="961656"/>
                    <a:pt x="-225" y="961656"/>
                  </a:cubicBezTo>
                  <a:lnTo>
                    <a:pt x="-225" y="999756"/>
                  </a:lnTo>
                  <a:cubicBezTo>
                    <a:pt x="15558" y="999756"/>
                    <a:pt x="28350" y="1012548"/>
                    <a:pt x="28350" y="1028331"/>
                  </a:cubicBezTo>
                  <a:cubicBezTo>
                    <a:pt x="28350" y="1044114"/>
                    <a:pt x="15558" y="1056906"/>
                    <a:pt x="-225" y="1056906"/>
                  </a:cubicBezTo>
                  <a:lnTo>
                    <a:pt x="-225" y="1095006"/>
                  </a:lnTo>
                  <a:cubicBezTo>
                    <a:pt x="15558" y="1095006"/>
                    <a:pt x="28350" y="1107798"/>
                    <a:pt x="28350" y="1123581"/>
                  </a:cubicBezTo>
                  <a:cubicBezTo>
                    <a:pt x="28350" y="1139364"/>
                    <a:pt x="15558" y="1152156"/>
                    <a:pt x="-225" y="1152156"/>
                  </a:cubicBezTo>
                  <a:lnTo>
                    <a:pt x="-225" y="1190256"/>
                  </a:lnTo>
                  <a:cubicBezTo>
                    <a:pt x="15558" y="1190256"/>
                    <a:pt x="28350" y="1203048"/>
                    <a:pt x="28350" y="1218831"/>
                  </a:cubicBezTo>
                  <a:cubicBezTo>
                    <a:pt x="28350" y="1234614"/>
                    <a:pt x="15558" y="1247406"/>
                    <a:pt x="-225" y="1247406"/>
                  </a:cubicBezTo>
                  <a:lnTo>
                    <a:pt x="-225" y="1285506"/>
                  </a:lnTo>
                  <a:cubicBezTo>
                    <a:pt x="15558" y="1285506"/>
                    <a:pt x="28350" y="1298298"/>
                    <a:pt x="28350" y="1314081"/>
                  </a:cubicBezTo>
                  <a:cubicBezTo>
                    <a:pt x="28350" y="1329864"/>
                    <a:pt x="15558" y="1342656"/>
                    <a:pt x="-225" y="1342656"/>
                  </a:cubicBezTo>
                  <a:lnTo>
                    <a:pt x="-225" y="1390281"/>
                  </a:lnTo>
                  <a:lnTo>
                    <a:pt x="47400" y="1390281"/>
                  </a:lnTo>
                  <a:cubicBezTo>
                    <a:pt x="47400" y="1374498"/>
                    <a:pt x="60192" y="1361706"/>
                    <a:pt x="75975" y="1361706"/>
                  </a:cubicBezTo>
                  <a:cubicBezTo>
                    <a:pt x="91758" y="1361706"/>
                    <a:pt x="104550" y="1374498"/>
                    <a:pt x="104550" y="1390281"/>
                  </a:cubicBezTo>
                  <a:lnTo>
                    <a:pt x="142650" y="1390281"/>
                  </a:lnTo>
                  <a:cubicBezTo>
                    <a:pt x="142650" y="1374498"/>
                    <a:pt x="155442" y="1361706"/>
                    <a:pt x="171225" y="1361706"/>
                  </a:cubicBezTo>
                  <a:cubicBezTo>
                    <a:pt x="187008" y="1361706"/>
                    <a:pt x="199800" y="1374498"/>
                    <a:pt x="199800" y="1390281"/>
                  </a:cubicBezTo>
                  <a:lnTo>
                    <a:pt x="237900" y="1390281"/>
                  </a:lnTo>
                  <a:cubicBezTo>
                    <a:pt x="237900" y="1374498"/>
                    <a:pt x="250692" y="1361706"/>
                    <a:pt x="266475" y="1361706"/>
                  </a:cubicBezTo>
                  <a:cubicBezTo>
                    <a:pt x="282258" y="1361706"/>
                    <a:pt x="295050" y="1374498"/>
                    <a:pt x="295050" y="1390281"/>
                  </a:cubicBezTo>
                  <a:lnTo>
                    <a:pt x="333151" y="1390281"/>
                  </a:lnTo>
                  <a:cubicBezTo>
                    <a:pt x="333151" y="1374498"/>
                    <a:pt x="345942" y="1361706"/>
                    <a:pt x="361726" y="1361706"/>
                  </a:cubicBezTo>
                  <a:cubicBezTo>
                    <a:pt x="377508" y="1361706"/>
                    <a:pt x="390301" y="1374498"/>
                    <a:pt x="390301" y="1390281"/>
                  </a:cubicBezTo>
                  <a:lnTo>
                    <a:pt x="428401" y="1390281"/>
                  </a:lnTo>
                  <a:cubicBezTo>
                    <a:pt x="428401" y="1374498"/>
                    <a:pt x="441192" y="1361706"/>
                    <a:pt x="456976" y="1361706"/>
                  </a:cubicBezTo>
                  <a:cubicBezTo>
                    <a:pt x="472758" y="1361706"/>
                    <a:pt x="485551" y="1374498"/>
                    <a:pt x="485551" y="1390281"/>
                  </a:cubicBezTo>
                  <a:lnTo>
                    <a:pt x="523651" y="1390281"/>
                  </a:lnTo>
                  <a:cubicBezTo>
                    <a:pt x="523651" y="1374498"/>
                    <a:pt x="536442" y="1361706"/>
                    <a:pt x="552226" y="1361706"/>
                  </a:cubicBezTo>
                  <a:cubicBezTo>
                    <a:pt x="568008" y="1361706"/>
                    <a:pt x="580801" y="1374498"/>
                    <a:pt x="580801" y="1390281"/>
                  </a:cubicBezTo>
                  <a:lnTo>
                    <a:pt x="618901" y="1390281"/>
                  </a:lnTo>
                  <a:cubicBezTo>
                    <a:pt x="618901" y="1374498"/>
                    <a:pt x="631692" y="1361706"/>
                    <a:pt x="647476" y="1361706"/>
                  </a:cubicBezTo>
                  <a:cubicBezTo>
                    <a:pt x="663258" y="1361706"/>
                    <a:pt x="676051" y="1374498"/>
                    <a:pt x="676051" y="1390281"/>
                  </a:cubicBezTo>
                  <a:lnTo>
                    <a:pt x="714151" y="1390281"/>
                  </a:lnTo>
                  <a:cubicBezTo>
                    <a:pt x="714151" y="1374498"/>
                    <a:pt x="726942" y="1361706"/>
                    <a:pt x="742726" y="1361706"/>
                  </a:cubicBezTo>
                  <a:cubicBezTo>
                    <a:pt x="758508" y="1361706"/>
                    <a:pt x="771301" y="1374498"/>
                    <a:pt x="771301" y="1390281"/>
                  </a:cubicBezTo>
                  <a:lnTo>
                    <a:pt x="809401" y="1390281"/>
                  </a:lnTo>
                  <a:cubicBezTo>
                    <a:pt x="809401" y="1374498"/>
                    <a:pt x="822192" y="1361706"/>
                    <a:pt x="837976" y="1361706"/>
                  </a:cubicBezTo>
                  <a:cubicBezTo>
                    <a:pt x="853758" y="1361706"/>
                    <a:pt x="866551" y="1374498"/>
                    <a:pt x="866551" y="1390281"/>
                  </a:cubicBezTo>
                  <a:lnTo>
                    <a:pt x="904651" y="1390281"/>
                  </a:lnTo>
                  <a:cubicBezTo>
                    <a:pt x="904651" y="1374498"/>
                    <a:pt x="917442" y="1361706"/>
                    <a:pt x="933226" y="1361706"/>
                  </a:cubicBezTo>
                  <a:cubicBezTo>
                    <a:pt x="949008" y="1361706"/>
                    <a:pt x="961801" y="1374498"/>
                    <a:pt x="961801" y="1390281"/>
                  </a:cubicBezTo>
                  <a:lnTo>
                    <a:pt x="999901" y="1390281"/>
                  </a:lnTo>
                  <a:cubicBezTo>
                    <a:pt x="999901" y="1374498"/>
                    <a:pt x="1012692" y="1361706"/>
                    <a:pt x="1028476" y="1361706"/>
                  </a:cubicBezTo>
                  <a:cubicBezTo>
                    <a:pt x="1044258" y="1361706"/>
                    <a:pt x="1057051" y="1374498"/>
                    <a:pt x="1057051" y="1390281"/>
                  </a:cubicBezTo>
                  <a:lnTo>
                    <a:pt x="1095151" y="1390281"/>
                  </a:lnTo>
                  <a:cubicBezTo>
                    <a:pt x="1095151" y="1374498"/>
                    <a:pt x="1107943" y="1361706"/>
                    <a:pt x="1123726" y="1361706"/>
                  </a:cubicBezTo>
                  <a:cubicBezTo>
                    <a:pt x="1139508" y="1361706"/>
                    <a:pt x="1152301" y="1374498"/>
                    <a:pt x="1152301" y="1390281"/>
                  </a:cubicBezTo>
                  <a:lnTo>
                    <a:pt x="1190401" y="1390281"/>
                  </a:lnTo>
                  <a:cubicBezTo>
                    <a:pt x="1190401" y="1374498"/>
                    <a:pt x="1203193" y="1361706"/>
                    <a:pt x="1218976" y="1361706"/>
                  </a:cubicBezTo>
                  <a:cubicBezTo>
                    <a:pt x="1234758" y="1361706"/>
                    <a:pt x="1247551" y="1374498"/>
                    <a:pt x="1247551" y="1390281"/>
                  </a:cubicBezTo>
                  <a:lnTo>
                    <a:pt x="1285651" y="1390281"/>
                  </a:lnTo>
                  <a:cubicBezTo>
                    <a:pt x="1285651" y="1374498"/>
                    <a:pt x="1298443" y="1361706"/>
                    <a:pt x="1314226" y="1361706"/>
                  </a:cubicBezTo>
                  <a:cubicBezTo>
                    <a:pt x="1330008" y="1361706"/>
                    <a:pt x="1342801" y="1374498"/>
                    <a:pt x="1342801" y="1390281"/>
                  </a:cubicBezTo>
                  <a:lnTo>
                    <a:pt x="1390426" y="1390281"/>
                  </a:lnTo>
                  <a:lnTo>
                    <a:pt x="1390426" y="1342656"/>
                  </a:lnTo>
                  <a:cubicBezTo>
                    <a:pt x="1374643" y="1342656"/>
                    <a:pt x="1361851" y="1329864"/>
                    <a:pt x="1361851" y="1314081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EAEAEA"/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ot="0" spcFirstLastPara="0" vert="horz" wrap="square" lIns="108000" tIns="108000" rIns="144000" bIns="72000" numCol="1" spcCol="0" rtlCol="0" fromWordArt="0" anchor="t" anchorCtr="0" forceAA="0" compatLnSpc="0">
              <a:noAutofit/>
            </a:bodyPr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0" algn="l" eaLnBrk="1" hangingPunct="1">
                <a:spcBef>
                  <a:spcPct val="40000"/>
                </a:spcBef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</a:pPr>
              <a:endParaRPr lang="en-US" altLang="en-US">
                <a:sym typeface="+mn-ea"/>
              </a:endParaRPr>
            </a:p>
          </p:txBody>
        </p:sp>
        <p:pic>
          <p:nvPicPr>
            <p:cNvPr id="198" name="图片 197" descr="7805730_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email"/>
            <a:srcRect t="3156" b="3156"/>
            <a:stretch>
              <a:fillRect/>
            </a:stretch>
          </p:blipFill>
          <p:spPr>
            <a:xfrm>
              <a:off x="3372" y="3372"/>
              <a:ext cx="12394" cy="1239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3" h="3863">
                  <a:moveTo>
                    <a:pt x="0" y="0"/>
                  </a:moveTo>
                  <a:lnTo>
                    <a:pt x="3863" y="0"/>
                  </a:lnTo>
                  <a:lnTo>
                    <a:pt x="3863" y="3863"/>
                  </a:lnTo>
                  <a:lnTo>
                    <a:pt x="0" y="386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1103700" y="1442828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0314532" y="2465178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613535" y="1221740"/>
            <a:ext cx="8898890" cy="1393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zh-CN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世界上最早的茶叶专著——《茶经》 （陆羽），</a:t>
            </a:r>
            <a:endParaRPr lang="zh-CN" altLang="zh-CN" sz="2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zh-CN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全面论述了茶的药用价值：</a:t>
            </a:r>
            <a:endParaRPr lang="zh-CN" altLang="zh-CN" sz="2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endParaRPr lang="zh-CN" altLang="zh-CN" sz="28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grpSp>
        <p:nvGrpSpPr>
          <p:cNvPr id="62" name="组合 61"/>
          <p:cNvGrpSpPr/>
          <p:nvPr>
            <p:custDataLst>
              <p:tags r:id="rId1"/>
            </p:custDataLst>
          </p:nvPr>
        </p:nvGrpSpPr>
        <p:grpSpPr>
          <a:xfrm rot="0">
            <a:off x="7697562" y="3713764"/>
            <a:ext cx="3219911" cy="2893318"/>
            <a:chOff x="2393" y="3222"/>
            <a:chExt cx="14350" cy="12894"/>
          </a:xfrm>
        </p:grpSpPr>
        <p:sp>
          <p:nvSpPr>
            <p:cNvPr id="63" name="Rectangle 10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 rot="21471785">
              <a:off x="2393" y="3222"/>
              <a:ext cx="14351" cy="1289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AEAEA"/>
              </a:solidFill>
              <a:miter lim="800000"/>
            </a:ln>
            <a:effectLst>
              <a:outerShdw blurRad="381000" dist="101600" dir="2700000" algn="tl" rotWithShape="0">
                <a:prstClr val="black">
                  <a:alpha val="10000"/>
                </a:prstClr>
              </a:outerShdw>
            </a:effectLst>
          </p:spPr>
          <p:txBody>
            <a:bodyPr lIns="108000" tIns="108000" rIns="144000" bIns="72000"/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4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altLang="en-US"/>
            </a:p>
          </p:txBody>
        </p:sp>
        <p:pic>
          <p:nvPicPr>
            <p:cNvPr id="64" name="图片 63" descr="E:/设计图片素材/7902094_.jpg7902094_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email"/>
            <a:srcRect l="2" t="9262" r="2" b="9262"/>
            <a:stretch>
              <a:fillRect/>
            </a:stretch>
          </p:blipFill>
          <p:spPr>
            <a:xfrm>
              <a:off x="2677" y="3771"/>
              <a:ext cx="13722" cy="1041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1" h="3789">
                  <a:moveTo>
                    <a:pt x="4857" y="0"/>
                  </a:moveTo>
                  <a:lnTo>
                    <a:pt x="4991" y="3607"/>
                  </a:lnTo>
                  <a:lnTo>
                    <a:pt x="135" y="3789"/>
                  </a:lnTo>
                  <a:lnTo>
                    <a:pt x="0" y="181"/>
                  </a:lnTo>
                  <a:lnTo>
                    <a:pt x="4857" y="0"/>
                  </a:lnTo>
                  <a:close/>
                </a:path>
              </a:pathLst>
            </a:custGeom>
          </p:spPr>
        </p:pic>
      </p:grpSp>
      <p:sp>
        <p:nvSpPr>
          <p:cNvPr id="65" name="文本框 64"/>
          <p:cNvSpPr txBox="1"/>
          <p:nvPr/>
        </p:nvSpPr>
        <p:spPr>
          <a:xfrm>
            <a:off x="543560" y="2917190"/>
            <a:ext cx="84575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“</a:t>
            </a:r>
            <a:r>
              <a:rPr lang="zh-CN" altLang="zh-CN" sz="2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治</a:t>
            </a:r>
            <a:r>
              <a:rPr lang="zh-CN" altLang="zh-CN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热渴、凝闷、脑痛、目涩、四肢烦、百节不舒”</a:t>
            </a:r>
            <a:r>
              <a:rPr lang="zh-CN" altLang="zh-CN" sz="2800" dirty="0">
                <a:solidFill>
                  <a:srgbClr val="0033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。</a:t>
            </a:r>
            <a:endParaRPr lang="zh-CN" altLang="zh-CN" sz="2800" dirty="0">
              <a:solidFill>
                <a:srgbClr val="0033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711270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1112727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577" name="Rectangle 2"/>
          <p:cNvSpPr>
            <a:spLocks noGrp="1"/>
          </p:cNvSpPr>
          <p:nvPr/>
        </p:nvSpPr>
        <p:spPr>
          <a:xfrm>
            <a:off x="2054860" y="90043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现代科学验证的茶叶</a:t>
            </a:r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功效</a:t>
            </a:r>
            <a:endParaRPr lang="zh-CN" altLang="en-US" b="1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8" name="Rectangle 3"/>
          <p:cNvSpPr>
            <a:spLocks noGrp="1"/>
          </p:cNvSpPr>
          <p:nvPr/>
        </p:nvSpPr>
        <p:spPr>
          <a:xfrm>
            <a:off x="1387475" y="2349500"/>
            <a:ext cx="9654540" cy="45262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抗衰老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en-US" altLang="zh-CN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茶多酚是茶叶中多酚类物质的总称</a:t>
            </a: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。茶多酚是一种天然的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抗氧化剂</a:t>
            </a: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,具有显著的抗氧化作用,可消除人体内产生过多的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自由基</a:t>
            </a: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,减缓人体衰老。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r>
              <a:rPr lang="en-US" altLang="zh-CN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试验结果，证实茶多酚的抗衰老效果要比维生素</a:t>
            </a:r>
            <a:r>
              <a:rPr lang="en-US" altLang="zh-CN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zh-CN" altLang="en-US" sz="2800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强18倍。 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711270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1112727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577" name="Rectangle 2"/>
          <p:cNvSpPr>
            <a:spLocks noGrp="1"/>
          </p:cNvSpPr>
          <p:nvPr/>
        </p:nvSpPr>
        <p:spPr>
          <a:xfrm>
            <a:off x="2054860" y="90043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现代科学验证的茶叶</a:t>
            </a:r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功效</a:t>
            </a:r>
            <a:endParaRPr lang="zh-CN" altLang="en-US" b="1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8" name="Rectangle 3"/>
          <p:cNvSpPr>
            <a:spLocks noGrp="1"/>
          </p:cNvSpPr>
          <p:nvPr/>
        </p:nvSpPr>
        <p:spPr>
          <a:xfrm>
            <a:off x="1387475" y="2349500"/>
            <a:ext cx="9654540" cy="45262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抑制心血管疾病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        人体的胆固醇、甘油三酯等含量高，血管内壁脂肪沉积，血管平滑肌细胞增生后形成动脉粥样化斑块等心血管疾病。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        </a:t>
            </a:r>
            <a:r>
              <a:rPr lang="en-US" altLang="zh-CN" sz="2800" dirty="0">
                <a:solidFill>
                  <a:srgbClr val="003A39"/>
                </a:solidFill>
                <a:sym typeface="+mn-ea"/>
              </a:rPr>
              <a:t> </a:t>
            </a: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茶多酚，有助于使这种斑状增生受到抑制，从而抑制动脉粥样硬化。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2138162">
            <a:off x="4357678" y="1786041"/>
            <a:ext cx="217399" cy="82375"/>
          </a:xfrm>
          <a:prstGeom prst="ellipse">
            <a:avLst/>
          </a:prstGeom>
          <a:solidFill>
            <a:srgbClr val="FFD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 rot="13630133" flipH="1" flipV="1">
            <a:off x="711270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25" name="任意多边形: 形状 24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7969867" flipV="1">
            <a:off x="11112727" y="3455143"/>
            <a:ext cx="386795" cy="403997"/>
            <a:chOff x="11434153" y="4470634"/>
            <a:chExt cx="386795" cy="403997"/>
          </a:xfrm>
          <a:solidFill>
            <a:srgbClr val="E5CBB4"/>
          </a:solidFill>
        </p:grpSpPr>
        <p:sp>
          <p:nvSpPr>
            <p:cNvPr id="30" name="任意多边形: 形状 29"/>
            <p:cNvSpPr/>
            <p:nvPr/>
          </p:nvSpPr>
          <p:spPr>
            <a:xfrm>
              <a:off x="11580852" y="4470634"/>
              <a:ext cx="240096" cy="222946"/>
            </a:xfrm>
            <a:custGeom>
              <a:avLst/>
              <a:gdLst>
                <a:gd name="connsiteX0" fmla="*/ 12862 w 240095"/>
                <a:gd name="connsiteY0" fmla="*/ 40084 h 222946"/>
                <a:gd name="connsiteX1" fmla="*/ 39273 w 240095"/>
                <a:gd name="connsiteY1" fmla="*/ 13502 h 222946"/>
                <a:gd name="connsiteX2" fmla="*/ 63282 w 240095"/>
                <a:gd name="connsiteY2" fmla="*/ 22077 h 222946"/>
                <a:gd name="connsiteX3" fmla="*/ 227748 w 240095"/>
                <a:gd name="connsiteY3" fmla="*/ 196318 h 222946"/>
                <a:gd name="connsiteX4" fmla="*/ 231178 w 240095"/>
                <a:gd name="connsiteY4" fmla="*/ 209694 h 222946"/>
                <a:gd name="connsiteX5" fmla="*/ 215057 w 240095"/>
                <a:gd name="connsiteY5" fmla="*/ 210552 h 222946"/>
                <a:gd name="connsiteX6" fmla="*/ 35328 w 240095"/>
                <a:gd name="connsiteY6" fmla="*/ 77127 h 222946"/>
                <a:gd name="connsiteX7" fmla="*/ 12862 w 240095"/>
                <a:gd name="connsiteY7" fmla="*/ 40084 h 2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095" h="222946">
                  <a:moveTo>
                    <a:pt x="12862" y="40084"/>
                  </a:moveTo>
                  <a:cubicBezTo>
                    <a:pt x="21780" y="30480"/>
                    <a:pt x="28811" y="19504"/>
                    <a:pt x="39273" y="13502"/>
                  </a:cubicBezTo>
                  <a:cubicBezTo>
                    <a:pt x="43732" y="10929"/>
                    <a:pt x="57623" y="16589"/>
                    <a:pt x="63282" y="22077"/>
                  </a:cubicBezTo>
                  <a:cubicBezTo>
                    <a:pt x="121763" y="77299"/>
                    <a:pt x="183330" y="130120"/>
                    <a:pt x="227748" y="196318"/>
                  </a:cubicBezTo>
                  <a:cubicBezTo>
                    <a:pt x="230149" y="200091"/>
                    <a:pt x="229977" y="205235"/>
                    <a:pt x="231178" y="209694"/>
                  </a:cubicBezTo>
                  <a:cubicBezTo>
                    <a:pt x="225862" y="210037"/>
                    <a:pt x="219859" y="211924"/>
                    <a:pt x="215057" y="210552"/>
                  </a:cubicBezTo>
                  <a:cubicBezTo>
                    <a:pt x="134282" y="189629"/>
                    <a:pt x="78546" y="140410"/>
                    <a:pt x="35328" y="77127"/>
                  </a:cubicBezTo>
                  <a:cubicBezTo>
                    <a:pt x="27954" y="66151"/>
                    <a:pt x="21609" y="54490"/>
                    <a:pt x="12862" y="400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1495357" y="4674587"/>
              <a:ext cx="154347" cy="137198"/>
            </a:xfrm>
            <a:custGeom>
              <a:avLst/>
              <a:gdLst>
                <a:gd name="connsiteX0" fmla="*/ 122195 w 154347"/>
                <a:gd name="connsiteY0" fmla="*/ 133849 h 137197"/>
                <a:gd name="connsiteX1" fmla="*/ 94241 w 154347"/>
                <a:gd name="connsiteY1" fmla="*/ 124931 h 137197"/>
                <a:gd name="connsiteX2" fmla="*/ 17067 w 154347"/>
                <a:gd name="connsiteY2" fmla="*/ 52731 h 137197"/>
                <a:gd name="connsiteX3" fmla="*/ 29072 w 154347"/>
                <a:gd name="connsiteY3" fmla="*/ 14144 h 137197"/>
                <a:gd name="connsiteX4" fmla="*/ 47079 w 154347"/>
                <a:gd name="connsiteY4" fmla="*/ 15344 h 137197"/>
                <a:gd name="connsiteX5" fmla="*/ 141917 w 154347"/>
                <a:gd name="connsiteY5" fmla="*/ 110697 h 137197"/>
                <a:gd name="connsiteX6" fmla="*/ 122195 w 154347"/>
                <a:gd name="connsiteY6" fmla="*/ 133849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47" h="137197">
                  <a:moveTo>
                    <a:pt x="122195" y="133849"/>
                  </a:moveTo>
                  <a:cubicBezTo>
                    <a:pt x="115507" y="131791"/>
                    <a:pt x="104188" y="129561"/>
                    <a:pt x="94241" y="124931"/>
                  </a:cubicBezTo>
                  <a:cubicBezTo>
                    <a:pt x="60113" y="108467"/>
                    <a:pt x="35246" y="83429"/>
                    <a:pt x="17067" y="52731"/>
                  </a:cubicBezTo>
                  <a:cubicBezTo>
                    <a:pt x="8493" y="37982"/>
                    <a:pt x="13295" y="21347"/>
                    <a:pt x="29072" y="14144"/>
                  </a:cubicBezTo>
                  <a:cubicBezTo>
                    <a:pt x="33703" y="11914"/>
                    <a:pt x="42278" y="12772"/>
                    <a:pt x="47079" y="15344"/>
                  </a:cubicBezTo>
                  <a:cubicBezTo>
                    <a:pt x="89439" y="37982"/>
                    <a:pt x="121509" y="69709"/>
                    <a:pt x="141917" y="110697"/>
                  </a:cubicBezTo>
                  <a:cubicBezTo>
                    <a:pt x="147577" y="121501"/>
                    <a:pt x="138830" y="134192"/>
                    <a:pt x="122195" y="1338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11557356" y="4596997"/>
              <a:ext cx="154347" cy="137198"/>
            </a:xfrm>
            <a:custGeom>
              <a:avLst/>
              <a:gdLst>
                <a:gd name="connsiteX0" fmla="*/ 143544 w 154347"/>
                <a:gd name="connsiteY0" fmla="*/ 126720 h 137197"/>
                <a:gd name="connsiteX1" fmla="*/ 60711 w 154347"/>
                <a:gd name="connsiteY1" fmla="*/ 86761 h 137197"/>
                <a:gd name="connsiteX2" fmla="*/ 14063 w 154347"/>
                <a:gd name="connsiteY2" fmla="*/ 30681 h 137197"/>
                <a:gd name="connsiteX3" fmla="*/ 16636 w 154347"/>
                <a:gd name="connsiteY3" fmla="*/ 14561 h 137197"/>
                <a:gd name="connsiteX4" fmla="*/ 32414 w 154347"/>
                <a:gd name="connsiteY4" fmla="*/ 14904 h 137197"/>
                <a:gd name="connsiteX5" fmla="*/ 87807 w 154347"/>
                <a:gd name="connsiteY5" fmla="*/ 66181 h 137197"/>
                <a:gd name="connsiteX6" fmla="*/ 137370 w 154347"/>
                <a:gd name="connsiteY6" fmla="*/ 116944 h 137197"/>
                <a:gd name="connsiteX7" fmla="*/ 143544 w 154347"/>
                <a:gd name="connsiteY7" fmla="*/ 126720 h 1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47" h="137197">
                  <a:moveTo>
                    <a:pt x="143544" y="126720"/>
                  </a:moveTo>
                  <a:cubicBezTo>
                    <a:pt x="106843" y="125005"/>
                    <a:pt x="82319" y="106998"/>
                    <a:pt x="60711" y="86761"/>
                  </a:cubicBezTo>
                  <a:cubicBezTo>
                    <a:pt x="42875" y="69954"/>
                    <a:pt x="28641" y="50061"/>
                    <a:pt x="14063" y="30681"/>
                  </a:cubicBezTo>
                  <a:cubicBezTo>
                    <a:pt x="11491" y="27252"/>
                    <a:pt x="13377" y="18505"/>
                    <a:pt x="16636" y="14561"/>
                  </a:cubicBezTo>
                  <a:cubicBezTo>
                    <a:pt x="18694" y="12160"/>
                    <a:pt x="29327" y="12331"/>
                    <a:pt x="32414" y="14904"/>
                  </a:cubicBezTo>
                  <a:cubicBezTo>
                    <a:pt x="51450" y="31367"/>
                    <a:pt x="69800" y="48689"/>
                    <a:pt x="87807" y="66181"/>
                  </a:cubicBezTo>
                  <a:cubicBezTo>
                    <a:pt x="104785" y="82817"/>
                    <a:pt x="121078" y="99966"/>
                    <a:pt x="137370" y="116944"/>
                  </a:cubicBezTo>
                  <a:cubicBezTo>
                    <a:pt x="139942" y="119174"/>
                    <a:pt x="140971" y="122432"/>
                    <a:pt x="143544" y="126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11434153" y="4806032"/>
              <a:ext cx="68599" cy="68599"/>
            </a:xfrm>
            <a:custGeom>
              <a:avLst/>
              <a:gdLst>
                <a:gd name="connsiteX0" fmla="*/ 70554 w 68598"/>
                <a:gd name="connsiteY0" fmla="*/ 52481 h 68598"/>
                <a:gd name="connsiteX1" fmla="*/ 51346 w 68598"/>
                <a:gd name="connsiteY1" fmla="*/ 64143 h 68598"/>
                <a:gd name="connsiteX2" fmla="*/ 15160 w 68598"/>
                <a:gd name="connsiteY2" fmla="*/ 38590 h 68598"/>
                <a:gd name="connsiteX3" fmla="*/ 14817 w 68598"/>
                <a:gd name="connsiteY3" fmla="*/ 23498 h 68598"/>
                <a:gd name="connsiteX4" fmla="*/ 32825 w 68598"/>
                <a:gd name="connsiteY4" fmla="*/ 12865 h 68598"/>
                <a:gd name="connsiteX5" fmla="*/ 70554 w 68598"/>
                <a:gd name="connsiteY5" fmla="*/ 52481 h 6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98" h="68598">
                  <a:moveTo>
                    <a:pt x="70554" y="52481"/>
                  </a:moveTo>
                  <a:cubicBezTo>
                    <a:pt x="71068" y="61227"/>
                    <a:pt x="59407" y="68773"/>
                    <a:pt x="51346" y="64143"/>
                  </a:cubicBezTo>
                  <a:cubicBezTo>
                    <a:pt x="38656" y="56425"/>
                    <a:pt x="26308" y="48022"/>
                    <a:pt x="15160" y="38590"/>
                  </a:cubicBezTo>
                  <a:cubicBezTo>
                    <a:pt x="12245" y="36017"/>
                    <a:pt x="12073" y="26928"/>
                    <a:pt x="14817" y="23498"/>
                  </a:cubicBezTo>
                  <a:cubicBezTo>
                    <a:pt x="18933" y="18525"/>
                    <a:pt x="26479" y="13037"/>
                    <a:pt x="32825" y="12865"/>
                  </a:cubicBezTo>
                  <a:cubicBezTo>
                    <a:pt x="43800" y="12522"/>
                    <a:pt x="70039" y="42363"/>
                    <a:pt x="70554" y="5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4577" name="Rectangle 2"/>
          <p:cNvSpPr>
            <a:spLocks noGrp="1"/>
          </p:cNvSpPr>
          <p:nvPr/>
        </p:nvSpPr>
        <p:spPr>
          <a:xfrm>
            <a:off x="2054860" y="900430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现代科学验证的茶叶</a:t>
            </a:r>
            <a:r>
              <a:rPr lang="zh-CN" altLang="en-US" b="1" dirty="0">
                <a:solidFill>
                  <a:srgbClr val="003A39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功效</a:t>
            </a:r>
            <a:endParaRPr lang="zh-CN" altLang="en-US" b="1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578" name="Rectangle 3"/>
          <p:cNvSpPr>
            <a:spLocks noGrp="1"/>
          </p:cNvSpPr>
          <p:nvPr/>
        </p:nvSpPr>
        <p:spPr>
          <a:xfrm>
            <a:off x="1571625" y="2331720"/>
            <a:ext cx="9234170" cy="45262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algn="l" eaLnBrk="1" hangingPunct="1"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预防和抗癌</a:t>
            </a:r>
            <a:endParaRPr lang="zh-CN" altLang="en-US" sz="2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    </a:t>
            </a:r>
            <a:r>
              <a:rPr lang="en-US" altLang="zh-CN" sz="2800" dirty="0">
                <a:solidFill>
                  <a:srgbClr val="003A39"/>
                </a:solidFill>
                <a:sym typeface="+mn-ea"/>
              </a:rPr>
              <a:t>     </a:t>
            </a: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茶多酚可以阻断亚硝胺等多种致癌物质在体内合成，并具有直接杀伤癌细胞和提</a:t>
            </a: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高机体免疫能力的功效。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algn="l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dirty="0">
                <a:solidFill>
                  <a:srgbClr val="003A39"/>
                </a:solidFill>
                <a:sym typeface="+mn-ea"/>
              </a:rPr>
              <a:t>      据有关资料显示，茶叶中的茶多酚，对胃癌、肠癌等多种癌症起预防和辅助治疗的作用。</a:t>
            </a:r>
            <a:endParaRPr lang="zh-CN" altLang="en-US" sz="2800" dirty="0">
              <a:solidFill>
                <a:srgbClr val="003A39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81_1*i*1"/>
  <p:tag name="KSO_WM_TEMPLATE_CATEGORY" val="custom"/>
  <p:tag name="KSO_WM_TEMPLATE_INDEX" val="20238481"/>
  <p:tag name="KSO_WM_UNIT_LAYERLEVEL" val="1"/>
  <p:tag name="KSO_WM_TAG_VERSION" val="1.0"/>
  <p:tag name="KSO_WM_UNIT_PIC_EFFECT" val="1"/>
</p:tagLst>
</file>

<file path=ppt/tags/tag100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1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2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3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4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5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6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7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8.xml><?xml version="1.0" encoding="utf-8"?>
<p:tagLst xmlns:p="http://schemas.openxmlformats.org/presentationml/2006/main">
  <p:tag name="KSO_WM_DIAGRAM_VIRTUALLY_FRAME" val="{&quot;height&quot;:497.17307086614176,&quot;left&quot;:48.398976377952756,&quot;top&quot;:-0.021732283464552894,&quot;width&quot;:863.2020472440945}"/>
</p:tagLst>
</file>

<file path=ppt/tags/tag109.xml><?xml version="1.0" encoding="utf-8"?>
<p:tagLst xmlns:p="http://schemas.openxmlformats.org/presentationml/2006/main">
  <p:tag name="KSO_WM_BEAUTIFY_FLAG" val="#wm#"/>
  <p:tag name="KSO_WM_UNIT_VALUE" val="2312*261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59_1*d*1"/>
  <p:tag name="KSO_WM_TEMPLATE_CATEGORY" val="custom"/>
  <p:tag name="KSO_WM_TEMPLATE_INDEX" val="40479659"/>
  <p:tag name="KSO_WM_UNIT_LAYERLEVEL" val="1"/>
  <p:tag name="KSO_WM_TAG_VERSION" val="3.0"/>
  <p:tag name="KSO_WM_UNIT_PIC_EFFECT" val="1"/>
</p:tagLst>
</file>

<file path=ppt/tags/tag11.xml><?xml version="1.0" encoding="utf-8"?>
<p:tagLst xmlns:p="http://schemas.openxmlformats.org/presentationml/2006/main">
  <p:tag name="KSO_WM_BEAUTIFY_FLAG" val="#wm#"/>
  <p:tag name="KSO_WM_UNIT_VALUE" val="2184*21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81_1*d*1"/>
  <p:tag name="KSO_WM_TEMPLATE_CATEGORY" val="custom"/>
  <p:tag name="KSO_WM_TEMPLATE_INDEX" val="20238481"/>
  <p:tag name="KSO_WM_UNIT_LAYERLEVEL" val="1"/>
  <p:tag name="KSO_WM_TAG_VERSION" val="1.0"/>
  <p:tag name="KSO_WM_UNIT_PIC_EFFECT" val="1"/>
</p:tagLst>
</file>

<file path=ppt/tags/tag110.xml><?xml version="1.0" encoding="utf-8"?>
<p:tagLst xmlns:p="http://schemas.openxmlformats.org/presentationml/2006/main">
  <p:tag name="KSO_WM_BEAUTIFY_FLAG" val="#wm#"/>
  <p:tag name="KSO_WM_UNIT_VALUE" val="2312*261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59_1*d*1"/>
  <p:tag name="KSO_WM_TEMPLATE_CATEGORY" val="custom"/>
  <p:tag name="KSO_WM_TEMPLATE_INDEX" val="40479659"/>
  <p:tag name="KSO_WM_UNIT_LAYERLEVEL" val="1"/>
  <p:tag name="KSO_WM_TAG_VERSION" val="3.0"/>
  <p:tag name="KSO_WM_UNIT_PIC_EFFECT" val="1"/>
</p:tagLst>
</file>

<file path=ppt/tags/tag111.xml><?xml version="1.0" encoding="utf-8"?>
<p:tagLst xmlns:p="http://schemas.openxmlformats.org/presentationml/2006/main">
  <p:tag name="KSO_WM_BEAUTIFY_FLAG" val="#wm#"/>
  <p:tag name="KSO_WM_UNIT_VALUE" val="2312*261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59_1*d*1"/>
  <p:tag name="KSO_WM_TEMPLATE_CATEGORY" val="custom"/>
  <p:tag name="KSO_WM_TEMPLATE_INDEX" val="40479659"/>
  <p:tag name="KSO_WM_UNIT_LAYERLEVEL" val="1"/>
  <p:tag name="KSO_WM_TAG_VERSION" val="3.0"/>
  <p:tag name="KSO_WM_UNIT_PIC_EFFECT" val="1"/>
</p:tagLst>
</file>

<file path=ppt/tags/tag112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13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14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15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16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17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18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19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2.xml><?xml version="1.0" encoding="utf-8"?>
<p:tagLst xmlns:p="http://schemas.openxmlformats.org/presentationml/2006/main">
  <p:tag name="KSO_WM_UNIT_PIC_EFFECT" val="1"/>
</p:tagLst>
</file>

<file path=ppt/tags/tag120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21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22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23.xml><?xml version="1.0" encoding="utf-8"?>
<p:tagLst xmlns:p="http://schemas.openxmlformats.org/presentationml/2006/main">
  <p:tag name="KSO_WM_DIAGRAM_VIRTUALLY_FRAME" val="{&quot;height&quot;:370.403937007874,&quot;left&quot;:44.89574803149606,&quot;top&quot;:116.10842519685039,&quot;width&quot;:572.8711023622047}"/>
</p:tagLst>
</file>

<file path=ppt/tags/tag124.xml><?xml version="1.0" encoding="utf-8"?>
<p:tagLst xmlns:p="http://schemas.openxmlformats.org/presentationml/2006/main">
  <p:tag name="KSO_WM_BEAUTIFY_FLAG" val="#wm#"/>
  <p:tag name="KSO_WM_UNIT_VALUE" val="2312*261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59_1*d*1"/>
  <p:tag name="KSO_WM_TEMPLATE_CATEGORY" val="custom"/>
  <p:tag name="KSO_WM_TEMPLATE_INDEX" val="40479659"/>
  <p:tag name="KSO_WM_UNIT_LAYERLEVEL" val="1"/>
  <p:tag name="KSO_WM_TAG_VERSION" val="3.0"/>
  <p:tag name="KSO_WM_UNIT_PIC_EFFECT" val="1"/>
</p:tagLst>
</file>

<file path=ppt/tags/tag125.xml><?xml version="1.0" encoding="utf-8"?>
<p:tagLst xmlns:p="http://schemas.openxmlformats.org/presentationml/2006/main">
  <p:tag name="resource_record_key" val="{&quot;13&quot;:[4721721]}"/>
</p:tagLst>
</file>

<file path=ppt/tags/tag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74_1*i*1"/>
  <p:tag name="KSO_WM_TEMPLATE_CATEGORY" val="custom"/>
  <p:tag name="KSO_WM_TEMPLATE_INDEX" val="20238474"/>
  <p:tag name="KSO_WM_UNIT_LAYERLEVEL" val="1"/>
  <p:tag name="KSO_WM_TAG_VERSION" val="3.0"/>
  <p:tag name="KSO_WM_UNIT_PIC_EFFECT" val="1"/>
</p:tagLst>
</file>

<file path=ppt/tags/tag14.xml><?xml version="1.0" encoding="utf-8"?>
<p:tagLst xmlns:p="http://schemas.openxmlformats.org/presentationml/2006/main">
  <p:tag name="KSO_WM_BEAUTIFY_FLAG" val="#wm#"/>
  <p:tag name="KSO_WM_UNIT_VALUE" val="1836*241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74_1*d*1"/>
  <p:tag name="KSO_WM_TEMPLATE_CATEGORY" val="custom"/>
  <p:tag name="KSO_WM_TEMPLATE_INDEX" val="20238474"/>
  <p:tag name="KSO_WM_UNIT_LAYERLEVEL" val="1"/>
  <p:tag name="KSO_WM_TAG_VERSION" val="3.0"/>
  <p:tag name="KSO_WM_UNIT_PIC_EFFECT" val="1"/>
</p:tagLst>
</file>

<file path=ppt/tags/tag15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16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17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18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19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21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22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23.xml><?xml version="1.0" encoding="utf-8"?>
<p:tagLst xmlns:p="http://schemas.openxmlformats.org/presentationml/2006/main">
  <p:tag name="KSO_WM_DIAGRAM_VIRTUALLY_FRAME" val="{&quot;height&quot;:417.3748031496063,&quot;left&quot;:444.23748031496064,&quot;top&quot;:66.5163779527559,&quot;width&quot;:516.3500000000001}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86_3*a*1"/>
  <p:tag name="KSO_WM_TEMPLATE_CATEGORY" val="diagram"/>
  <p:tag name="KSO_WM_TEMPLATE_INDEX" val="20231786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5184_1*a*1"/>
  <p:tag name="KSO_WM_TEMPLATE_CATEGORY" val="diagram"/>
  <p:tag name="KSO_WM_TEMPLATE_INDEX" val="20235184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i*1_1_1"/>
  <p:tag name="KSO_WM_TEMPLATE_CATEGORY" val="diagram"/>
  <p:tag name="KSO_WM_TEMPLATE_INDEX" val="20235184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brightness&quot;:0,&quot;colorType&quot;:2,&quot;rgb&quot;:&quot;#000000&quot;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i*1_1_2"/>
  <p:tag name="KSO_WM_TEMPLATE_CATEGORY" val="diagram"/>
  <p:tag name="KSO_WM_TEMPLATE_INDEX" val="20235184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0000001192092896,&quot;transparency&quot;:0.8999999761581421},{&quot;brightness&quot;:0.4000000059604645,&quot;colorType&quot;:1,&quot;foreColorIndex&quot;:5,&quot;pos&quot;:1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a*1_1_1"/>
  <p:tag name="KSO_WM_TEMPLATE_CATEGORY" val="diagram"/>
  <p:tag name="KSO_WM_TEMPLATE_INDEX" val="20235184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VALUE" val="18"/>
  <p:tag name="KSO_WM_UNIT_PRESET_TEXT" val="单击此处输入标题"/>
  <p:tag name="KSO_WM_UNIT_TEXT_FILL_FORE_SCHEMECOLOR_INDEX" val="1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f*1_1_1"/>
  <p:tag name="KSO_WM_TEMPLATE_CATEGORY" val="diagram"/>
  <p:tag name="KSO_WM_TEMPLATE_INDEX" val="20235184"/>
  <p:tag name="KSO_WM_UNIT_LAYERLEVEL" val="1_1_1"/>
  <p:tag name="KSO_WM_TAG_VERSION" val="3.0"/>
  <p:tag name="KSO_WM_UNIT_SUBTYPE" val="a"/>
  <p:tag name="KSO_WM_UNIT_TEXT_LAYER_COUNT" val="1"/>
  <p:tag name="KSO_WM_UNIT_NOCLEAR" val="0"/>
  <p:tag name="KSO_WM_DIAGRAM_GROUP_CODE" val="l1-1"/>
  <p:tag name="KSO_WM_UNIT_VALUE" val="96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添加文本具体内容&#10;单击此处添加文本具体内容，简明扼要地阐述您的观点。根据需要可酌情增减文字，以便观者准确地理解您传达的思想单击此处添加文本内容"/>
  <p:tag name="KSO_WM_UNIT_TEXT_FILL_FORE_SCHEMECOLOR_INDEX" val="1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84_3*l_h_x*1_1_1"/>
  <p:tag name="KSO_WM_TEMPLATE_CATEGORY" val="diagram"/>
  <p:tag name="KSO_WM_TEMPLATE_INDEX" val="20235184"/>
  <p:tag name="KSO_WM_UNIT_LAYERLEVEL" val="1_1_1"/>
  <p:tag name="KSO_WM_TAG_VERSION" val="3.0"/>
  <p:tag name="KSO_WM_UNIT_VALUE" val="95*95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5.1499938964844,&quot;left&quot;:57.999993896484376,&quot;top&quot;:121.24996368167903,&quot;width&quot;:847.20001220703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FORE_SCHEMECOLOR_INDEX" val="5"/>
  <p:tag name="KSO_WM_UNIT_FILL_TYPE" val="1"/>
  <p:tag name="KSO_WM_UNIT_USESOURCEFORMAT_APPLY" val="1"/>
</p:tagLst>
</file>

<file path=ppt/tags/tag31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i*1_3_1"/>
  <p:tag name="KSO_WM_TEMPLATE_CATEGORY" val="diagram"/>
  <p:tag name="KSO_WM_TEMPLATE_INDEX" val="20235184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brightness&quot;:0,&quot;colorType&quot;:2,&quot;rgb&quot;:&quot;#000000&quot;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i*1_3_2"/>
  <p:tag name="KSO_WM_TEMPLATE_CATEGORY" val="diagram"/>
  <p:tag name="KSO_WM_TEMPLATE_INDEX" val="20235184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0000001192092896,&quot;transparency&quot;:0.8999999761581421},{&quot;brightness&quot;:0.4000000059604645,&quot;colorType&quot;:1,&quot;foreColorIndex&quot;:5,&quot;pos&quot;:1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a*1_3_1"/>
  <p:tag name="KSO_WM_TEMPLATE_CATEGORY" val="diagram"/>
  <p:tag name="KSO_WM_TEMPLATE_INDEX" val="20235184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VALUE" val="18"/>
  <p:tag name="KSO_WM_UNIT_PRESET_TEXT" val="单击此处输入标题"/>
  <p:tag name="KSO_WM_UNIT_TEXT_FILL_FORE_SCHEMECOLOR_INDEX" val="1"/>
  <p:tag name="KSO_WM_UNIT_TEXT_FILL_TYPE" val="1"/>
  <p:tag name="KSO_WM_UNIT_USESOURCEFORMAT_APPLY" val="1"/>
</p:tagLst>
</file>

<file path=ppt/tags/tag34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f*1_3_1"/>
  <p:tag name="KSO_WM_TEMPLATE_CATEGORY" val="diagram"/>
  <p:tag name="KSO_WM_TEMPLATE_INDEX" val="20235184"/>
  <p:tag name="KSO_WM_UNIT_LAYERLEVEL" val="1_1_1"/>
  <p:tag name="KSO_WM_TAG_VERSION" val="3.0"/>
  <p:tag name="KSO_WM_UNIT_SUBTYPE" val="a"/>
  <p:tag name="KSO_WM_UNIT_TEXT_LAYER_COUNT" val="1"/>
  <p:tag name="KSO_WM_UNIT_NOCLEAR" val="0"/>
  <p:tag name="KSO_WM_DIAGRAM_GROUP_CODE" val="l1-1"/>
  <p:tag name="KSO_WM_UNIT_VALUE" val="96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添加文本内容，简明扼要地阐述您的观点。可酌情增减文字便观者准确地理解信息&#10;单击此处添加文本具体内容，简明扼要地阐述您的观点。根据需要可酌情增减文字"/>
  <p:tag name="KSO_WM_UNIT_TEXT_FILL_FORE_SCHEMECOLOR_INDEX" val="1"/>
  <p:tag name="KSO_WM_UNIT_TEXT_FILL_TYPE" val="1"/>
  <p:tag name="KSO_WM_UNIT_USESOURCEFORMAT_APPLY" val="1"/>
</p:tagLst>
</file>

<file path=ppt/tags/tag35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i*1_2_1"/>
  <p:tag name="KSO_WM_TEMPLATE_CATEGORY" val="diagram"/>
  <p:tag name="KSO_WM_TEMPLATE_INDEX" val="20235184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brightness&quot;:0,&quot;colorType&quot;:2,&quot;rgb&quot;:&quot;#000000&quot;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i*1_2_2"/>
  <p:tag name="KSO_WM_TEMPLATE_CATEGORY" val="diagram"/>
  <p:tag name="KSO_WM_TEMPLATE_INDEX" val="20235184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0000001192092896,&quot;transparency&quot;:0.8999999761581421},{&quot;brightness&quot;:0.4000000059604645,&quot;colorType&quot;:1,&quot;foreColorIndex&quot;:5,&quot;pos&quot;:1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37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a*1_2_1"/>
  <p:tag name="KSO_WM_TEMPLATE_CATEGORY" val="diagram"/>
  <p:tag name="KSO_WM_TEMPLATE_INDEX" val="20235184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VALUE" val="19"/>
  <p:tag name="KSO_WM_UNIT_PRESET_TEXT" val="单击此处输入标题"/>
  <p:tag name="KSO_WM_UNIT_TEXT_FILL_FORE_SCHEMECOLOR_INDEX" val="1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f*1_2_1"/>
  <p:tag name="KSO_WM_TEMPLATE_CATEGORY" val="diagram"/>
  <p:tag name="KSO_WM_TEMPLATE_INDEX" val="20235184"/>
  <p:tag name="KSO_WM_UNIT_LAYERLEVEL" val="1_1_1"/>
  <p:tag name="KSO_WM_TAG_VERSION" val="3.0"/>
  <p:tag name="KSO_WM_UNIT_SUBTYPE" val="a"/>
  <p:tag name="KSO_WM_UNIT_TEXT_LAYER_COUNT" val="1"/>
  <p:tag name="KSO_WM_UNIT_NOCLEAR" val="0"/>
  <p:tag name="KSO_WM_DIAGRAM_GROUP_CODE" val="l1-1"/>
  <p:tag name="KSO_WM_UNIT_VALUE" val="96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单击此处添加文本具体内容&#10;单击此处添加文本具体内容，简明扼要地阐述观点"/>
  <p:tag name="KSO_WM_UNIT_TEXT_FILL_FORE_SCHEMECOLOR_INDEX" val="1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i*1_4_1"/>
  <p:tag name="KSO_WM_TEMPLATE_CATEGORY" val="diagram"/>
  <p:tag name="KSO_WM_TEMPLATE_INDEX" val="20235184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brightness&quot;:0,&quot;colorType&quot;:2,&quot;rgb&quot;:&quot;#000000&quot;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i*1_4_2"/>
  <p:tag name="KSO_WM_TEMPLATE_CATEGORY" val="diagram"/>
  <p:tag name="KSO_WM_TEMPLATE_INDEX" val="20235184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30000001192092896,&quot;transparency&quot;:0.8999999761581421},{&quot;brightness&quot;:0.4000000059604645,&quot;colorType&quot;:1,&quot;foreColorIndex&quot;:5,&quot;pos&quot;:1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a*1_4_1"/>
  <p:tag name="KSO_WM_TEMPLATE_CATEGORY" val="diagram"/>
  <p:tag name="KSO_WM_TEMPLATE_INDEX" val="20235184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4_1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BEAUTIFY_FLAG" val="#wm#"/>
  <p:tag name="KSO_WM_UNIT_VALUE" val="18"/>
  <p:tag name="KSO_WM_UNIT_PRESET_TEXT" val="单击此处输入标题"/>
  <p:tag name="KSO_WM_UNIT_TEXT_FILL_FORE_SCHEMECOLOR_INDEX" val="1"/>
  <p:tag name="KSO_WM_UNIT_TEXT_FILL_TYPE" val="1"/>
  <p:tag name="KSO_WM_UNIT_USESOURCEFORMAT_APPLY" val="1"/>
</p:tagLst>
</file>

<file path=ppt/tags/tag42.xml><?xml version="1.0" encoding="utf-8"?>
<p:tagLst xmlns:p="http://schemas.openxmlformats.org/presentationml/2006/main">
  <p:tag name="KSO_WM_DIAGRAM_VIRTUALLY_FRAME" val="{&quot;height&quot;:375.1499938964844,&quot;left&quot;:57.999993896484376,&quot;top&quot;:121.24996368167903,&quot;width&quot;:847.2000122070312}"/>
  <p:tag name="KSO_WM_UNIT_HIGHLIGHT" val="0"/>
  <p:tag name="KSO_WM_UNIT_COMPATIBLE" val="0"/>
  <p:tag name="KSO_WM_UNIT_DIAGRAM_ISNUMVISUAL" val="0"/>
  <p:tag name="KSO_WM_UNIT_DIAGRAM_ISREFERUNIT" val="0"/>
  <p:tag name="KSO_WM_UNIT_ID" val="diagram20235184_3*l_h_f*1_4_1"/>
  <p:tag name="KSO_WM_TEMPLATE_CATEGORY" val="diagram"/>
  <p:tag name="KSO_WM_TEMPLATE_INDEX" val="20235184"/>
  <p:tag name="KSO_WM_UNIT_LAYERLEVEL" val="1_1_1"/>
  <p:tag name="KSO_WM_TAG_VERSION" val="3.0"/>
  <p:tag name="KSO_WM_UNIT_SUBTYPE" val="a"/>
  <p:tag name="KSO_WM_UNIT_TEXT_LAYER_COUNT" val="1"/>
  <p:tag name="KSO_WM_UNIT_NOCLEAR" val="0"/>
  <p:tag name="KSO_WM_DIAGRAM_GROUP_CODE" val="l1-1"/>
  <p:tag name="KSO_WM_UNIT_VALUE" val="96"/>
  <p:tag name="KSO_WM_UNIT_TEXT_TYPE" val="1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以便观者准确地理解您传达的思想&#10;单击此处添加文本内容，简明扼要地阐述您的观点。根据需要可酌情增减文字"/>
  <p:tag name="KSO_WM_UNIT_TEXT_FILL_FORE_SCHEMECOLOR_INDEX" val="1"/>
  <p:tag name="KSO_WM_UNIT_TEXT_FILL_TYPE" val="1"/>
  <p:tag name="KSO_WM_UNIT_USESOURCEFORMAT_APPLY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84_3*l_h_x*1_2_1"/>
  <p:tag name="KSO_WM_TEMPLATE_CATEGORY" val="diagram"/>
  <p:tag name="KSO_WM_TEMPLATE_INDEX" val="20235184"/>
  <p:tag name="KSO_WM_UNIT_LAYERLEVEL" val="1_1_1"/>
  <p:tag name="KSO_WM_TAG_VERSION" val="3.0"/>
  <p:tag name="KSO_WM_UNIT_VALUE" val="95*95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5.1499938964844,&quot;left&quot;:57.999993896484376,&quot;top&quot;:121.24996368167903,&quot;width&quot;:847.20001220703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FORE_SCHEMECOLOR_INDEX" val="5"/>
  <p:tag name="KSO_WM_UNIT_FILL_TYPE" val="1"/>
  <p:tag name="KSO_WM_UNIT_USESOURCEFORMAT_APPLY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5184_3*l_h_x*1_4_1"/>
  <p:tag name="KSO_WM_TEMPLATE_CATEGORY" val="diagram"/>
  <p:tag name="KSO_WM_TEMPLATE_INDEX" val="20235184"/>
  <p:tag name="KSO_WM_UNIT_LAYERLEVEL" val="1_1_1"/>
  <p:tag name="KSO_WM_TAG_VERSION" val="3.0"/>
  <p:tag name="KSO_WM_UNIT_VALUE" val="95*95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5.1499938964844,&quot;left&quot;:57.999993896484376,&quot;top&quot;:121.24996368167903,&quot;width&quot;:847.20001220703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FORE_SCHEMECOLOR_INDEX" val="5"/>
  <p:tag name="KSO_WM_UNIT_FILL_TYPE" val="1"/>
  <p:tag name="KSO_WM_UNIT_USESOURCEFORMAT_APPLY" val="1"/>
</p:tagLst>
</file>

<file path=ppt/tags/tag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3*9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5184_3*l_h_x*1_3_1"/>
  <p:tag name="KSO_WM_TEMPLATE_CATEGORY" val="diagram"/>
  <p:tag name="KSO_WM_TEMPLATE_INDEX" val="2023518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75.1499938964844,&quot;left&quot;:57.999993896484376,&quot;top&quot;:121.24996368167903,&quot;width&quot;:847.20001220703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46.xml><?xml version="1.0" encoding="utf-8"?>
<p:tagLst xmlns:p="http://schemas.openxmlformats.org/presentationml/2006/main">
  <p:tag name="KSO_WM_SLIDE_ID" val="diagram202351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5184"/>
  <p:tag name="KSO_WM_SLIDE_LAYOUT" val="a_l"/>
  <p:tag name="KSO_WM_SLIDE_LAYOUT_CNT" val="1_1"/>
  <p:tag name="KSO_WM_SLIDE_TYPE" val="text"/>
  <p:tag name="KSO_WM_SLIDE_SUBTYPE" val="diag"/>
  <p:tag name="KSO_WM_SLIDE_SIZE" val="847.15*374.55"/>
  <p:tag name="KSO_WM_SLIDE_POSITION" val="58*121.55"/>
</p:tagLst>
</file>

<file path=ppt/tags/tag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967_3*a*1"/>
  <p:tag name="KSO_WM_TEMPLATE_CATEGORY" val="diagram"/>
  <p:tag name="KSO_WM_TEMPLATE_INDEX" val="20231967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7_3*l_h_f*1_1_1"/>
  <p:tag name="KSO_WM_TEMPLATE_CATEGORY" val="diagram"/>
  <p:tag name="KSO_WM_TEMPLATE_INDEX" val="20231967"/>
  <p:tag name="KSO_WM_UNIT_LAYERLEVEL" val="1_1_1"/>
  <p:tag name="KSO_WM_TAG_VERSION" val="3.0"/>
  <p:tag name="KSO_WM_UNIT_VALUE" val="88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内容，简明扼要地阐述您的观点。根据需要增减文字，准确地理解您传达的思想。"/>
  <p:tag name="KSO_WM_UNIT_TEXT_TYPE" val="1"/>
  <p:tag name="KSO_WM_UNIT_USESOURCEFORMAT_APPLY" val="1"/>
</p:tagLst>
</file>

<file path=ppt/tags/tag4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67_3*l_h_a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9"/>
  <p:tag name="KSO_WM_UNIT_TEXT_FILL_FORE_SCHEMECOLOR_INDEX" val="1"/>
  <p:tag name="KSO_WM_UNIT_TEXT_FILL_TYPE" val="1"/>
  <p:tag name="KSO_WM_UNIT_PRESET_TEXT" val="单击此处添加标题"/>
  <p:tag name="KSO_WM_UNIT_TEXT_TYPE" val="1"/>
  <p:tag name="KSO_WM_UNIT_USESOURCEFORMAT_APPLY" val="1"/>
</p:tagLst>
</file>

<file path=ppt/tags/tag5.xml><?xml version="1.0" encoding="utf-8"?>
<p:tagLst xmlns:p="http://schemas.openxmlformats.org/presentationml/2006/main">
  <p:tag name="KSO_WM_UNIT_PIC_EFFECT" val="1"/>
</p:tagLst>
</file>

<file path=ppt/tags/tag5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67_3*l_h_i*1_1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1"/>
</p:tagLst>
</file>

<file path=ppt/tags/tag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7_3*l_h_f*1_2_1"/>
  <p:tag name="KSO_WM_TEMPLATE_CATEGORY" val="diagram"/>
  <p:tag name="KSO_WM_TEMPLATE_INDEX" val="20231967"/>
  <p:tag name="KSO_WM_UNIT_LAYERLEVEL" val="1_1_1"/>
  <p:tag name="KSO_WM_TAG_VERSION" val="3.0"/>
  <p:tag name="KSO_WM_UNIT_VALUE" val="88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内容，简明扼要地阐述您的观点。根据需要增减文字，准确地理解您传达的思想。"/>
  <p:tag name="KSO_WM_UNIT_TEXT_TYPE" val="1"/>
  <p:tag name="KSO_WM_UNIT_USESOURCEFORMAT_APPLY" val="1"/>
</p:tagLst>
</file>

<file path=ppt/tags/tag5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67_3*l_h_a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UNIT_USESOURCEFORMAT_APPLY" val="1"/>
</p:tagLst>
</file>

<file path=ppt/tags/tag5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67_3*l_h_i*1_2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1"/>
</p:tagLst>
</file>

<file path=ppt/tags/tag5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7_3*l_h_f*1_3_1"/>
  <p:tag name="KSO_WM_TEMPLATE_CATEGORY" val="diagram"/>
  <p:tag name="KSO_WM_TEMPLATE_INDEX" val="20231967"/>
  <p:tag name="KSO_WM_UNIT_LAYERLEVEL" val="1_1_1"/>
  <p:tag name="KSO_WM_TAG_VERSION" val="3.0"/>
  <p:tag name="KSO_WM_UNIT_VALUE" val="88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内容，简明扼要地阐述您的观点。根据需要增减文字，准确地理解您传达的思想。"/>
  <p:tag name="KSO_WM_UNIT_TEXT_TYPE" val="1"/>
  <p:tag name="KSO_WM_UNIT_USESOURCEFORMAT_APPLY" val="1"/>
</p:tagLst>
</file>

<file path=ppt/tags/tag5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67_3*l_h_a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UNIT_USESOURCEFORMAT_APPLY" val="1"/>
</p:tagLst>
</file>

<file path=ppt/tags/tag5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67_3*l_h_i*1_3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7_3*l_h_f*1_4_1"/>
  <p:tag name="KSO_WM_TEMPLATE_CATEGORY" val="diagram"/>
  <p:tag name="KSO_WM_TEMPLATE_INDEX" val="20231967"/>
  <p:tag name="KSO_WM_UNIT_LAYERLEVEL" val="1_1_1"/>
  <p:tag name="KSO_WM_TAG_VERSION" val="3.0"/>
  <p:tag name="KSO_WM_UNIT_VALUE" val="88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文本内容，简明扼要地阐述您的观点。根据需要增减文字，准确地理解您传达的思想。"/>
  <p:tag name="KSO_WM_UNIT_TEXT_TYPE" val="1"/>
  <p:tag name="KSO_WM_UNIT_USESOURCEFORMAT_APPLY" val="1"/>
</p:tagLst>
</file>

<file path=ppt/tags/tag5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967_3*l_h_a*1_4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标题"/>
  <p:tag name="KSO_WM_UNIT_TEXT_TYPE" val="1"/>
  <p:tag name="KSO_WM_UNIT_USESOURCEFORMAT_APPLY" val="1"/>
</p:tagLst>
</file>

<file path=ppt/tags/tag5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1967_3*l_h_i*1_4_1"/>
  <p:tag name="KSO_WM_TEMPLATE_CATEGORY" val="diagram"/>
  <p:tag name="KSO_WM_TEMPLATE_INDEX" val="2023196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7992579662895,&quot;left&quot;:89.78582677165355,&quot;top&quot;:114.35,&quot;width&quot;:863.115701723471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473_1*i*1"/>
  <p:tag name="KSO_WM_TEMPLATE_CATEGORY" val="custom"/>
  <p:tag name="KSO_WM_TEMPLATE_INDEX" val="20238473"/>
  <p:tag name="KSO_WM_UNIT_LAYERLEVEL" val="1"/>
  <p:tag name="KSO_WM_TAG_VERSION" val="3.0"/>
  <p:tag name="KSO_WM_UNIT_PIC_EFFECT" val="1"/>
</p:tagLst>
</file>

<file path=ppt/tags/tag60.xml><?xml version="1.0" encoding="utf-8"?>
<p:tagLst xmlns:p="http://schemas.openxmlformats.org/presentationml/2006/main">
  <p:tag name="KSO_WM_SLIDE_ID" val="diagram20231967_3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4"/>
  <p:tag name="KSO_WM_SLIDE_INDEX" val="3"/>
  <p:tag name="KSO_WM_SLIDE_SIZE" val="780.211*359.439"/>
  <p:tag name="KSO_WM_SLIDE_POSITION" val="97.7358*125.161"/>
  <p:tag name="KSO_WM_DIAGRAM_GROUP_CODE" val="l1-1"/>
  <p:tag name="KSO_WM_SLIDE_DIAGTYPE" val="l"/>
  <p:tag name="KSO_WM_TAG_VERSION" val="3.0"/>
  <p:tag name="KSO_WM_BEAUTIFY_FLAG" val="#wm#"/>
  <p:tag name="KSO_WM_TEMPLATE_CATEGORY" val="diagram"/>
  <p:tag name="KSO_WM_TEMPLATE_INDEX" val="20231967"/>
  <p:tag name="KSO_WM_SLIDE_LAYOUT" val="a_l"/>
  <p:tag name="KSO_WM_SLIDE_LAYOUT_CNT" val="1_1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786_3*a*1"/>
  <p:tag name="KSO_WM_TEMPLATE_CATEGORY" val="diagram"/>
  <p:tag name="KSO_WM_TEMPLATE_INDEX" val="20231786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786_2*l_h_f*1_1_1"/>
  <p:tag name="KSO_WM_TEMPLATE_CATEGORY" val="diagram"/>
  <p:tag name="KSO_WM_TEMPLATE_INDEX" val="202317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9.00007874015756,&quot;left&quot;:57.42506653312621,&quot;top&quot;:113.37496062992125,&quot;width&quot;:844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86_2*l_h_a*1_1_1"/>
  <p:tag name="KSO_WM_TEMPLATE_CATEGORY" val="diagram"/>
  <p:tag name="KSO_WM_TEMPLATE_INDEX" val="202317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FILL_TYPE" val="1"/>
  <p:tag name="KSO_WM_UNIT_FILL_FORE_SCHEMECOLOR_INDEX" val="14"/>
  <p:tag name="KSO_WM_UNIT_FILL_FORE_SCHEMECOLOR_INDEX_BRIGHTNESS" val="0"/>
  <p:tag name="KSO_WM_DIAGRAM_MAX_ITEMCNT" val="4"/>
  <p:tag name="KSO_WM_DIAGRAM_MIN_ITEMCNT" val="2"/>
  <p:tag name="KSO_WM_DIAGRAM_VIRTUALLY_FRAME" val="{&quot;height&quot;:389.00007874015756,&quot;left&quot;:57.42506653312621,&quot;top&quot;:113.37496062992125,&quot;width&quot;:844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5},{&quot;brightness&quot;:0,&quot;colorType&quot;:1,&quot;foreColorIndex&quot;:5,&quot;pos&quot;:0.949999988079071,&quot;transparency&quot;:1},{&quot;brightness&quot;:0,&quot;colorType&quot;:1,&quot;foreColorIndex&quot;:5,&quot;pos&quot;:0.05000000074505806,&quot;transparency&quot;:1},{&quot;brightness&quot;:0,&quot;colorType&quot;:1,&quot;foreColorIndex&quot;:5,&quot;pos&quot;:1,&quot;transparency&quot;:0.5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3"/>
  <p:tag name="KSO_WM_UNIT_TEXT_FILL_TYPE" val="3"/>
  <p:tag name="KSO_WM_UNIT_LINE_FORE_SCHEMECOLOR_INDEX" val="5"/>
  <p:tag name="KSO_WM_UNIT_SHADOW_SCHEMECOLOR_INDEX" val="5"/>
  <p:tag name="KSO_WM_UNIT_USESOURCEFORMAT_APPLY" val="1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786_2*l_h_f*1_2_1"/>
  <p:tag name="KSO_WM_TEMPLATE_CATEGORY" val="diagram"/>
  <p:tag name="KSO_WM_TEMPLATE_INDEX" val="202317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9.00007874015756,&quot;left&quot;:57.42506653312621,&quot;top&quot;:113.37496062992125,&quot;width&quot;:844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，请尽量言简意赅的阐述观点。"/>
  <p:tag name="KSO_WM_UNIT_TEXT_FILL_FORE_SCHEMECOLOR_INDEX" val="1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86_2*l_h_a*1_2_1"/>
  <p:tag name="KSO_WM_TEMPLATE_CATEGORY" val="diagram"/>
  <p:tag name="KSO_WM_TEMPLATE_INDEX" val="202317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FILL_TYPE" val="1"/>
  <p:tag name="KSO_WM_UNIT_FILL_FORE_SCHEMECOLOR_INDEX" val="14"/>
  <p:tag name="KSO_WM_UNIT_FILL_FORE_SCHEMECOLOR_INDEX_BRIGHTNESS" val="0"/>
  <p:tag name="KSO_WM_DIAGRAM_MAX_ITEMCNT" val="4"/>
  <p:tag name="KSO_WM_DIAGRAM_MIN_ITEMCNT" val="2"/>
  <p:tag name="KSO_WM_DIAGRAM_VIRTUALLY_FRAME" val="{&quot;height&quot;:389.00007874015756,&quot;left&quot;:57.42506653312621,&quot;top&quot;:113.37496062992125,&quot;width&quot;:844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5},{&quot;brightness&quot;:0,&quot;colorType&quot;:1,&quot;foreColorIndex&quot;:5,&quot;pos&quot;:0.949999988079071,&quot;transparency&quot;:1},{&quot;brightness&quot;:0,&quot;colorType&quot;:1,&quot;foreColorIndex&quot;:5,&quot;pos&quot;:0.05000000074505806,&quot;transparency&quot;:1},{&quot;brightness&quot;:0,&quot;colorType&quot;:1,&quot;foreColorIndex&quot;:5,&quot;pos&quot;:1,&quot;transparency&quot;:0.5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3"/>
  <p:tag name="KSO_WM_UNIT_TEXT_FILL_TYPE" val="3"/>
  <p:tag name="KSO_WM_UNIT_LINE_FORE_SCHEMECOLOR_INDEX" val="5"/>
  <p:tag name="KSO_WM_UNIT_SHADOW_SCHEMECOLOR_INDEX" val="5"/>
  <p:tag name="KSO_WM_UNIT_USESOURCEFORMAT_APPLY" val="1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786_2*l_h_f*1_3_1"/>
  <p:tag name="KSO_WM_TEMPLATE_CATEGORY" val="diagram"/>
  <p:tag name="KSO_WM_TEMPLATE_INDEX" val="202317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9.00007874015756,&quot;left&quot;:57.42506653312621,&quot;top&quot;:113.37496062992125,&quot;width&quot;:844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内容，文字是您思想的提炼，请尽量言简意赅的阐述观点。"/>
  <p:tag name="KSO_WM_UNIT_TEXT_FILL_FORE_SCHEMECOLOR_INDEX" val="1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86_2*l_h_a*1_3_1"/>
  <p:tag name="KSO_WM_TEMPLATE_CATEGORY" val="diagram"/>
  <p:tag name="KSO_WM_TEMPLATE_INDEX" val="202317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FILL_TYPE" val="1"/>
  <p:tag name="KSO_WM_UNIT_FILL_FORE_SCHEMECOLOR_INDEX" val="14"/>
  <p:tag name="KSO_WM_UNIT_FILL_FORE_SCHEMECOLOR_INDEX_BRIGHTNESS" val="0"/>
  <p:tag name="KSO_WM_DIAGRAM_MAX_ITEMCNT" val="4"/>
  <p:tag name="KSO_WM_DIAGRAM_MIN_ITEMCNT" val="2"/>
  <p:tag name="KSO_WM_DIAGRAM_VIRTUALLY_FRAME" val="{&quot;height&quot;:389.00007874015756,&quot;left&quot;:57.42506653312621,&quot;top&quot;:113.37496062992125,&quot;width&quot;:844.4000244140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5},{&quot;brightness&quot;:0,&quot;colorType&quot;:1,&quot;foreColorIndex&quot;:5,&quot;pos&quot;:0.949999988079071,&quot;transparency&quot;:1},{&quot;brightness&quot;:0,&quot;colorType&quot;:1,&quot;foreColorIndex&quot;:5,&quot;pos&quot;:0.05000000074505806,&quot;transparency&quot;:1},{&quot;brightness&quot;:0,&quot;colorType&quot;:1,&quot;foreColorIndex&quot;:5,&quot;pos&quot;:1,&quot;transparency&quot;:0.5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TEXT_FILL_FORE_SCHEMECOLOR_INDEX" val="3"/>
  <p:tag name="KSO_WM_UNIT_TEXT_FILL_TYPE" val="3"/>
  <p:tag name="KSO_WM_UNIT_LINE_FORE_SCHEMECOLOR_INDEX" val="5"/>
  <p:tag name="KSO_WM_UNIT_SHADOW_SCHEMECOLOR_INDEX" val="5"/>
  <p:tag name="KSO_WM_UNIT_USESOURCEFORMAT_APPLY" val="1"/>
</p:tagLst>
</file>

<file path=ppt/tags/tag68.xml><?xml version="1.0" encoding="utf-8"?>
<p:tagLst xmlns:p="http://schemas.openxmlformats.org/presentationml/2006/main">
  <p:tag name="KSO_WM_SLIDE_ID" val="diagram20231786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86"/>
  <p:tag name="KSO_WM_SLIDE_TYPE" val="text"/>
  <p:tag name="KSO_WM_SLIDE_SUBTYPE" val="diag"/>
  <p:tag name="KSO_WM_SLIDE_SIZE" val="844.4*387.3"/>
  <p:tag name="KSO_WM_SLIDE_POSITION" val="57.4*114.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060_2*a*1"/>
  <p:tag name="KSO_WM_TEMPLATE_CATEGORY" val="diagram"/>
  <p:tag name="KSO_WM_TEMPLATE_INDEX" val="20231060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BEAUTIFY_FLAG" val="#wm#"/>
  <p:tag name="KSO_WM_UNIT_VALUE" val="1573*211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473_1*d*1"/>
  <p:tag name="KSO_WM_TEMPLATE_CATEGORY" val="custom"/>
  <p:tag name="KSO_WM_TEMPLATE_INDEX" val="20238473"/>
  <p:tag name="KSO_WM_UNIT_LAYERLEVEL" val="1"/>
  <p:tag name="KSO_WM_TAG_VERSION" val="3.0"/>
  <p:tag name="KSO_WM_UNIT_PIC_EFFECT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060_3*l_h_i*1_1_3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60_3*l_h_a*1_1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0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0_3*l_h_f*1_1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6"/>
  <p:tag name="KSO_WM_UNIT_TEXT_TYPE" val="1"/>
  <p:tag name="KSO_WM_UNIT_TEXT_LAYER_COUNT" val="1"/>
  <p:tag name="KSO_WM_UNIT_PRESET_TEXT" val="单击此处添加文本，简明扼要地阐述您的观点。根据需要可酌情增减文字，以便观者准确地理解您传达的思想。"/>
  <p:tag name="KSO_WM_UNIT_TEXT_FILL_FORE_SCHEMECOLOR_INDEX" val="1"/>
  <p:tag name="KSO_WM_UNIT_TEXT_FILL_TYPE" val="1"/>
  <p:tag name="KSO_WM_UNIT_USESOURCEFORMAT_APPLY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060_3*l_h_i*1_2_3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060_3*l_h_a*1_2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0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0_3*l_h_f*1_2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6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060_3*l_h_i*1_3_3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060_3*l_h_a*1_3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0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0_3*l_h_f*1_3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6"/>
  <p:tag name="KSO_WM_UNIT_TEXT_TYPE" val="1"/>
  <p:tag name="KSO_WM_UNIT_TEXT_LAYER_COUNT" val="1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31060_3*l_h_i*1_4_3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3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473_1*i*2"/>
  <p:tag name="KSO_WM_TEMPLATE_CATEGORY" val="custom"/>
  <p:tag name="KSO_WM_TEMPLATE_INDEX" val="20238473"/>
  <p:tag name="KSO_WM_UNIT_LAYERLEVEL" val="1"/>
  <p:tag name="KSO_WM_TAG_VERSION" val="3.0"/>
  <p:tag name="KSO_WM_UNIT_PIC_EFFECT" val="1"/>
</p:tagLst>
</file>

<file path=ppt/tags/tag8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60_3*l_h_f*1_4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6"/>
  <p:tag name="KSO_WM_UNIT_TEXT_TYPE" val="1"/>
  <p:tag name="KSO_WM_UNIT_TEXT_LAYER_COUNT" val="1"/>
  <p:tag name="KSO_WM_UNIT_PRESET_TEXT" val="单击此处添加文本内容，简明扼要地阐述您的观点。根据需要可酌情增减文字，以便观者准确地理解您传达的思想。"/>
  <p:tag name="KSO_WM_UNIT_TEXT_FILL_FORE_SCHEMECOLOR_INDEX" val="1"/>
  <p:tag name="KSO_WM_UNIT_TEXT_FILL_TYPE" val="1"/>
  <p:tag name="KSO_WM_UNIT_USESOURCEFORMAT_APPLY" val="1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060_3*l_h_a*1_4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40"/>
  <p:tag name="KSO_WM_UNIT_TEXT_TYPE" val="1"/>
  <p:tag name="KSO_WM_BEAUTIFY_FLAG" val="#wm#"/>
  <p:tag name="KSO_WM_UNIT_PRESET_TEXT" val="添加项标题"/>
  <p:tag name="KSO_WM_UNIT_TEXT_FILL_FORE_SCHEMECOLOR_INDEX" val="1"/>
  <p:tag name="KSO_WM_UNIT_TEXT_FILL_TYPE" val="1"/>
  <p:tag name="KSO_WM_UNIT_USESOURCEFORMAT_APPLY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060_3*l_h_i*1_3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060_3*l_h_i*1_1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060_3*l_h_i*1_2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31060_3*l_h_i*1_4_1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USESOURCEFORMAT_APPLY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060_3*l_h_i*1_1_2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060_3*l_h_i*1_2_2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6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060_3*l_h_i*1_3_2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060_3*l_h_i*1_4_2"/>
  <p:tag name="KSO_WM_TEMPLATE_CATEGORY" val="diagram"/>
  <p:tag name="KSO_WM_TEMPLATE_INDEX" val="20231060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89.2112731933594,&quot;left&quot;:54.812664958323055,&quot;top&quot;:111.33668623796594,&quot;width&quot;:850.40002441406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6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PIC_EFFECT" val="1"/>
</p:tagLst>
</file>

<file path=ppt/tags/tag90.xml><?xml version="1.0" encoding="utf-8"?>
<p:tagLst xmlns:p="http://schemas.openxmlformats.org/presentationml/2006/main">
  <p:tag name="KSO_WM_SLIDE_ID" val="diagram20231060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diagram"/>
  <p:tag name="KSO_WM_TEMPLATE_INDEX" val="20231060"/>
  <p:tag name="KSO_WM_SLIDE_TYPE" val="text"/>
  <p:tag name="KSO_WM_SLIDE_SUBTYPE" val="diag"/>
  <p:tag name="KSO_WM_SLIDE_SIZE" val="850.4*388.346"/>
  <p:tag name="KSO_WM_SLIDE_POSITION" val="54.8*111.77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91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ags/tag92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ags/tag93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ags/tag94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ags/tag95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ags/tag96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ags/tag97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ags/tag98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ags/tag99.xml><?xml version="1.0" encoding="utf-8"?>
<p:tagLst xmlns:p="http://schemas.openxmlformats.org/presentationml/2006/main">
  <p:tag name="KSO_WM_DIAGRAM_VIRTUALLY_FRAME" val="{&quot;height&quot;:379.2248031496063,&quot;left&quot;:414.7874803149606,&quot;top&quot;:127.71637795275589,&quot;width&quot;:510.000000000000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2834</Words>
  <Application>WPS 演示</Application>
  <PresentationFormat>宽屏</PresentationFormat>
  <Paragraphs>241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华文楷体</vt:lpstr>
      <vt:lpstr>鸿雷板书简体-正式版</vt:lpstr>
      <vt:lpstr>等线</vt:lpstr>
      <vt:lpstr>微软雅黑</vt:lpstr>
      <vt:lpstr>Arial Unicode MS</vt:lpstr>
      <vt:lpstr>Noto Sans SC</vt:lpstr>
      <vt:lpstr>Segoe Print</vt:lpstr>
      <vt:lpstr>等线 Light</vt:lpstr>
      <vt:lpstr>Calibri</vt:lpstr>
      <vt:lpstr>Office 主题​​</vt:lpstr>
      <vt:lpstr>1_Office 主题​​</vt:lpstr>
      <vt:lpstr>7_Office 主题​​</vt:lpstr>
      <vt:lpstr>8_Office 主题​​</vt:lpstr>
      <vt:lpstr>9_Office 主题​​</vt:lpstr>
      <vt:lpstr>10_Office 主题​​</vt:lpstr>
      <vt:lpstr>2_Office 主题​​</vt:lpstr>
      <vt:lpstr>3_Office 主题​​</vt:lpstr>
      <vt:lpstr>4_Office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春季气候特点与人体需求</vt:lpstr>
      <vt:lpstr>适宜春季饮用的茶叶种类</vt:lpstr>
      <vt:lpstr>夏季气候特点与人体需求</vt:lpstr>
      <vt:lpstr>适宜夏季饮用的茶叶种类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只修顺心意</cp:lastModifiedBy>
  <cp:revision>233</cp:revision>
  <dcterms:created xsi:type="dcterms:W3CDTF">2020-12-30T02:10:00Z</dcterms:created>
  <dcterms:modified xsi:type="dcterms:W3CDTF">2025-04-17T02:33:55Z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KSOTemplateUUID">
    <vt:lpwstr>v1.0_mb_yKgwuQ2DX5VQe53AiHH7nA==</vt:lpwstr>
  </property>
  <property fmtid="{D5CDD505-2E9C-101B-9397-08002B2CF9AE}" pid="4" name="ICV">
    <vt:lpwstr>2AB40B2A2FF842FFB309CF5B58D947D6_13</vt:lpwstr>
  </property>
</Properties>
</file>