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618" r:id="rId3"/>
    <p:sldId id="273" r:id="rId4"/>
    <p:sldId id="259" r:id="rId5"/>
    <p:sldId id="279" r:id="rId6"/>
    <p:sldId id="280" r:id="rId7"/>
    <p:sldId id="281" r:id="rId8"/>
    <p:sldId id="260" r:id="rId9"/>
    <p:sldId id="267" r:id="rId10"/>
    <p:sldId id="619" r:id="rId11"/>
    <p:sldId id="620" r:id="rId12"/>
    <p:sldId id="621" r:id="rId13"/>
    <p:sldId id="266" r:id="rId14"/>
    <p:sldId id="271" r:id="rId15"/>
    <p:sldId id="262" r:id="rId16"/>
    <p:sldId id="261" r:id="rId17"/>
    <p:sldId id="270" r:id="rId18"/>
    <p:sldId id="268" r:id="rId19"/>
    <p:sldId id="269" r:id="rId20"/>
    <p:sldId id="622" r:id="rId21"/>
    <p:sldId id="623" r:id="rId22"/>
    <p:sldId id="624" r:id="rId23"/>
    <p:sldId id="625" r:id="rId24"/>
    <p:sldId id="256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060"/>
    <a:srgbClr val="D4C19C"/>
    <a:srgbClr val="A7885C"/>
    <a:srgbClr val="517836"/>
    <a:srgbClr val="4C7430"/>
    <a:srgbClr val="D6D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05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021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2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9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950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96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39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0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63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85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9978D-B29A-4128-8462-DB40C22BF1A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7A936-7AFD-4C11-B051-D8A70008D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82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>
            <a:picLocks noChangeAspect="1"/>
          </p:cNvPicPr>
          <p:nvPr/>
        </p:nvPicPr>
        <p:blipFill rotWithShape="1">
          <a:blip r:embed="rId2"/>
          <a:srcRect l="729" t="1372" r="729" b="1677"/>
          <a:stretch>
            <a:fillRect/>
          </a:stretch>
        </p:blipFill>
        <p:spPr>
          <a:xfrm>
            <a:off x="134" y="0"/>
            <a:ext cx="12191866" cy="6858000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3397250" y="918577"/>
            <a:ext cx="5594350" cy="5594350"/>
          </a:xfrm>
          <a:prstGeom prst="ellipse">
            <a:avLst/>
          </a:prstGeom>
          <a:solidFill>
            <a:srgbClr val="8A6646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430720" y="-37195"/>
            <a:ext cx="11402206" cy="4136571"/>
          </a:xfrm>
          <a:custGeom>
            <a:avLst/>
            <a:gdLst>
              <a:gd name="connsiteX0" fmla="*/ 0 w 11402206"/>
              <a:gd name="connsiteY0" fmla="*/ 0 h 4144298"/>
              <a:gd name="connsiteX1" fmla="*/ 11402206 w 11402206"/>
              <a:gd name="connsiteY1" fmla="*/ 0 h 4144298"/>
              <a:gd name="connsiteX2" fmla="*/ 11307065 w 11402206"/>
              <a:gd name="connsiteY2" fmla="*/ 341198 h 4144298"/>
              <a:gd name="connsiteX3" fmla="*/ 5701104 w 11402206"/>
              <a:gd name="connsiteY3" fmla="*/ 4144298 h 4144298"/>
              <a:gd name="connsiteX4" fmla="*/ 95142 w 11402206"/>
              <a:gd name="connsiteY4" fmla="*/ 341198 h 414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2206" h="4144298">
                <a:moveTo>
                  <a:pt x="0" y="0"/>
                </a:moveTo>
                <a:lnTo>
                  <a:pt x="11402206" y="0"/>
                </a:lnTo>
                <a:lnTo>
                  <a:pt x="11307065" y="341198"/>
                </a:lnTo>
                <a:cubicBezTo>
                  <a:pt x="10563873" y="2544522"/>
                  <a:pt x="8335093" y="4144298"/>
                  <a:pt x="5701104" y="4144298"/>
                </a:cubicBezTo>
                <a:cubicBezTo>
                  <a:pt x="3067113" y="4144298"/>
                  <a:pt x="838333" y="2544522"/>
                  <a:pt x="95142" y="34119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任意多边形: 形状 23"/>
          <p:cNvSpPr/>
          <p:nvPr/>
        </p:nvSpPr>
        <p:spPr>
          <a:xfrm>
            <a:off x="338346" y="-45360"/>
            <a:ext cx="11586954" cy="4229101"/>
          </a:xfrm>
          <a:custGeom>
            <a:avLst/>
            <a:gdLst>
              <a:gd name="connsiteX0" fmla="*/ 0 w 11402206"/>
              <a:gd name="connsiteY0" fmla="*/ 0 h 4144298"/>
              <a:gd name="connsiteX1" fmla="*/ 11402206 w 11402206"/>
              <a:gd name="connsiteY1" fmla="*/ 0 h 4144298"/>
              <a:gd name="connsiteX2" fmla="*/ 11307065 w 11402206"/>
              <a:gd name="connsiteY2" fmla="*/ 341198 h 4144298"/>
              <a:gd name="connsiteX3" fmla="*/ 5701104 w 11402206"/>
              <a:gd name="connsiteY3" fmla="*/ 4144298 h 4144298"/>
              <a:gd name="connsiteX4" fmla="*/ 95142 w 11402206"/>
              <a:gd name="connsiteY4" fmla="*/ 341198 h 414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2206" h="4144298">
                <a:moveTo>
                  <a:pt x="0" y="0"/>
                </a:moveTo>
                <a:lnTo>
                  <a:pt x="11402206" y="0"/>
                </a:lnTo>
                <a:lnTo>
                  <a:pt x="11307065" y="341198"/>
                </a:lnTo>
                <a:cubicBezTo>
                  <a:pt x="10563873" y="2544522"/>
                  <a:pt x="8335093" y="4144298"/>
                  <a:pt x="5701104" y="4144298"/>
                </a:cubicBezTo>
                <a:cubicBezTo>
                  <a:pt x="3067113" y="4144298"/>
                  <a:pt x="838333" y="2544522"/>
                  <a:pt x="95142" y="341198"/>
                </a:cubicBezTo>
                <a:close/>
              </a:path>
            </a:pathLst>
          </a:custGeom>
          <a:noFill/>
          <a:ln>
            <a:solidFill>
              <a:srgbClr val="8A664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02519" y="4201566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0" dirty="0">
                <a:solidFill>
                  <a:srgbClr val="8A6646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茶话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8A6646"/>
              </a:solidFill>
              <a:effectLst/>
              <a:uLnTx/>
              <a:uFillTx/>
              <a:latin typeface="禹卫书法行书简体" panose="02000603000000000000" pitchFamily="2" charset="-122"/>
              <a:ea typeface="禹卫书法行书简体" panose="02000603000000000000" pitchFamily="2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719639" y="4463235"/>
            <a:ext cx="2114550" cy="800100"/>
            <a:chOff x="4710113" y="4467225"/>
            <a:chExt cx="2114550" cy="800100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4710113" y="4467225"/>
              <a:ext cx="0" cy="800100"/>
            </a:xfrm>
            <a:prstGeom prst="line">
              <a:avLst/>
            </a:prstGeom>
            <a:ln w="12700">
              <a:solidFill>
                <a:srgbClr val="8A6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824663" y="4467225"/>
              <a:ext cx="0" cy="800100"/>
            </a:xfrm>
            <a:prstGeom prst="line">
              <a:avLst/>
            </a:prstGeom>
            <a:ln w="12700">
              <a:solidFill>
                <a:srgbClr val="8A6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6833966" y="4252862"/>
            <a:ext cx="861774" cy="12208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A6646"/>
                </a:solidFill>
                <a:effectLst/>
                <a:uLnTx/>
                <a:uFillTx/>
                <a:latin typeface="禹卫书法行书简体" panose="02000603000000000000" pitchFamily="2" charset="-122"/>
                <a:ea typeface="禹卫书法行书简体" panose="02000603000000000000" pitchFamily="2" charset="-122"/>
                <a:cs typeface="+mn-cs"/>
              </a:rPr>
              <a:t>金陵</a:t>
            </a:r>
          </a:p>
        </p:txBody>
      </p:sp>
      <p:grpSp>
        <p:nvGrpSpPr>
          <p:cNvPr id="104" name="组合 103"/>
          <p:cNvGrpSpPr/>
          <p:nvPr/>
        </p:nvGrpSpPr>
        <p:grpSpPr>
          <a:xfrm>
            <a:off x="4556284" y="5737395"/>
            <a:ext cx="3139412" cy="259530"/>
            <a:chOff x="4556284" y="5737395"/>
            <a:chExt cx="3139412" cy="259530"/>
          </a:xfrm>
        </p:grpSpPr>
        <p:grpSp>
          <p:nvGrpSpPr>
            <p:cNvPr id="33" name="组合 32"/>
            <p:cNvGrpSpPr/>
            <p:nvPr/>
          </p:nvGrpSpPr>
          <p:grpSpPr>
            <a:xfrm flipV="1">
              <a:off x="4556284" y="5737395"/>
              <a:ext cx="1607344" cy="154782"/>
              <a:chOff x="4060032" y="6581775"/>
              <a:chExt cx="1607344" cy="154782"/>
            </a:xfrm>
          </p:grpSpPr>
          <p:sp>
            <p:nvSpPr>
              <p:cNvPr id="34" name="任意多边形: 形状 33"/>
              <p:cNvSpPr/>
              <p:nvPr/>
            </p:nvSpPr>
            <p:spPr>
              <a:xfrm>
                <a:off x="4060032" y="6581776"/>
                <a:ext cx="1607344" cy="154781"/>
              </a:xfrm>
              <a:custGeom>
                <a:avLst/>
                <a:gdLst>
                  <a:gd name="connsiteX0" fmla="*/ 3786187 w 3786187"/>
                  <a:gd name="connsiteY0" fmla="*/ 0 h 147638"/>
                  <a:gd name="connsiteX1" fmla="*/ 3243262 w 3786187"/>
                  <a:gd name="connsiteY1" fmla="*/ 0 h 147638"/>
                  <a:gd name="connsiteX2" fmla="*/ 3243262 w 3786187"/>
                  <a:gd name="connsiteY2" fmla="*/ 85725 h 147638"/>
                  <a:gd name="connsiteX3" fmla="*/ 3438525 w 3786187"/>
                  <a:gd name="connsiteY3" fmla="*/ 85725 h 147638"/>
                  <a:gd name="connsiteX4" fmla="*/ 3438525 w 3786187"/>
                  <a:gd name="connsiteY4" fmla="*/ 147638 h 147638"/>
                  <a:gd name="connsiteX5" fmla="*/ 0 w 3786187"/>
                  <a:gd name="connsiteY5" fmla="*/ 147638 h 147638"/>
                  <a:gd name="connsiteX0-1" fmla="*/ 3786187 w 3786187"/>
                  <a:gd name="connsiteY0-2" fmla="*/ 0 h 147638"/>
                  <a:gd name="connsiteX1-3" fmla="*/ 3243262 w 3786187"/>
                  <a:gd name="connsiteY1-4" fmla="*/ 0 h 147638"/>
                  <a:gd name="connsiteX2-5" fmla="*/ 3243262 w 3786187"/>
                  <a:gd name="connsiteY2-6" fmla="*/ 85725 h 147638"/>
                  <a:gd name="connsiteX3-7" fmla="*/ 3438525 w 3786187"/>
                  <a:gd name="connsiteY3-8" fmla="*/ 85725 h 147638"/>
                  <a:gd name="connsiteX4-9" fmla="*/ 3438525 w 3786187"/>
                  <a:gd name="connsiteY4-10" fmla="*/ 147638 h 147638"/>
                  <a:gd name="connsiteX5-11" fmla="*/ 0 w 3786187"/>
                  <a:gd name="connsiteY5-12" fmla="*/ 147638 h 147638"/>
                  <a:gd name="connsiteX0-13" fmla="*/ 3786187 w 3786187"/>
                  <a:gd name="connsiteY0-14" fmla="*/ 0 h 147638"/>
                  <a:gd name="connsiteX1-15" fmla="*/ 3243262 w 3786187"/>
                  <a:gd name="connsiteY1-16" fmla="*/ 0 h 147638"/>
                  <a:gd name="connsiteX2-17" fmla="*/ 3243262 w 3786187"/>
                  <a:gd name="connsiteY2-18" fmla="*/ 85725 h 147638"/>
                  <a:gd name="connsiteX3-19" fmla="*/ 3438525 w 3786187"/>
                  <a:gd name="connsiteY3-20" fmla="*/ 85725 h 147638"/>
                  <a:gd name="connsiteX4-21" fmla="*/ 3438525 w 3786187"/>
                  <a:gd name="connsiteY4-22" fmla="*/ 147638 h 147638"/>
                  <a:gd name="connsiteX5-23" fmla="*/ 0 w 3786187"/>
                  <a:gd name="connsiteY5-24" fmla="*/ 147638 h 147638"/>
                  <a:gd name="connsiteX0-25" fmla="*/ 3786187 w 3786187"/>
                  <a:gd name="connsiteY0-26" fmla="*/ 0 h 147638"/>
                  <a:gd name="connsiteX1-27" fmla="*/ 3243262 w 3786187"/>
                  <a:gd name="connsiteY1-28" fmla="*/ 0 h 147638"/>
                  <a:gd name="connsiteX2-29" fmla="*/ 3243262 w 3786187"/>
                  <a:gd name="connsiteY2-30" fmla="*/ 85725 h 147638"/>
                  <a:gd name="connsiteX3-31" fmla="*/ 3438525 w 3786187"/>
                  <a:gd name="connsiteY3-32" fmla="*/ 85725 h 147638"/>
                  <a:gd name="connsiteX4-33" fmla="*/ 3438525 w 3786187"/>
                  <a:gd name="connsiteY4-34" fmla="*/ 147638 h 147638"/>
                  <a:gd name="connsiteX5-35" fmla="*/ 0 w 3786187"/>
                  <a:gd name="connsiteY5-36" fmla="*/ 147638 h 147638"/>
                  <a:gd name="connsiteX0-37" fmla="*/ 3786187 w 3786187"/>
                  <a:gd name="connsiteY0-38" fmla="*/ 0 h 147638"/>
                  <a:gd name="connsiteX1-39" fmla="*/ 3243262 w 3786187"/>
                  <a:gd name="connsiteY1-40" fmla="*/ 0 h 147638"/>
                  <a:gd name="connsiteX2-41" fmla="*/ 3243262 w 3786187"/>
                  <a:gd name="connsiteY2-42" fmla="*/ 85725 h 147638"/>
                  <a:gd name="connsiteX3-43" fmla="*/ 3438525 w 3786187"/>
                  <a:gd name="connsiteY3-44" fmla="*/ 85725 h 147638"/>
                  <a:gd name="connsiteX4-45" fmla="*/ 3438525 w 3786187"/>
                  <a:gd name="connsiteY4-46" fmla="*/ 147638 h 147638"/>
                  <a:gd name="connsiteX5-47" fmla="*/ 0 w 3786187"/>
                  <a:gd name="connsiteY5-48" fmla="*/ 147638 h 147638"/>
                  <a:gd name="connsiteX0-49" fmla="*/ 3786187 w 3786187"/>
                  <a:gd name="connsiteY0-50" fmla="*/ 0 h 147638"/>
                  <a:gd name="connsiteX1-51" fmla="*/ 3243262 w 3786187"/>
                  <a:gd name="connsiteY1-52" fmla="*/ 0 h 147638"/>
                  <a:gd name="connsiteX2-53" fmla="*/ 3243262 w 3786187"/>
                  <a:gd name="connsiteY2-54" fmla="*/ 85725 h 147638"/>
                  <a:gd name="connsiteX3-55" fmla="*/ 3438525 w 3786187"/>
                  <a:gd name="connsiteY3-56" fmla="*/ 85725 h 147638"/>
                  <a:gd name="connsiteX4-57" fmla="*/ 3438525 w 3786187"/>
                  <a:gd name="connsiteY4-58" fmla="*/ 147638 h 147638"/>
                  <a:gd name="connsiteX5-59" fmla="*/ 0 w 3786187"/>
                  <a:gd name="connsiteY5-60" fmla="*/ 147638 h 147638"/>
                  <a:gd name="connsiteX0-61" fmla="*/ 3786187 w 3786187"/>
                  <a:gd name="connsiteY0-62" fmla="*/ 0 h 147638"/>
                  <a:gd name="connsiteX1-63" fmla="*/ 3243262 w 3786187"/>
                  <a:gd name="connsiteY1-64" fmla="*/ 0 h 147638"/>
                  <a:gd name="connsiteX2-65" fmla="*/ 3243262 w 3786187"/>
                  <a:gd name="connsiteY2-66" fmla="*/ 85725 h 147638"/>
                  <a:gd name="connsiteX3-67" fmla="*/ 3438525 w 3786187"/>
                  <a:gd name="connsiteY3-68" fmla="*/ 85725 h 147638"/>
                  <a:gd name="connsiteX4-69" fmla="*/ 3438525 w 3786187"/>
                  <a:gd name="connsiteY4-70" fmla="*/ 147638 h 147638"/>
                  <a:gd name="connsiteX5-71" fmla="*/ 0 w 3786187"/>
                  <a:gd name="connsiteY5-72" fmla="*/ 147638 h 147638"/>
                  <a:gd name="connsiteX0-73" fmla="*/ 3786187 w 3786187"/>
                  <a:gd name="connsiteY0-74" fmla="*/ 0 h 147638"/>
                  <a:gd name="connsiteX1-75" fmla="*/ 3243262 w 3786187"/>
                  <a:gd name="connsiteY1-76" fmla="*/ 0 h 147638"/>
                  <a:gd name="connsiteX2-77" fmla="*/ 3243262 w 3786187"/>
                  <a:gd name="connsiteY2-78" fmla="*/ 85725 h 147638"/>
                  <a:gd name="connsiteX3-79" fmla="*/ 3438525 w 3786187"/>
                  <a:gd name="connsiteY3-80" fmla="*/ 85725 h 147638"/>
                  <a:gd name="connsiteX4-81" fmla="*/ 3438525 w 3786187"/>
                  <a:gd name="connsiteY4-82" fmla="*/ 147638 h 147638"/>
                  <a:gd name="connsiteX5-83" fmla="*/ 0 w 3786187"/>
                  <a:gd name="connsiteY5-84" fmla="*/ 147638 h 147638"/>
                  <a:gd name="connsiteX0-85" fmla="*/ 1709737 w 1709737"/>
                  <a:gd name="connsiteY0-86" fmla="*/ 0 h 147638"/>
                  <a:gd name="connsiteX1-87" fmla="*/ 1166812 w 1709737"/>
                  <a:gd name="connsiteY1-88" fmla="*/ 0 h 147638"/>
                  <a:gd name="connsiteX2-89" fmla="*/ 1166812 w 1709737"/>
                  <a:gd name="connsiteY2-90" fmla="*/ 85725 h 147638"/>
                  <a:gd name="connsiteX3-91" fmla="*/ 1362075 w 1709737"/>
                  <a:gd name="connsiteY3-92" fmla="*/ 85725 h 147638"/>
                  <a:gd name="connsiteX4-93" fmla="*/ 1362075 w 1709737"/>
                  <a:gd name="connsiteY4-94" fmla="*/ 147638 h 147638"/>
                  <a:gd name="connsiteX5-95" fmla="*/ 0 w 1709737"/>
                  <a:gd name="connsiteY5-96" fmla="*/ 138113 h 147638"/>
                  <a:gd name="connsiteX0-97" fmla="*/ 1709737 w 1709737"/>
                  <a:gd name="connsiteY0-98" fmla="*/ 0 h 147638"/>
                  <a:gd name="connsiteX1-99" fmla="*/ 1166812 w 1709737"/>
                  <a:gd name="connsiteY1-100" fmla="*/ 0 h 147638"/>
                  <a:gd name="connsiteX2-101" fmla="*/ 1166812 w 1709737"/>
                  <a:gd name="connsiteY2-102" fmla="*/ 85725 h 147638"/>
                  <a:gd name="connsiteX3-103" fmla="*/ 1362075 w 1709737"/>
                  <a:gd name="connsiteY3-104" fmla="*/ 85725 h 147638"/>
                  <a:gd name="connsiteX4-105" fmla="*/ 1362075 w 1709737"/>
                  <a:gd name="connsiteY4-106" fmla="*/ 147638 h 147638"/>
                  <a:gd name="connsiteX5-107" fmla="*/ 0 w 1709737"/>
                  <a:gd name="connsiteY5-108" fmla="*/ 138113 h 147638"/>
                  <a:gd name="connsiteX0-109" fmla="*/ 1709737 w 1709737"/>
                  <a:gd name="connsiteY0-110" fmla="*/ 0 h 150019"/>
                  <a:gd name="connsiteX1-111" fmla="*/ 1166812 w 1709737"/>
                  <a:gd name="connsiteY1-112" fmla="*/ 0 h 150019"/>
                  <a:gd name="connsiteX2-113" fmla="*/ 1166812 w 1709737"/>
                  <a:gd name="connsiteY2-114" fmla="*/ 85725 h 150019"/>
                  <a:gd name="connsiteX3-115" fmla="*/ 1362075 w 1709737"/>
                  <a:gd name="connsiteY3-116" fmla="*/ 85725 h 150019"/>
                  <a:gd name="connsiteX4-117" fmla="*/ 1362075 w 1709737"/>
                  <a:gd name="connsiteY4-118" fmla="*/ 147638 h 150019"/>
                  <a:gd name="connsiteX5-119" fmla="*/ 0 w 1709737"/>
                  <a:gd name="connsiteY5-120" fmla="*/ 150019 h 150019"/>
                  <a:gd name="connsiteX0-121" fmla="*/ 1607344 w 1607344"/>
                  <a:gd name="connsiteY0-122" fmla="*/ 0 h 154781"/>
                  <a:gd name="connsiteX1-123" fmla="*/ 1064419 w 1607344"/>
                  <a:gd name="connsiteY1-124" fmla="*/ 0 h 154781"/>
                  <a:gd name="connsiteX2-125" fmla="*/ 1064419 w 1607344"/>
                  <a:gd name="connsiteY2-126" fmla="*/ 85725 h 154781"/>
                  <a:gd name="connsiteX3-127" fmla="*/ 1259682 w 1607344"/>
                  <a:gd name="connsiteY3-128" fmla="*/ 85725 h 154781"/>
                  <a:gd name="connsiteX4-129" fmla="*/ 1259682 w 1607344"/>
                  <a:gd name="connsiteY4-130" fmla="*/ 147638 h 154781"/>
                  <a:gd name="connsiteX5-131" fmla="*/ 0 w 1607344"/>
                  <a:gd name="connsiteY5-132" fmla="*/ 154781 h 154781"/>
                  <a:gd name="connsiteX0-133" fmla="*/ 1607344 w 1607344"/>
                  <a:gd name="connsiteY0-134" fmla="*/ 0 h 154781"/>
                  <a:gd name="connsiteX1-135" fmla="*/ 1064419 w 1607344"/>
                  <a:gd name="connsiteY1-136" fmla="*/ 0 h 154781"/>
                  <a:gd name="connsiteX2-137" fmla="*/ 1064419 w 1607344"/>
                  <a:gd name="connsiteY2-138" fmla="*/ 85725 h 154781"/>
                  <a:gd name="connsiteX3-139" fmla="*/ 1259682 w 1607344"/>
                  <a:gd name="connsiteY3-140" fmla="*/ 85725 h 154781"/>
                  <a:gd name="connsiteX4-141" fmla="*/ 1259682 w 1607344"/>
                  <a:gd name="connsiteY4-142" fmla="*/ 147638 h 154781"/>
                  <a:gd name="connsiteX5-143" fmla="*/ 0 w 1607344"/>
                  <a:gd name="connsiteY5-144" fmla="*/ 154781 h 15478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607344" h="154781">
                    <a:moveTo>
                      <a:pt x="1607344" y="0"/>
                    </a:moveTo>
                    <a:lnTo>
                      <a:pt x="1064419" y="0"/>
                    </a:lnTo>
                    <a:cubicBezTo>
                      <a:pt x="983457" y="14287"/>
                      <a:pt x="1016794" y="88106"/>
                      <a:pt x="1064419" y="85725"/>
                    </a:cubicBezTo>
                    <a:lnTo>
                      <a:pt x="1259682" y="85725"/>
                    </a:lnTo>
                    <a:cubicBezTo>
                      <a:pt x="1293019" y="89694"/>
                      <a:pt x="1307307" y="138906"/>
                      <a:pt x="1259682" y="147638"/>
                    </a:cubicBezTo>
                    <a:lnTo>
                      <a:pt x="0" y="154781"/>
                    </a:lnTo>
                  </a:path>
                </a:pathLst>
              </a:custGeom>
              <a:noFill/>
              <a:ln w="9525">
                <a:solidFill>
                  <a:srgbClr val="8A6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130211" y="6581775"/>
                <a:ext cx="49006" cy="85781"/>
              </a:xfrm>
              <a:custGeom>
                <a:avLst/>
                <a:gdLst>
                  <a:gd name="connsiteX0" fmla="*/ 3786187 w 3786187"/>
                  <a:gd name="connsiteY0" fmla="*/ 0 h 147638"/>
                  <a:gd name="connsiteX1" fmla="*/ 3243262 w 3786187"/>
                  <a:gd name="connsiteY1" fmla="*/ 0 h 147638"/>
                  <a:gd name="connsiteX2" fmla="*/ 3243262 w 3786187"/>
                  <a:gd name="connsiteY2" fmla="*/ 85725 h 147638"/>
                  <a:gd name="connsiteX3" fmla="*/ 3438525 w 3786187"/>
                  <a:gd name="connsiteY3" fmla="*/ 85725 h 147638"/>
                  <a:gd name="connsiteX4" fmla="*/ 3438525 w 3786187"/>
                  <a:gd name="connsiteY4" fmla="*/ 147638 h 147638"/>
                  <a:gd name="connsiteX5" fmla="*/ 0 w 3786187"/>
                  <a:gd name="connsiteY5" fmla="*/ 147638 h 147638"/>
                  <a:gd name="connsiteX0-1" fmla="*/ 3786187 w 3786187"/>
                  <a:gd name="connsiteY0-2" fmla="*/ 0 h 147638"/>
                  <a:gd name="connsiteX1-3" fmla="*/ 3243262 w 3786187"/>
                  <a:gd name="connsiteY1-4" fmla="*/ 0 h 147638"/>
                  <a:gd name="connsiteX2-5" fmla="*/ 3243262 w 3786187"/>
                  <a:gd name="connsiteY2-6" fmla="*/ 85725 h 147638"/>
                  <a:gd name="connsiteX3-7" fmla="*/ 3438525 w 3786187"/>
                  <a:gd name="connsiteY3-8" fmla="*/ 85725 h 147638"/>
                  <a:gd name="connsiteX4-9" fmla="*/ 3438525 w 3786187"/>
                  <a:gd name="connsiteY4-10" fmla="*/ 147638 h 147638"/>
                  <a:gd name="connsiteX5-11" fmla="*/ 0 w 3786187"/>
                  <a:gd name="connsiteY5-12" fmla="*/ 147638 h 147638"/>
                  <a:gd name="connsiteX0-13" fmla="*/ 3786187 w 3786187"/>
                  <a:gd name="connsiteY0-14" fmla="*/ 0 h 147638"/>
                  <a:gd name="connsiteX1-15" fmla="*/ 3243262 w 3786187"/>
                  <a:gd name="connsiteY1-16" fmla="*/ 0 h 147638"/>
                  <a:gd name="connsiteX2-17" fmla="*/ 3243262 w 3786187"/>
                  <a:gd name="connsiteY2-18" fmla="*/ 85725 h 147638"/>
                  <a:gd name="connsiteX3-19" fmla="*/ 3438525 w 3786187"/>
                  <a:gd name="connsiteY3-20" fmla="*/ 85725 h 147638"/>
                  <a:gd name="connsiteX4-21" fmla="*/ 3438525 w 3786187"/>
                  <a:gd name="connsiteY4-22" fmla="*/ 147638 h 147638"/>
                  <a:gd name="connsiteX5-23" fmla="*/ 0 w 3786187"/>
                  <a:gd name="connsiteY5-24" fmla="*/ 147638 h 147638"/>
                  <a:gd name="connsiteX0-25" fmla="*/ 3786187 w 3786187"/>
                  <a:gd name="connsiteY0-26" fmla="*/ 0 h 147638"/>
                  <a:gd name="connsiteX1-27" fmla="*/ 3243262 w 3786187"/>
                  <a:gd name="connsiteY1-28" fmla="*/ 0 h 147638"/>
                  <a:gd name="connsiteX2-29" fmla="*/ 3243262 w 3786187"/>
                  <a:gd name="connsiteY2-30" fmla="*/ 85725 h 147638"/>
                  <a:gd name="connsiteX3-31" fmla="*/ 3438525 w 3786187"/>
                  <a:gd name="connsiteY3-32" fmla="*/ 85725 h 147638"/>
                  <a:gd name="connsiteX4-33" fmla="*/ 3438525 w 3786187"/>
                  <a:gd name="connsiteY4-34" fmla="*/ 147638 h 147638"/>
                  <a:gd name="connsiteX5-35" fmla="*/ 0 w 3786187"/>
                  <a:gd name="connsiteY5-36" fmla="*/ 147638 h 147638"/>
                  <a:gd name="connsiteX0-37" fmla="*/ 3786187 w 3786187"/>
                  <a:gd name="connsiteY0-38" fmla="*/ 0 h 147638"/>
                  <a:gd name="connsiteX1-39" fmla="*/ 3243262 w 3786187"/>
                  <a:gd name="connsiteY1-40" fmla="*/ 0 h 147638"/>
                  <a:gd name="connsiteX2-41" fmla="*/ 3243262 w 3786187"/>
                  <a:gd name="connsiteY2-42" fmla="*/ 85725 h 147638"/>
                  <a:gd name="connsiteX3-43" fmla="*/ 3438525 w 3786187"/>
                  <a:gd name="connsiteY3-44" fmla="*/ 85725 h 147638"/>
                  <a:gd name="connsiteX4-45" fmla="*/ 3438525 w 3786187"/>
                  <a:gd name="connsiteY4-46" fmla="*/ 147638 h 147638"/>
                  <a:gd name="connsiteX5-47" fmla="*/ 0 w 3786187"/>
                  <a:gd name="connsiteY5-48" fmla="*/ 147638 h 147638"/>
                  <a:gd name="connsiteX0-49" fmla="*/ 3786187 w 3786187"/>
                  <a:gd name="connsiteY0-50" fmla="*/ 0 h 147638"/>
                  <a:gd name="connsiteX1-51" fmla="*/ 3243262 w 3786187"/>
                  <a:gd name="connsiteY1-52" fmla="*/ 0 h 147638"/>
                  <a:gd name="connsiteX2-53" fmla="*/ 3243262 w 3786187"/>
                  <a:gd name="connsiteY2-54" fmla="*/ 85725 h 147638"/>
                  <a:gd name="connsiteX3-55" fmla="*/ 3438525 w 3786187"/>
                  <a:gd name="connsiteY3-56" fmla="*/ 85725 h 147638"/>
                  <a:gd name="connsiteX4-57" fmla="*/ 3438525 w 3786187"/>
                  <a:gd name="connsiteY4-58" fmla="*/ 147638 h 147638"/>
                  <a:gd name="connsiteX5-59" fmla="*/ 0 w 3786187"/>
                  <a:gd name="connsiteY5-60" fmla="*/ 147638 h 147638"/>
                  <a:gd name="connsiteX0-61" fmla="*/ 3786187 w 3786187"/>
                  <a:gd name="connsiteY0-62" fmla="*/ 0 h 147638"/>
                  <a:gd name="connsiteX1-63" fmla="*/ 3243262 w 3786187"/>
                  <a:gd name="connsiteY1-64" fmla="*/ 0 h 147638"/>
                  <a:gd name="connsiteX2-65" fmla="*/ 3243262 w 3786187"/>
                  <a:gd name="connsiteY2-66" fmla="*/ 85725 h 147638"/>
                  <a:gd name="connsiteX3-67" fmla="*/ 3438525 w 3786187"/>
                  <a:gd name="connsiteY3-68" fmla="*/ 85725 h 147638"/>
                  <a:gd name="connsiteX4-69" fmla="*/ 3438525 w 3786187"/>
                  <a:gd name="connsiteY4-70" fmla="*/ 147638 h 147638"/>
                  <a:gd name="connsiteX5-71" fmla="*/ 0 w 3786187"/>
                  <a:gd name="connsiteY5-72" fmla="*/ 147638 h 147638"/>
                  <a:gd name="connsiteX0-73" fmla="*/ 3786187 w 3786187"/>
                  <a:gd name="connsiteY0-74" fmla="*/ 0 h 147638"/>
                  <a:gd name="connsiteX1-75" fmla="*/ 3243262 w 3786187"/>
                  <a:gd name="connsiteY1-76" fmla="*/ 0 h 147638"/>
                  <a:gd name="connsiteX2-77" fmla="*/ 3243262 w 3786187"/>
                  <a:gd name="connsiteY2-78" fmla="*/ 85725 h 147638"/>
                  <a:gd name="connsiteX3-79" fmla="*/ 3438525 w 3786187"/>
                  <a:gd name="connsiteY3-80" fmla="*/ 85725 h 147638"/>
                  <a:gd name="connsiteX4-81" fmla="*/ 3438525 w 3786187"/>
                  <a:gd name="connsiteY4-82" fmla="*/ 147638 h 147638"/>
                  <a:gd name="connsiteX5-83" fmla="*/ 0 w 3786187"/>
                  <a:gd name="connsiteY5-84" fmla="*/ 147638 h 147638"/>
                  <a:gd name="connsiteX0-85" fmla="*/ 3786187 w 3786187"/>
                  <a:gd name="connsiteY0-86" fmla="*/ 0 h 147638"/>
                  <a:gd name="connsiteX1-87" fmla="*/ 3243262 w 3786187"/>
                  <a:gd name="connsiteY1-88" fmla="*/ 0 h 147638"/>
                  <a:gd name="connsiteX2-89" fmla="*/ 3243262 w 3786187"/>
                  <a:gd name="connsiteY2-90" fmla="*/ 85725 h 147638"/>
                  <a:gd name="connsiteX3-91" fmla="*/ 3438525 w 3786187"/>
                  <a:gd name="connsiteY3-92" fmla="*/ 147638 h 147638"/>
                  <a:gd name="connsiteX4-93" fmla="*/ 0 w 3786187"/>
                  <a:gd name="connsiteY4-94" fmla="*/ 147638 h 147638"/>
                  <a:gd name="connsiteX0-95" fmla="*/ 3786187 w 3786187"/>
                  <a:gd name="connsiteY0-96" fmla="*/ 0 h 147638"/>
                  <a:gd name="connsiteX1-97" fmla="*/ 3243262 w 3786187"/>
                  <a:gd name="connsiteY1-98" fmla="*/ 0 h 147638"/>
                  <a:gd name="connsiteX2-99" fmla="*/ 3243262 w 3786187"/>
                  <a:gd name="connsiteY2-100" fmla="*/ 85725 h 147638"/>
                  <a:gd name="connsiteX3-101" fmla="*/ 0 w 3786187"/>
                  <a:gd name="connsiteY3-102" fmla="*/ 147638 h 147638"/>
                  <a:gd name="connsiteX0-103" fmla="*/ 591931 w 591931"/>
                  <a:gd name="connsiteY0-104" fmla="*/ 0 h 85781"/>
                  <a:gd name="connsiteX1-105" fmla="*/ 49006 w 591931"/>
                  <a:gd name="connsiteY1-106" fmla="*/ 0 h 85781"/>
                  <a:gd name="connsiteX2-107" fmla="*/ 49006 w 591931"/>
                  <a:gd name="connsiteY2-108" fmla="*/ 85725 h 85781"/>
                  <a:gd name="connsiteX0-109" fmla="*/ 49006 w 49006"/>
                  <a:gd name="connsiteY0-110" fmla="*/ 0 h 85781"/>
                  <a:gd name="connsiteX1-111" fmla="*/ 49006 w 49006"/>
                  <a:gd name="connsiteY1-112" fmla="*/ 85725 h 8578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49006" h="85781">
                    <a:moveTo>
                      <a:pt x="49006" y="0"/>
                    </a:moveTo>
                    <a:cubicBezTo>
                      <a:pt x="-31956" y="14287"/>
                      <a:pt x="1381" y="88106"/>
                      <a:pt x="49006" y="85725"/>
                    </a:cubicBezTo>
                  </a:path>
                </a:pathLst>
              </a:custGeom>
              <a:noFill/>
              <a:ln w="9525">
                <a:solidFill>
                  <a:srgbClr val="8A6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260177" y="6667500"/>
                <a:ext cx="30593" cy="61913"/>
              </a:xfrm>
              <a:custGeom>
                <a:avLst/>
                <a:gdLst>
                  <a:gd name="connsiteX0" fmla="*/ 3786187 w 3786187"/>
                  <a:gd name="connsiteY0" fmla="*/ 0 h 147638"/>
                  <a:gd name="connsiteX1" fmla="*/ 3243262 w 3786187"/>
                  <a:gd name="connsiteY1" fmla="*/ 0 h 147638"/>
                  <a:gd name="connsiteX2" fmla="*/ 3243262 w 3786187"/>
                  <a:gd name="connsiteY2" fmla="*/ 85725 h 147638"/>
                  <a:gd name="connsiteX3" fmla="*/ 3438525 w 3786187"/>
                  <a:gd name="connsiteY3" fmla="*/ 85725 h 147638"/>
                  <a:gd name="connsiteX4" fmla="*/ 3438525 w 3786187"/>
                  <a:gd name="connsiteY4" fmla="*/ 147638 h 147638"/>
                  <a:gd name="connsiteX5" fmla="*/ 0 w 3786187"/>
                  <a:gd name="connsiteY5" fmla="*/ 147638 h 147638"/>
                  <a:gd name="connsiteX0-1" fmla="*/ 3786187 w 3786187"/>
                  <a:gd name="connsiteY0-2" fmla="*/ 0 h 147638"/>
                  <a:gd name="connsiteX1-3" fmla="*/ 3243262 w 3786187"/>
                  <a:gd name="connsiteY1-4" fmla="*/ 0 h 147638"/>
                  <a:gd name="connsiteX2-5" fmla="*/ 3243262 w 3786187"/>
                  <a:gd name="connsiteY2-6" fmla="*/ 85725 h 147638"/>
                  <a:gd name="connsiteX3-7" fmla="*/ 3438525 w 3786187"/>
                  <a:gd name="connsiteY3-8" fmla="*/ 85725 h 147638"/>
                  <a:gd name="connsiteX4-9" fmla="*/ 3438525 w 3786187"/>
                  <a:gd name="connsiteY4-10" fmla="*/ 147638 h 147638"/>
                  <a:gd name="connsiteX5-11" fmla="*/ 0 w 3786187"/>
                  <a:gd name="connsiteY5-12" fmla="*/ 147638 h 147638"/>
                  <a:gd name="connsiteX0-13" fmla="*/ 3786187 w 3786187"/>
                  <a:gd name="connsiteY0-14" fmla="*/ 0 h 147638"/>
                  <a:gd name="connsiteX1-15" fmla="*/ 3243262 w 3786187"/>
                  <a:gd name="connsiteY1-16" fmla="*/ 0 h 147638"/>
                  <a:gd name="connsiteX2-17" fmla="*/ 3243262 w 3786187"/>
                  <a:gd name="connsiteY2-18" fmla="*/ 85725 h 147638"/>
                  <a:gd name="connsiteX3-19" fmla="*/ 3438525 w 3786187"/>
                  <a:gd name="connsiteY3-20" fmla="*/ 85725 h 147638"/>
                  <a:gd name="connsiteX4-21" fmla="*/ 3438525 w 3786187"/>
                  <a:gd name="connsiteY4-22" fmla="*/ 147638 h 147638"/>
                  <a:gd name="connsiteX5-23" fmla="*/ 0 w 3786187"/>
                  <a:gd name="connsiteY5-24" fmla="*/ 147638 h 147638"/>
                  <a:gd name="connsiteX0-25" fmla="*/ 3786187 w 3786187"/>
                  <a:gd name="connsiteY0-26" fmla="*/ 0 h 147638"/>
                  <a:gd name="connsiteX1-27" fmla="*/ 3243262 w 3786187"/>
                  <a:gd name="connsiteY1-28" fmla="*/ 0 h 147638"/>
                  <a:gd name="connsiteX2-29" fmla="*/ 3243262 w 3786187"/>
                  <a:gd name="connsiteY2-30" fmla="*/ 85725 h 147638"/>
                  <a:gd name="connsiteX3-31" fmla="*/ 3438525 w 3786187"/>
                  <a:gd name="connsiteY3-32" fmla="*/ 85725 h 147638"/>
                  <a:gd name="connsiteX4-33" fmla="*/ 3438525 w 3786187"/>
                  <a:gd name="connsiteY4-34" fmla="*/ 147638 h 147638"/>
                  <a:gd name="connsiteX5-35" fmla="*/ 0 w 3786187"/>
                  <a:gd name="connsiteY5-36" fmla="*/ 147638 h 147638"/>
                  <a:gd name="connsiteX0-37" fmla="*/ 3786187 w 3786187"/>
                  <a:gd name="connsiteY0-38" fmla="*/ 0 h 147638"/>
                  <a:gd name="connsiteX1-39" fmla="*/ 3243262 w 3786187"/>
                  <a:gd name="connsiteY1-40" fmla="*/ 0 h 147638"/>
                  <a:gd name="connsiteX2-41" fmla="*/ 3243262 w 3786187"/>
                  <a:gd name="connsiteY2-42" fmla="*/ 85725 h 147638"/>
                  <a:gd name="connsiteX3-43" fmla="*/ 3438525 w 3786187"/>
                  <a:gd name="connsiteY3-44" fmla="*/ 85725 h 147638"/>
                  <a:gd name="connsiteX4-45" fmla="*/ 3438525 w 3786187"/>
                  <a:gd name="connsiteY4-46" fmla="*/ 147638 h 147638"/>
                  <a:gd name="connsiteX5-47" fmla="*/ 0 w 3786187"/>
                  <a:gd name="connsiteY5-48" fmla="*/ 147638 h 147638"/>
                  <a:gd name="connsiteX0-49" fmla="*/ 3786187 w 3786187"/>
                  <a:gd name="connsiteY0-50" fmla="*/ 0 h 147638"/>
                  <a:gd name="connsiteX1-51" fmla="*/ 3243262 w 3786187"/>
                  <a:gd name="connsiteY1-52" fmla="*/ 0 h 147638"/>
                  <a:gd name="connsiteX2-53" fmla="*/ 3243262 w 3786187"/>
                  <a:gd name="connsiteY2-54" fmla="*/ 85725 h 147638"/>
                  <a:gd name="connsiteX3-55" fmla="*/ 3438525 w 3786187"/>
                  <a:gd name="connsiteY3-56" fmla="*/ 85725 h 147638"/>
                  <a:gd name="connsiteX4-57" fmla="*/ 3438525 w 3786187"/>
                  <a:gd name="connsiteY4-58" fmla="*/ 147638 h 147638"/>
                  <a:gd name="connsiteX5-59" fmla="*/ 0 w 3786187"/>
                  <a:gd name="connsiteY5-60" fmla="*/ 147638 h 147638"/>
                  <a:gd name="connsiteX0-61" fmla="*/ 3786187 w 3786187"/>
                  <a:gd name="connsiteY0-62" fmla="*/ 0 h 147638"/>
                  <a:gd name="connsiteX1-63" fmla="*/ 3243262 w 3786187"/>
                  <a:gd name="connsiteY1-64" fmla="*/ 0 h 147638"/>
                  <a:gd name="connsiteX2-65" fmla="*/ 3243262 w 3786187"/>
                  <a:gd name="connsiteY2-66" fmla="*/ 85725 h 147638"/>
                  <a:gd name="connsiteX3-67" fmla="*/ 3438525 w 3786187"/>
                  <a:gd name="connsiteY3-68" fmla="*/ 85725 h 147638"/>
                  <a:gd name="connsiteX4-69" fmla="*/ 3438525 w 3786187"/>
                  <a:gd name="connsiteY4-70" fmla="*/ 147638 h 147638"/>
                  <a:gd name="connsiteX5-71" fmla="*/ 0 w 3786187"/>
                  <a:gd name="connsiteY5-72" fmla="*/ 147638 h 147638"/>
                  <a:gd name="connsiteX0-73" fmla="*/ 3786187 w 3786187"/>
                  <a:gd name="connsiteY0-74" fmla="*/ 0 h 147638"/>
                  <a:gd name="connsiteX1-75" fmla="*/ 3243262 w 3786187"/>
                  <a:gd name="connsiteY1-76" fmla="*/ 0 h 147638"/>
                  <a:gd name="connsiteX2-77" fmla="*/ 3243262 w 3786187"/>
                  <a:gd name="connsiteY2-78" fmla="*/ 85725 h 147638"/>
                  <a:gd name="connsiteX3-79" fmla="*/ 3438525 w 3786187"/>
                  <a:gd name="connsiteY3-80" fmla="*/ 85725 h 147638"/>
                  <a:gd name="connsiteX4-81" fmla="*/ 3438525 w 3786187"/>
                  <a:gd name="connsiteY4-82" fmla="*/ 147638 h 147638"/>
                  <a:gd name="connsiteX5-83" fmla="*/ 0 w 3786187"/>
                  <a:gd name="connsiteY5-84" fmla="*/ 147638 h 147638"/>
                  <a:gd name="connsiteX0-85" fmla="*/ 3786187 w 3786187"/>
                  <a:gd name="connsiteY0-86" fmla="*/ 0 h 147638"/>
                  <a:gd name="connsiteX1-87" fmla="*/ 3243262 w 3786187"/>
                  <a:gd name="connsiteY1-88" fmla="*/ 85725 h 147638"/>
                  <a:gd name="connsiteX2-89" fmla="*/ 3438525 w 3786187"/>
                  <a:gd name="connsiteY2-90" fmla="*/ 85725 h 147638"/>
                  <a:gd name="connsiteX3-91" fmla="*/ 3438525 w 3786187"/>
                  <a:gd name="connsiteY3-92" fmla="*/ 147638 h 147638"/>
                  <a:gd name="connsiteX4-93" fmla="*/ 0 w 3786187"/>
                  <a:gd name="connsiteY4-94" fmla="*/ 147638 h 147638"/>
                  <a:gd name="connsiteX0-95" fmla="*/ 3786187 w 3786187"/>
                  <a:gd name="connsiteY0-96" fmla="*/ 0 h 147638"/>
                  <a:gd name="connsiteX1-97" fmla="*/ 3438525 w 3786187"/>
                  <a:gd name="connsiteY1-98" fmla="*/ 85725 h 147638"/>
                  <a:gd name="connsiteX2-99" fmla="*/ 3438525 w 3786187"/>
                  <a:gd name="connsiteY2-100" fmla="*/ 147638 h 147638"/>
                  <a:gd name="connsiteX3-101" fmla="*/ 0 w 3786187"/>
                  <a:gd name="connsiteY3-102" fmla="*/ 147638 h 147638"/>
                  <a:gd name="connsiteX0-103" fmla="*/ 3438525 w 3469118"/>
                  <a:gd name="connsiteY0-104" fmla="*/ 0 h 61913"/>
                  <a:gd name="connsiteX1-105" fmla="*/ 3438525 w 3469118"/>
                  <a:gd name="connsiteY1-106" fmla="*/ 61913 h 61913"/>
                  <a:gd name="connsiteX2-107" fmla="*/ 0 w 3469118"/>
                  <a:gd name="connsiteY2-108" fmla="*/ 61913 h 61913"/>
                  <a:gd name="connsiteX0-109" fmla="*/ 0 w 30593"/>
                  <a:gd name="connsiteY0-110" fmla="*/ 0 h 61913"/>
                  <a:gd name="connsiteX1-111" fmla="*/ 0 w 30593"/>
                  <a:gd name="connsiteY1-112" fmla="*/ 61913 h 6191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30593" h="61913">
                    <a:moveTo>
                      <a:pt x="0" y="0"/>
                    </a:moveTo>
                    <a:cubicBezTo>
                      <a:pt x="33337" y="3969"/>
                      <a:pt x="47625" y="53181"/>
                      <a:pt x="0" y="61913"/>
                    </a:cubicBezTo>
                  </a:path>
                </a:pathLst>
              </a:custGeom>
              <a:noFill/>
              <a:ln w="9525">
                <a:solidFill>
                  <a:srgbClr val="8A6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8" name="任意多边形: 形状 37"/>
            <p:cNvSpPr/>
            <p:nvPr/>
          </p:nvSpPr>
          <p:spPr>
            <a:xfrm flipH="1" flipV="1">
              <a:off x="7083716" y="5849286"/>
              <a:ext cx="611980" cy="147639"/>
            </a:xfrm>
            <a:custGeom>
              <a:avLst/>
              <a:gdLst>
                <a:gd name="connsiteX0" fmla="*/ 3786187 w 3786187"/>
                <a:gd name="connsiteY0" fmla="*/ 0 h 147638"/>
                <a:gd name="connsiteX1" fmla="*/ 3243262 w 3786187"/>
                <a:gd name="connsiteY1" fmla="*/ 0 h 147638"/>
                <a:gd name="connsiteX2" fmla="*/ 3243262 w 3786187"/>
                <a:gd name="connsiteY2" fmla="*/ 85725 h 147638"/>
                <a:gd name="connsiteX3" fmla="*/ 3438525 w 3786187"/>
                <a:gd name="connsiteY3" fmla="*/ 85725 h 147638"/>
                <a:gd name="connsiteX4" fmla="*/ 3438525 w 3786187"/>
                <a:gd name="connsiteY4" fmla="*/ 147638 h 147638"/>
                <a:gd name="connsiteX5" fmla="*/ 0 w 3786187"/>
                <a:gd name="connsiteY5" fmla="*/ 147638 h 147638"/>
                <a:gd name="connsiteX0-1" fmla="*/ 3786187 w 3786187"/>
                <a:gd name="connsiteY0-2" fmla="*/ 0 h 147638"/>
                <a:gd name="connsiteX1-3" fmla="*/ 3243262 w 3786187"/>
                <a:gd name="connsiteY1-4" fmla="*/ 0 h 147638"/>
                <a:gd name="connsiteX2-5" fmla="*/ 3243262 w 3786187"/>
                <a:gd name="connsiteY2-6" fmla="*/ 85725 h 147638"/>
                <a:gd name="connsiteX3-7" fmla="*/ 3438525 w 3786187"/>
                <a:gd name="connsiteY3-8" fmla="*/ 85725 h 147638"/>
                <a:gd name="connsiteX4-9" fmla="*/ 3438525 w 3786187"/>
                <a:gd name="connsiteY4-10" fmla="*/ 147638 h 147638"/>
                <a:gd name="connsiteX5-11" fmla="*/ 0 w 3786187"/>
                <a:gd name="connsiteY5-12" fmla="*/ 147638 h 147638"/>
                <a:gd name="connsiteX0-13" fmla="*/ 3786187 w 3786187"/>
                <a:gd name="connsiteY0-14" fmla="*/ 0 h 147638"/>
                <a:gd name="connsiteX1-15" fmla="*/ 3243262 w 3786187"/>
                <a:gd name="connsiteY1-16" fmla="*/ 0 h 147638"/>
                <a:gd name="connsiteX2-17" fmla="*/ 3243262 w 3786187"/>
                <a:gd name="connsiteY2-18" fmla="*/ 85725 h 147638"/>
                <a:gd name="connsiteX3-19" fmla="*/ 3438525 w 3786187"/>
                <a:gd name="connsiteY3-20" fmla="*/ 85725 h 147638"/>
                <a:gd name="connsiteX4-21" fmla="*/ 3438525 w 3786187"/>
                <a:gd name="connsiteY4-22" fmla="*/ 147638 h 147638"/>
                <a:gd name="connsiteX5-23" fmla="*/ 0 w 3786187"/>
                <a:gd name="connsiteY5-24" fmla="*/ 147638 h 147638"/>
                <a:gd name="connsiteX0-25" fmla="*/ 3786187 w 3786187"/>
                <a:gd name="connsiteY0-26" fmla="*/ 0 h 147638"/>
                <a:gd name="connsiteX1-27" fmla="*/ 3243262 w 3786187"/>
                <a:gd name="connsiteY1-28" fmla="*/ 0 h 147638"/>
                <a:gd name="connsiteX2-29" fmla="*/ 3243262 w 3786187"/>
                <a:gd name="connsiteY2-30" fmla="*/ 85725 h 147638"/>
                <a:gd name="connsiteX3-31" fmla="*/ 3438525 w 3786187"/>
                <a:gd name="connsiteY3-32" fmla="*/ 85725 h 147638"/>
                <a:gd name="connsiteX4-33" fmla="*/ 3438525 w 3786187"/>
                <a:gd name="connsiteY4-34" fmla="*/ 147638 h 147638"/>
                <a:gd name="connsiteX5-35" fmla="*/ 0 w 3786187"/>
                <a:gd name="connsiteY5-36" fmla="*/ 147638 h 147638"/>
                <a:gd name="connsiteX0-37" fmla="*/ 3786187 w 3786187"/>
                <a:gd name="connsiteY0-38" fmla="*/ 0 h 147638"/>
                <a:gd name="connsiteX1-39" fmla="*/ 3243262 w 3786187"/>
                <a:gd name="connsiteY1-40" fmla="*/ 0 h 147638"/>
                <a:gd name="connsiteX2-41" fmla="*/ 3243262 w 3786187"/>
                <a:gd name="connsiteY2-42" fmla="*/ 85725 h 147638"/>
                <a:gd name="connsiteX3-43" fmla="*/ 3438525 w 3786187"/>
                <a:gd name="connsiteY3-44" fmla="*/ 85725 h 147638"/>
                <a:gd name="connsiteX4-45" fmla="*/ 3438525 w 3786187"/>
                <a:gd name="connsiteY4-46" fmla="*/ 147638 h 147638"/>
                <a:gd name="connsiteX5-47" fmla="*/ 0 w 3786187"/>
                <a:gd name="connsiteY5-48" fmla="*/ 147638 h 147638"/>
                <a:gd name="connsiteX0-49" fmla="*/ 3786187 w 3786187"/>
                <a:gd name="connsiteY0-50" fmla="*/ 0 h 147638"/>
                <a:gd name="connsiteX1-51" fmla="*/ 3243262 w 3786187"/>
                <a:gd name="connsiteY1-52" fmla="*/ 0 h 147638"/>
                <a:gd name="connsiteX2-53" fmla="*/ 3243262 w 3786187"/>
                <a:gd name="connsiteY2-54" fmla="*/ 85725 h 147638"/>
                <a:gd name="connsiteX3-55" fmla="*/ 3438525 w 3786187"/>
                <a:gd name="connsiteY3-56" fmla="*/ 85725 h 147638"/>
                <a:gd name="connsiteX4-57" fmla="*/ 3438525 w 3786187"/>
                <a:gd name="connsiteY4-58" fmla="*/ 147638 h 147638"/>
                <a:gd name="connsiteX5-59" fmla="*/ 0 w 3786187"/>
                <a:gd name="connsiteY5-60" fmla="*/ 147638 h 147638"/>
                <a:gd name="connsiteX0-61" fmla="*/ 3786187 w 3786187"/>
                <a:gd name="connsiteY0-62" fmla="*/ 0 h 147638"/>
                <a:gd name="connsiteX1-63" fmla="*/ 3243262 w 3786187"/>
                <a:gd name="connsiteY1-64" fmla="*/ 0 h 147638"/>
                <a:gd name="connsiteX2-65" fmla="*/ 3243262 w 3786187"/>
                <a:gd name="connsiteY2-66" fmla="*/ 85725 h 147638"/>
                <a:gd name="connsiteX3-67" fmla="*/ 3438525 w 3786187"/>
                <a:gd name="connsiteY3-68" fmla="*/ 85725 h 147638"/>
                <a:gd name="connsiteX4-69" fmla="*/ 3438525 w 3786187"/>
                <a:gd name="connsiteY4-70" fmla="*/ 147638 h 147638"/>
                <a:gd name="connsiteX5-71" fmla="*/ 0 w 3786187"/>
                <a:gd name="connsiteY5-72" fmla="*/ 147638 h 147638"/>
                <a:gd name="connsiteX0-73" fmla="*/ 3786187 w 3786187"/>
                <a:gd name="connsiteY0-74" fmla="*/ 0 h 147638"/>
                <a:gd name="connsiteX1-75" fmla="*/ 3243262 w 3786187"/>
                <a:gd name="connsiteY1-76" fmla="*/ 0 h 147638"/>
                <a:gd name="connsiteX2-77" fmla="*/ 3243262 w 3786187"/>
                <a:gd name="connsiteY2-78" fmla="*/ 85725 h 147638"/>
                <a:gd name="connsiteX3-79" fmla="*/ 3438525 w 3786187"/>
                <a:gd name="connsiteY3-80" fmla="*/ 85725 h 147638"/>
                <a:gd name="connsiteX4-81" fmla="*/ 3438525 w 3786187"/>
                <a:gd name="connsiteY4-82" fmla="*/ 147638 h 147638"/>
                <a:gd name="connsiteX5-83" fmla="*/ 0 w 3786187"/>
                <a:gd name="connsiteY5-84" fmla="*/ 147638 h 147638"/>
                <a:gd name="connsiteX0-85" fmla="*/ 1709737 w 1709737"/>
                <a:gd name="connsiteY0-86" fmla="*/ 0 h 147638"/>
                <a:gd name="connsiteX1-87" fmla="*/ 1166812 w 1709737"/>
                <a:gd name="connsiteY1-88" fmla="*/ 0 h 147638"/>
                <a:gd name="connsiteX2-89" fmla="*/ 1166812 w 1709737"/>
                <a:gd name="connsiteY2-90" fmla="*/ 85725 h 147638"/>
                <a:gd name="connsiteX3-91" fmla="*/ 1362075 w 1709737"/>
                <a:gd name="connsiteY3-92" fmla="*/ 85725 h 147638"/>
                <a:gd name="connsiteX4-93" fmla="*/ 1362075 w 1709737"/>
                <a:gd name="connsiteY4-94" fmla="*/ 147638 h 147638"/>
                <a:gd name="connsiteX5-95" fmla="*/ 0 w 1709737"/>
                <a:gd name="connsiteY5-96" fmla="*/ 138113 h 147638"/>
                <a:gd name="connsiteX0-97" fmla="*/ 1362387 w 1362387"/>
                <a:gd name="connsiteY0-98" fmla="*/ 0 h 147638"/>
                <a:gd name="connsiteX1-99" fmla="*/ 819462 w 1362387"/>
                <a:gd name="connsiteY1-100" fmla="*/ 0 h 147638"/>
                <a:gd name="connsiteX2-101" fmla="*/ 819462 w 1362387"/>
                <a:gd name="connsiteY2-102" fmla="*/ 85725 h 147638"/>
                <a:gd name="connsiteX3-103" fmla="*/ 1014725 w 1362387"/>
                <a:gd name="connsiteY3-104" fmla="*/ 85725 h 147638"/>
                <a:gd name="connsiteX4-105" fmla="*/ 1014725 w 1362387"/>
                <a:gd name="connsiteY4-106" fmla="*/ 147638 h 147638"/>
                <a:gd name="connsiteX5-107" fmla="*/ 0 w 1362387"/>
                <a:gd name="connsiteY5-108" fmla="*/ 145257 h 147638"/>
                <a:gd name="connsiteX0-109" fmla="*/ 1362387 w 1362387"/>
                <a:gd name="connsiteY0-110" fmla="*/ 0 h 147638"/>
                <a:gd name="connsiteX1-111" fmla="*/ 819462 w 1362387"/>
                <a:gd name="connsiteY1-112" fmla="*/ 0 h 147638"/>
                <a:gd name="connsiteX2-113" fmla="*/ 819462 w 1362387"/>
                <a:gd name="connsiteY2-114" fmla="*/ 85725 h 147638"/>
                <a:gd name="connsiteX3-115" fmla="*/ 1014725 w 1362387"/>
                <a:gd name="connsiteY3-116" fmla="*/ 85725 h 147638"/>
                <a:gd name="connsiteX4-117" fmla="*/ 1014725 w 1362387"/>
                <a:gd name="connsiteY4-118" fmla="*/ 147638 h 147638"/>
                <a:gd name="connsiteX5-119" fmla="*/ 0 w 1362387"/>
                <a:gd name="connsiteY5-120" fmla="*/ 145257 h 147638"/>
                <a:gd name="connsiteX0-121" fmla="*/ 991879 w 991879"/>
                <a:gd name="connsiteY0-122" fmla="*/ 0 h 147639"/>
                <a:gd name="connsiteX1-123" fmla="*/ 448954 w 991879"/>
                <a:gd name="connsiteY1-124" fmla="*/ 0 h 147639"/>
                <a:gd name="connsiteX2-125" fmla="*/ 448954 w 991879"/>
                <a:gd name="connsiteY2-126" fmla="*/ 85725 h 147639"/>
                <a:gd name="connsiteX3-127" fmla="*/ 644217 w 991879"/>
                <a:gd name="connsiteY3-128" fmla="*/ 85725 h 147639"/>
                <a:gd name="connsiteX4-129" fmla="*/ 644217 w 991879"/>
                <a:gd name="connsiteY4-130" fmla="*/ 147638 h 147639"/>
                <a:gd name="connsiteX5-131" fmla="*/ 0 w 991879"/>
                <a:gd name="connsiteY5-132" fmla="*/ 147639 h 1476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91879" h="147639">
                  <a:moveTo>
                    <a:pt x="991879" y="0"/>
                  </a:moveTo>
                  <a:lnTo>
                    <a:pt x="448954" y="0"/>
                  </a:lnTo>
                  <a:cubicBezTo>
                    <a:pt x="367992" y="14287"/>
                    <a:pt x="401329" y="88106"/>
                    <a:pt x="448954" y="85725"/>
                  </a:cubicBezTo>
                  <a:lnTo>
                    <a:pt x="644217" y="85725"/>
                  </a:lnTo>
                  <a:cubicBezTo>
                    <a:pt x="677554" y="89694"/>
                    <a:pt x="691842" y="138906"/>
                    <a:pt x="644217" y="147638"/>
                  </a:cubicBezTo>
                  <a:lnTo>
                    <a:pt x="0" y="147639"/>
                  </a:lnTo>
                </a:path>
              </a:pathLst>
            </a:custGeom>
            <a:noFill/>
            <a:ln w="9525">
              <a:solidFill>
                <a:srgbClr val="8A6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954775" y="5707060"/>
            <a:ext cx="1219345" cy="357580"/>
            <a:chOff x="6140743" y="5352585"/>
            <a:chExt cx="1009676" cy="296093"/>
          </a:xfrm>
          <a:solidFill>
            <a:srgbClr val="8A6646"/>
          </a:solidFill>
        </p:grpSpPr>
        <p:sp>
          <p:nvSpPr>
            <p:cNvPr id="41" name="椭圆 40"/>
            <p:cNvSpPr/>
            <p:nvPr/>
          </p:nvSpPr>
          <p:spPr>
            <a:xfrm>
              <a:off x="6140743" y="5352585"/>
              <a:ext cx="296093" cy="296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6378604" y="5352585"/>
              <a:ext cx="296093" cy="296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6616465" y="5352585"/>
              <a:ext cx="296093" cy="296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6854326" y="5352585"/>
              <a:ext cx="296093" cy="296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9" name="等腰三角形 48"/>
          <p:cNvSpPr/>
          <p:nvPr/>
        </p:nvSpPr>
        <p:spPr>
          <a:xfrm flipV="1">
            <a:off x="6007234" y="6589807"/>
            <a:ext cx="253233" cy="218304"/>
          </a:xfrm>
          <a:prstGeom prst="triangle">
            <a:avLst/>
          </a:prstGeom>
          <a:solidFill>
            <a:srgbClr val="8A6646"/>
          </a:solidFill>
          <a:ln w="31750" cap="rnd">
            <a:solidFill>
              <a:srgbClr val="8A664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5898382" y="5677664"/>
            <a:ext cx="1316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歇雨花茶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日历&#10;&#10;中度可信度描述已自动生成">
            <a:extLst>
              <a:ext uri="{FF2B5EF4-FFF2-40B4-BE49-F238E27FC236}">
                <a16:creationId xmlns:a16="http://schemas.microsoft.com/office/drawing/2014/main" id="{F238FFA7-9C7C-57B3-2BF8-68837DECF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30" y="643466"/>
            <a:ext cx="4777189" cy="5571066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包含 文本&#10;&#10;描述已自动生成">
            <a:extLst>
              <a:ext uri="{FF2B5EF4-FFF2-40B4-BE49-F238E27FC236}">
                <a16:creationId xmlns:a16="http://schemas.microsoft.com/office/drawing/2014/main" id="{1E0318E2-9E9E-4BB3-E176-5D84FEDB8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27" y="643467"/>
            <a:ext cx="467969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8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#10;&#10;中度可信度描述已自动生成">
            <a:extLst>
              <a:ext uri="{FF2B5EF4-FFF2-40B4-BE49-F238E27FC236}">
                <a16:creationId xmlns:a16="http://schemas.microsoft.com/office/drawing/2014/main" id="{E30F52B2-DBCC-5E15-41E8-340913361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20" y="406327"/>
            <a:ext cx="6270990" cy="6095381"/>
          </a:xfrm>
          <a:prstGeom prst="rect">
            <a:avLst/>
          </a:prstGeom>
        </p:spPr>
      </p:pic>
      <p:pic>
        <p:nvPicPr>
          <p:cNvPr id="11" name="图片 10" descr="图片包含 文本&#10;&#10;描述已自动生成">
            <a:extLst>
              <a:ext uri="{FF2B5EF4-FFF2-40B4-BE49-F238E27FC236}">
                <a16:creationId xmlns:a16="http://schemas.microsoft.com/office/drawing/2014/main" id="{AB43DDBB-28E3-3B0D-858F-9344C7A52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0" y="406327"/>
            <a:ext cx="2711950" cy="3146435"/>
          </a:xfrm>
          <a:prstGeom prst="rect">
            <a:avLst/>
          </a:prstGeom>
        </p:spPr>
      </p:pic>
      <p:pic>
        <p:nvPicPr>
          <p:cNvPr id="13" name="图片 12" descr="图示&#10;&#10;描述已自动生成">
            <a:extLst>
              <a:ext uri="{FF2B5EF4-FFF2-40B4-BE49-F238E27FC236}">
                <a16:creationId xmlns:a16="http://schemas.microsoft.com/office/drawing/2014/main" id="{6D9F2C2F-6B26-30B4-3ADB-9A26C4F1A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7" y="3818666"/>
            <a:ext cx="2747620" cy="2658023"/>
          </a:xfrm>
          <a:prstGeom prst="rect">
            <a:avLst/>
          </a:prstGeom>
        </p:spPr>
      </p:pic>
      <p:pic>
        <p:nvPicPr>
          <p:cNvPr id="15" name="图片 14" descr="图示, 工程绘图&#10;&#10;描述已自动生成">
            <a:extLst>
              <a:ext uri="{FF2B5EF4-FFF2-40B4-BE49-F238E27FC236}">
                <a16:creationId xmlns:a16="http://schemas.microsoft.com/office/drawing/2014/main" id="{957B7E50-8E28-19A9-C5D3-BD8EDBF2E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81" y="406327"/>
            <a:ext cx="2555214" cy="2658023"/>
          </a:xfrm>
          <a:prstGeom prst="rect">
            <a:avLst/>
          </a:prstGeom>
        </p:spPr>
      </p:pic>
      <p:pic>
        <p:nvPicPr>
          <p:cNvPr id="19" name="图片 18" descr="图片包含 建筑, 桌子, 大, 游戏机&#10;&#10;描述已自动生成">
            <a:extLst>
              <a:ext uri="{FF2B5EF4-FFF2-40B4-BE49-F238E27FC236}">
                <a16:creationId xmlns:a16="http://schemas.microsoft.com/office/drawing/2014/main" id="{CCF27A64-69D2-E480-6755-D37DF3BADD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/>
          <a:stretch/>
        </p:blipFill>
        <p:spPr>
          <a:xfrm>
            <a:off x="9332012" y="3552762"/>
            <a:ext cx="2711951" cy="28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62ea8ec51a5ff8e438cfcb03ad29f259">
            <a:hlinkClick r:id="" action="ppaction://media"/>
            <a:extLst>
              <a:ext uri="{FF2B5EF4-FFF2-40B4-BE49-F238E27FC236}">
                <a16:creationId xmlns:a16="http://schemas.microsoft.com/office/drawing/2014/main" id="{44AF1CD1-0632-6F39-E5BF-BAB9931E8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6433" y="1756934"/>
            <a:ext cx="5372100" cy="334413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68B29A-9B51-6D84-4BC1-56E83F3F8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6" y="749665"/>
            <a:ext cx="5372099" cy="535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形用户界面, 文本&#10;&#10;描述已自动生成">
            <a:extLst>
              <a:ext uri="{FF2B5EF4-FFF2-40B4-BE49-F238E27FC236}">
                <a16:creationId xmlns:a16="http://schemas.microsoft.com/office/drawing/2014/main" id="{22CD04EF-682B-0C04-1871-E4244C8E7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14" name="图片 13" descr="图示&#10;&#10;中度可信度描述已自动生成">
            <a:extLst>
              <a:ext uri="{FF2B5EF4-FFF2-40B4-BE49-F238E27FC236}">
                <a16:creationId xmlns:a16="http://schemas.microsoft.com/office/drawing/2014/main" id="{E766C7A2-BFA7-66C7-9256-9E562D559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1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16" name="图片 15" descr="文本&#10;&#10;描述已自动生成">
            <a:extLst>
              <a:ext uri="{FF2B5EF4-FFF2-40B4-BE49-F238E27FC236}">
                <a16:creationId xmlns:a16="http://schemas.microsoft.com/office/drawing/2014/main" id="{8886C143-9C12-0872-5F31-AD711F956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r="1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图片 13" descr="玻璃碗里有一些绿色植物&#10;&#10;描述已自动生成">
            <a:extLst>
              <a:ext uri="{FF2B5EF4-FFF2-40B4-BE49-F238E27FC236}">
                <a16:creationId xmlns:a16="http://schemas.microsoft.com/office/drawing/2014/main" id="{BF1AFCB9-772C-DA22-B411-A39D922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1026" name="Picture 2" descr="2022雨花台-旅游攻略-门票-地址-问答-游记点评，南京旅游旅游景点推荐-去哪儿攻略">
            <a:extLst>
              <a:ext uri="{FF2B5EF4-FFF2-40B4-BE49-F238E27FC236}">
                <a16:creationId xmlns:a16="http://schemas.microsoft.com/office/drawing/2014/main" id="{1A8C519F-0A8D-D31E-BBB3-8E77DE1BF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r="3914" b="-2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图片 9" descr="日历&#10;&#10;低可信度描述已自动生成">
            <a:extLst>
              <a:ext uri="{FF2B5EF4-FFF2-40B4-BE49-F238E27FC236}">
                <a16:creationId xmlns:a16="http://schemas.microsoft.com/office/drawing/2014/main" id="{2C0BB29C-FB39-4178-0ED6-FFA8F214C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5" r="-2" b="513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图片 7" descr="日历&#10;&#10;中度可信度描述已自动生成">
            <a:extLst>
              <a:ext uri="{FF2B5EF4-FFF2-40B4-BE49-F238E27FC236}">
                <a16:creationId xmlns:a16="http://schemas.microsoft.com/office/drawing/2014/main" id="{2B5D56E4-62C2-2DA2-7C1E-2AA6F8F2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28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8" name="图片 27" descr="墙上挂着一幅画&#10;&#10;描述已自动生成">
            <a:extLst>
              <a:ext uri="{FF2B5EF4-FFF2-40B4-BE49-F238E27FC236}">
                <a16:creationId xmlns:a16="http://schemas.microsoft.com/office/drawing/2014/main" id="{FB3F82C1-81DF-F4EF-DD7E-BBB35844A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5105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26" name="图片 25" descr="图片包含 桌子, 游戏机, 食物, 盘子&#10;&#10;描述已自动生成">
            <a:extLst>
              <a:ext uri="{FF2B5EF4-FFF2-40B4-BE49-F238E27FC236}">
                <a16:creationId xmlns:a16="http://schemas.microsoft.com/office/drawing/2014/main" id="{AADFBBD4-ECD9-0A6B-E3ED-96D7C0DA2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r="6295"/>
          <a:stretch/>
        </p:blipFill>
        <p:spPr>
          <a:xfrm>
            <a:off x="7977036" y="10"/>
            <a:ext cx="4263998" cy="6857990"/>
          </a:xfrm>
          <a:prstGeom prst="rect">
            <a:avLst/>
          </a:prstGeom>
        </p:spPr>
      </p:pic>
      <p:pic>
        <p:nvPicPr>
          <p:cNvPr id="24" name="图片 23" descr="桌子上放了不同类型的唱片&#10;&#10;中度可信度描述已自动生成">
            <a:extLst>
              <a:ext uri="{FF2B5EF4-FFF2-40B4-BE49-F238E27FC236}">
                <a16:creationId xmlns:a16="http://schemas.microsoft.com/office/drawing/2014/main" id="{1123662A-EB94-D699-4089-D974C07CC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7220"/>
          <a:stretch/>
        </p:blipFill>
        <p:spPr>
          <a:xfrm>
            <a:off x="3964001" y="10"/>
            <a:ext cx="4063593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图片 4" descr="图片包含 人, 桌子, 水, 男人&#10;&#10;描述已自动生成">
            <a:extLst>
              <a:ext uri="{FF2B5EF4-FFF2-40B4-BE49-F238E27FC236}">
                <a16:creationId xmlns:a16="http://schemas.microsoft.com/office/drawing/2014/main" id="{34DF49CB-FB7E-1967-7503-10792A53C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4" b="257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图片 6" descr="小船在岸边&#10;&#10;描述已自动生成">
            <a:extLst>
              <a:ext uri="{FF2B5EF4-FFF2-40B4-BE49-F238E27FC236}">
                <a16:creationId xmlns:a16="http://schemas.microsoft.com/office/drawing/2014/main" id="{79817044-9FF1-E0C9-072C-BE0913654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3" b="136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8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图片 6" descr="卡通人物&#10;&#10;低可信度描述已自动生成">
            <a:extLst>
              <a:ext uri="{FF2B5EF4-FFF2-40B4-BE49-F238E27FC236}">
                <a16:creationId xmlns:a16="http://schemas.microsoft.com/office/drawing/2014/main" id="{A2766FEC-E85A-6B85-0432-369827E71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16025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D30811DD-EEC2-7291-334E-E465846E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0" r="9782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1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工程绘图&#10;&#10;描述已自动生成">
            <a:extLst>
              <a:ext uri="{FF2B5EF4-FFF2-40B4-BE49-F238E27FC236}">
                <a16:creationId xmlns:a16="http://schemas.microsoft.com/office/drawing/2014/main" id="{4F0F768F-31E8-E050-DCD7-3866F44AA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8" r="-1" b="32010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9116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9076" y="1405900"/>
            <a:ext cx="9526530" cy="3895599"/>
          </a:xfrm>
          <a:prstGeom prst="rect">
            <a:avLst/>
          </a:prstGeom>
          <a:solidFill>
            <a:schemeClr val="bg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909551" y="2166143"/>
            <a:ext cx="3375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茶的前世今生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02145" y="2962407"/>
            <a:ext cx="4001095" cy="183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60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上古先秦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魏晋南北朝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隋唐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宋元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明清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民国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到现代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r="11928"/>
          <a:stretch>
            <a:fillRect/>
          </a:stretch>
        </p:blipFill>
        <p:spPr>
          <a:xfrm>
            <a:off x="4365973" y="355771"/>
            <a:ext cx="3273441" cy="2100258"/>
          </a:xfrm>
          <a:prstGeom prst="rect">
            <a:avLst/>
          </a:prstGeom>
        </p:spPr>
      </p:pic>
      <p:pic>
        <p:nvPicPr>
          <p:cNvPr id="19" name="Picture 4" descr="C:\Users\Thinkpad\Desktop\PNG\1_0001_图层-23.png">
            <a:extLst>
              <a:ext uri="{FF2B5EF4-FFF2-40B4-BE49-F238E27FC236}">
                <a16:creationId xmlns:a16="http://schemas.microsoft.com/office/drawing/2014/main" id="{B35B58E9-77C6-96D4-B1EE-A473146FA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62" y="944510"/>
            <a:ext cx="960064" cy="9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Thinkpad\Desktop\PNG\1_0001_图层-23.png">
            <a:extLst>
              <a:ext uri="{FF2B5EF4-FFF2-40B4-BE49-F238E27FC236}">
                <a16:creationId xmlns:a16="http://schemas.microsoft.com/office/drawing/2014/main" id="{A4B014AD-C6AB-2696-B814-F55F9E26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928" y="4025568"/>
            <a:ext cx="1906762" cy="18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1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桌子上放了不同类型的料理&#10;&#10;描述已自动生成">
            <a:extLst>
              <a:ext uri="{FF2B5EF4-FFF2-40B4-BE49-F238E27FC236}">
                <a16:creationId xmlns:a16="http://schemas.microsoft.com/office/drawing/2014/main" id="{C7F6E67B-9788-BDDE-E8D2-205A8B374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1" y="643466"/>
            <a:ext cx="4011167" cy="55710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桌子上有一些广告&#10;&#10;低可信度描述已自动生成">
            <a:extLst>
              <a:ext uri="{FF2B5EF4-FFF2-40B4-BE49-F238E27FC236}">
                <a16:creationId xmlns:a16="http://schemas.microsoft.com/office/drawing/2014/main" id="{9D77DA14-DDF4-FF6C-45C2-E8CA82F0D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21" y="643467"/>
            <a:ext cx="38301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05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6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日历, 地图&#10;&#10;描述已自动生成">
            <a:extLst>
              <a:ext uri="{FF2B5EF4-FFF2-40B4-BE49-F238E27FC236}">
                <a16:creationId xmlns:a16="http://schemas.microsoft.com/office/drawing/2014/main" id="{59FCCC71-2E27-3324-96CE-493CFDDC6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56" y="643467"/>
            <a:ext cx="4401142" cy="5571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桌子上放着花瓶&#10;&#10;中度可信度描述已自动生成">
            <a:extLst>
              <a:ext uri="{FF2B5EF4-FFF2-40B4-BE49-F238E27FC236}">
                <a16:creationId xmlns:a16="http://schemas.microsoft.com/office/drawing/2014/main" id="{0DDB3498-1935-91FE-1656-C8A2649F4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9" y="643467"/>
            <a:ext cx="45543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墙上挂着一幅画&#10;&#10;中度可信度描述已自动生成">
            <a:extLst>
              <a:ext uri="{FF2B5EF4-FFF2-40B4-BE49-F238E27FC236}">
                <a16:creationId xmlns:a16="http://schemas.microsoft.com/office/drawing/2014/main" id="{8CB5E8A9-018F-F625-DF84-1084DADA4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r="2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 descr="桌子上放着花瓶&#10;&#10;中度可信度描述已自动生成">
            <a:extLst>
              <a:ext uri="{FF2B5EF4-FFF2-40B4-BE49-F238E27FC236}">
                <a16:creationId xmlns:a16="http://schemas.microsoft.com/office/drawing/2014/main" id="{CC2A8580-D18A-DEC6-5A59-41CC0EFE2E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r="-3" b="-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7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87184" y="1099930"/>
            <a:ext cx="2385391" cy="5758070"/>
          </a:xfrm>
          <a:prstGeom prst="rect">
            <a:avLst/>
          </a:prstGeom>
          <a:solidFill>
            <a:srgbClr val="D6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30" y="0"/>
            <a:ext cx="51435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25894" r="13940" b="33333"/>
          <a:stretch>
            <a:fillRect/>
          </a:stretch>
        </p:blipFill>
        <p:spPr>
          <a:xfrm>
            <a:off x="2920127" y="1881800"/>
            <a:ext cx="2859752" cy="3094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72575" y="1380917"/>
            <a:ext cx="35800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0" dirty="0">
                <a:latin typeface="Algerian" panose="04020705040A02060702" pitchFamily="82" charset="0"/>
                <a:ea typeface="华文行楷" panose="02010800040101010101" charset="-122"/>
              </a:rPr>
              <a:t>话金陵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83665D-1D45-3C5E-FF29-34218AA65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304" y="2460577"/>
            <a:ext cx="4814356" cy="4814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7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图形用户界面&#10;&#10;中度可信度描述已自动生成">
            <a:extLst>
              <a:ext uri="{FF2B5EF4-FFF2-40B4-BE49-F238E27FC236}">
                <a16:creationId xmlns:a16="http://schemas.microsoft.com/office/drawing/2014/main" id="{205E1ABA-1107-7080-B90B-7E19B4802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377086"/>
            <a:ext cx="5129784" cy="4103827"/>
          </a:xfrm>
          <a:prstGeom prst="rect">
            <a:avLst/>
          </a:prstGeom>
        </p:spPr>
      </p:pic>
      <p:pic>
        <p:nvPicPr>
          <p:cNvPr id="12" name="图片 11" descr="文本&#10;&#10;低可信度描述已自动生成">
            <a:extLst>
              <a:ext uri="{FF2B5EF4-FFF2-40B4-BE49-F238E27FC236}">
                <a16:creationId xmlns:a16="http://schemas.microsoft.com/office/drawing/2014/main" id="{C4ACE728-0103-CE5E-EA1A-F2285FC07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76" y="1377086"/>
            <a:ext cx="5093902" cy="40997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554">
              <a:srgbClr val="D5E5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7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8616BB6D-B504-ED9E-DA21-9353B011C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2" y="1368159"/>
            <a:ext cx="5120732" cy="4108716"/>
          </a:xfrm>
          <a:prstGeom prst="rect">
            <a:avLst/>
          </a:prstGeom>
        </p:spPr>
      </p:pic>
      <p:pic>
        <p:nvPicPr>
          <p:cNvPr id="5" name="图片 4" descr="背景图案&#10;&#10;低可信度描述已自动生成">
            <a:extLst>
              <a:ext uri="{FF2B5EF4-FFF2-40B4-BE49-F238E27FC236}">
                <a16:creationId xmlns:a16="http://schemas.microsoft.com/office/drawing/2014/main" id="{141317C8-D9A5-84BA-9387-03CCBC857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45" y="1382763"/>
            <a:ext cx="5120733" cy="40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554">
              <a:srgbClr val="D5E5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7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 descr="图形用户界面, 应用程序&#10;&#10;中度可信度描述已自动生成">
            <a:extLst>
              <a:ext uri="{FF2B5EF4-FFF2-40B4-BE49-F238E27FC236}">
                <a16:creationId xmlns:a16="http://schemas.microsoft.com/office/drawing/2014/main" id="{6B934C8C-B933-A690-7CEC-79A10917B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6" y="1382763"/>
            <a:ext cx="5120732" cy="4094112"/>
          </a:xfrm>
          <a:prstGeom prst="rect">
            <a:avLst/>
          </a:prstGeom>
        </p:spPr>
      </p:pic>
      <p:pic>
        <p:nvPicPr>
          <p:cNvPr id="9" name="图片 8" descr="图片包含 文本&#10;&#10;描述已自动生成">
            <a:extLst>
              <a:ext uri="{FF2B5EF4-FFF2-40B4-BE49-F238E27FC236}">
                <a16:creationId xmlns:a16="http://schemas.microsoft.com/office/drawing/2014/main" id="{E843B6E7-54FD-B085-560B-B1B15AEB2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44" y="1382763"/>
            <a:ext cx="5134150" cy="40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22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图片 3" descr="图形用户界面, 应用程序&#10;&#10;描述已自动生成">
            <a:extLst>
              <a:ext uri="{FF2B5EF4-FFF2-40B4-BE49-F238E27FC236}">
                <a16:creationId xmlns:a16="http://schemas.microsoft.com/office/drawing/2014/main" id="{E4C9619F-0222-A3BB-E6A0-6D4914F97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994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6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 descr="图片包含 图示&#10;&#10;描述已自动生成">
            <a:extLst>
              <a:ext uri="{FF2B5EF4-FFF2-40B4-BE49-F238E27FC236}">
                <a16:creationId xmlns:a16="http://schemas.microsoft.com/office/drawing/2014/main" id="{6F48FD34-CBC2-BEC2-3563-5A4A0903D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r="2" b="1134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1" name="图片 10" descr="图片包含 文本&#10;&#10;描述已自动生成">
            <a:extLst>
              <a:ext uri="{FF2B5EF4-FFF2-40B4-BE49-F238E27FC236}">
                <a16:creationId xmlns:a16="http://schemas.microsoft.com/office/drawing/2014/main" id="{57CB0AE0-DD87-2259-563F-57D455547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31"/>
          <p:cNvSpPr txBox="1">
            <a:spLocks noChangeArrowheads="1"/>
          </p:cNvSpPr>
          <p:nvPr/>
        </p:nvSpPr>
        <p:spPr bwMode="auto">
          <a:xfrm>
            <a:off x="4286858" y="2761554"/>
            <a:ext cx="3618284" cy="1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5400" b="1" kern="1200" dirty="0">
                <a:solidFill>
                  <a:schemeClr val="accent6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茶有画说</a:t>
            </a: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 descr="图片包含 日历&#10;&#10;描述已自动生成">
            <a:extLst>
              <a:ext uri="{FF2B5EF4-FFF2-40B4-BE49-F238E27FC236}">
                <a16:creationId xmlns:a16="http://schemas.microsoft.com/office/drawing/2014/main" id="{A457CEA0-9CBE-8973-BEE5-B00948E19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99764"/>
            <a:ext cx="5294716" cy="545847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图片包含 文本&#10;&#10;描述已自动生成">
            <a:extLst>
              <a:ext uri="{FF2B5EF4-FFF2-40B4-BE49-F238E27FC236}">
                <a16:creationId xmlns:a16="http://schemas.microsoft.com/office/drawing/2014/main" id="{AFB657B9-27BA-B653-67E7-3AA71B8C6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73" y="643467"/>
            <a:ext cx="5236802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8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9EAFF7F3-E69D-F031-0864-0FABCAEDF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3" y="313753"/>
            <a:ext cx="6267127" cy="6230493"/>
          </a:xfrm>
          <a:prstGeom prst="rect">
            <a:avLst/>
          </a:prstGeom>
        </p:spPr>
      </p:pic>
      <p:pic>
        <p:nvPicPr>
          <p:cNvPr id="9" name="图片 8" descr="日程表, 日历&#10;&#10;描述已自动生成">
            <a:extLst>
              <a:ext uri="{FF2B5EF4-FFF2-40B4-BE49-F238E27FC236}">
                <a16:creationId xmlns:a16="http://schemas.microsoft.com/office/drawing/2014/main" id="{53EFBC6D-EC4E-9035-A417-6204AC27E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30" y="774349"/>
            <a:ext cx="4562094" cy="50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93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SwiaGRpZCI6ImUwODcyMjdjMWE5ZjM0NTRhNjI1OTVkZDI4ZThjMWEwIiwidXNlckNvdW50Ijox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29</Words>
  <Application>Microsoft Office PowerPoint</Application>
  <PresentationFormat>宽屏</PresentationFormat>
  <Paragraphs>12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Meiryo</vt:lpstr>
      <vt:lpstr>等线</vt:lpstr>
      <vt:lpstr>等线 Light</vt:lpstr>
      <vt:lpstr>华文隶书</vt:lpstr>
      <vt:lpstr>华文新魏</vt:lpstr>
      <vt:lpstr>楷体</vt:lpstr>
      <vt:lpstr>禹卫书法行书简体</vt:lpstr>
      <vt:lpstr>Algerian</vt:lpstr>
      <vt:lpstr>Arial</vt:lpstr>
      <vt:lpstr>Calibri</vt:lpstr>
      <vt:lpstr>Calibri Light</vt:lpstr>
      <vt:lpstr>Impact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冯 璐</cp:lastModifiedBy>
  <cp:revision>17</cp:revision>
  <dcterms:created xsi:type="dcterms:W3CDTF">2018-07-10T09:03:00Z</dcterms:created>
  <dcterms:modified xsi:type="dcterms:W3CDTF">2023-09-15T02:24:45Z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KSOTemplateUUID">
    <vt:lpwstr>v1.0_mb_NaCE5NbYK5WXhPYuK0DPaw==</vt:lpwstr>
  </property>
  <property fmtid="{D5CDD505-2E9C-101B-9397-08002B2CF9AE}" pid="4" name="ICV">
    <vt:lpwstr>29B2EF3221FC4041A3B3AA6C6E93F2C8</vt:lpwstr>
  </property>
</Properties>
</file>