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5" descr="1741951595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405" y="-635"/>
            <a:ext cx="1225740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5" name="图片 15" descr="1741952111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037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" name="图片 16" descr="1741952150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7" name="图片 17" descr="1741952201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"/>
            <a:ext cx="12192000" cy="6587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8" name="图片 18" descr="1741952224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011660" cy="6766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" name="图片 19" descr="1741952256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" name="图片 20" descr="17419522828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0"/>
            <a:ext cx="122656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1" name="图片 21" descr="17419523122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6" descr="1741951618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7" descr="1741951678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 8" descr="17419517284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9" descr="17419517723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" name="图片 10" descr="1741951823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图片 11" descr="1741951855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3" name="图片 13" descr="1741952073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7470"/>
            <a:ext cx="12192000" cy="693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4" name="图片 14" descr="17419520912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7964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阳光微笑</cp:lastModifiedBy>
  <cp:revision>155</cp:revision>
  <dcterms:created xsi:type="dcterms:W3CDTF">2019-06-19T02:08:00Z</dcterms:created>
  <dcterms:modified xsi:type="dcterms:W3CDTF">2025-03-19T05:50:06Z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2714BC2042754196817988410A36725A</vt:lpwstr>
  </property>
</Properties>
</file>